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5EED-FE9C-4E41-D079-EFEFBE036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65DCC-FF08-FD5E-139E-69E3B06F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DAA0-350E-233C-A620-0E7246BC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9445-6438-29F3-7D37-BE39981B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0840-4D64-1593-B083-8A6961B9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7166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ADF-303E-46E0-E794-BE341A14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BB400-76CB-B5AA-3ADE-8C539A46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E371-C63A-8750-0FD7-E2EC1F0B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CAA7-3B19-5261-BD2D-ED376E5C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A9E6-970E-94B6-A105-7666909C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326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2A4B9-5D85-0EC7-E8F5-09B2A33A8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D22C6-C841-E767-37C9-BADE0139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8B5-31DE-B414-491E-2853AAAC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D2D6-F6D9-8698-79ED-6BA7EF2B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BA21-2CEB-4ADA-D8DD-49F65F1B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8383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225-91AF-0E6C-CC04-9A6B2E0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FE7C-CAFF-29C2-AD29-49A1FD2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11944-62C9-A154-A39D-D4749552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AB1D-F33F-0674-9970-8A1A7518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1943-EED3-F81A-0EDD-0A3DEA44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6186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64F4-0B6C-A33E-EE8B-58FDB1FD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E4ADB-ACB8-6500-0F44-7F13ABEB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C8E5-72DC-22DF-CFF1-E70C49EA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EB1E-E426-5B78-459B-6C6E0C8E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272B-3F98-A239-D436-4AA146EC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11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4B4B-4D0A-CB37-0336-587BDB04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06D2-B3F2-9981-8276-A509FA07C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80E13-C07D-F0E1-88D8-51E1F929E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8059-AC10-BA1B-A828-C1740F7D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BB80-04BD-1607-31C0-E888E825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1D99-4C20-23BD-6390-4214A68A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60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8EC3-04D9-F6CA-2711-1283671F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A59D-76F8-4664-F7C2-0935C23A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FB1E7-DE5D-A418-5BB1-00C49E89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49773-A227-1493-D998-9150285D0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0288B-BB63-B3F8-43F2-135A04C05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A83E9-4477-5FD9-ADC9-8D96E9CE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C4EE0-D2B0-3052-546F-F673CBC6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059DF-182C-3F8D-E177-0F5B815A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21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00F5-4881-7D93-EBE6-24C0A85F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CF926-0543-3903-B79C-F3D5FBC6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4B7E7-09D9-7789-986D-B368AF55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2B1D3-6CA3-CCE6-8B34-B94D1FDB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7789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4B793-CE65-D173-0DDE-45E5453A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A0D1A-1B1B-6C78-91C4-0164F1D2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61182-B22A-6283-D350-EABC98E7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1181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87AC-FB19-AE42-DA7F-08975BA5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E745-1043-9CCC-E840-FFBF497A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5F78B-E3CC-CB58-5658-F70B1A9A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269AF-6304-0C37-C76A-9CE55BA3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C74A7-1FD3-301D-3F96-5B6C07E2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7A465-1617-4B1A-2257-0895F47E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5332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F734-BAFC-E96E-5E59-E6D8AE7B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B171C-4AA1-8F49-A0C4-96324469E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D8DE9-060E-452B-8C69-9126566F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B709-043C-7360-6E42-A70157E6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7B2AC-BE7E-F4C1-9623-EC43AD33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3F32D-8E5E-77DF-7AEF-680FB8D1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593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927D4-386F-0E43-6ABB-534BE3EB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DEC23-199A-1DB3-8C4B-0A2C6627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CD53-F804-D5C7-C46E-6E919F62D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695C-DBDB-45C0-BB61-838F1DFB2333}" type="datetimeFigureOut">
              <a:rPr lang="ca-ES" smtClean="0"/>
              <a:t>6/5/2022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6DD0-E5E0-AF97-B0FB-05C23C71E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DCD6-989C-B997-E4D2-AF50325A8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05FA-1F01-45EC-9824-DA6EED20D0E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4999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26380B4-F80B-2FF5-5ECE-88FC0161ED22}"/>
              </a:ext>
            </a:extLst>
          </p:cNvPr>
          <p:cNvSpPr/>
          <p:nvPr/>
        </p:nvSpPr>
        <p:spPr>
          <a:xfrm>
            <a:off x="-136524" y="6136802"/>
            <a:ext cx="12934950" cy="14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1D97A-ECD3-C2D1-CA1E-4ADA95F5FF68}"/>
              </a:ext>
            </a:extLst>
          </p:cNvPr>
          <p:cNvCxnSpPr>
            <a:cxnSpLocks/>
          </p:cNvCxnSpPr>
          <p:nvPr/>
        </p:nvCxnSpPr>
        <p:spPr>
          <a:xfrm>
            <a:off x="2074863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F57AF2-27D7-AF08-021A-C7F4D19D2E2E}"/>
              </a:ext>
            </a:extLst>
          </p:cNvPr>
          <p:cNvCxnSpPr>
            <a:cxnSpLocks/>
          </p:cNvCxnSpPr>
          <p:nvPr/>
        </p:nvCxnSpPr>
        <p:spPr>
          <a:xfrm>
            <a:off x="2625725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03032D-2067-ABBF-3F07-36B1B7A1F02B}"/>
              </a:ext>
            </a:extLst>
          </p:cNvPr>
          <p:cNvCxnSpPr>
            <a:cxnSpLocks/>
          </p:cNvCxnSpPr>
          <p:nvPr/>
        </p:nvCxnSpPr>
        <p:spPr>
          <a:xfrm>
            <a:off x="3176587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921A59-5F1C-FDD6-B06E-B4C63874BE42}"/>
              </a:ext>
            </a:extLst>
          </p:cNvPr>
          <p:cNvCxnSpPr>
            <a:cxnSpLocks/>
          </p:cNvCxnSpPr>
          <p:nvPr/>
        </p:nvCxnSpPr>
        <p:spPr>
          <a:xfrm>
            <a:off x="3725863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48100F-4ABA-65EB-A3B5-080D6F011D50}"/>
              </a:ext>
            </a:extLst>
          </p:cNvPr>
          <p:cNvCxnSpPr>
            <a:cxnSpLocks/>
          </p:cNvCxnSpPr>
          <p:nvPr/>
        </p:nvCxnSpPr>
        <p:spPr>
          <a:xfrm>
            <a:off x="4278672" y="6456812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DD9ED5-38DF-DFA4-4B31-A4B9C7F0B7AF}"/>
              </a:ext>
            </a:extLst>
          </p:cNvPr>
          <p:cNvCxnSpPr>
            <a:cxnSpLocks/>
          </p:cNvCxnSpPr>
          <p:nvPr/>
        </p:nvCxnSpPr>
        <p:spPr>
          <a:xfrm>
            <a:off x="4826001" y="6456812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42DF60-E152-A21C-4CD1-3D4A8656D95A}"/>
              </a:ext>
            </a:extLst>
          </p:cNvPr>
          <p:cNvCxnSpPr>
            <a:cxnSpLocks/>
          </p:cNvCxnSpPr>
          <p:nvPr/>
        </p:nvCxnSpPr>
        <p:spPr>
          <a:xfrm>
            <a:off x="5373688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09448E-1415-37D3-6CE6-A4453EFF48F1}"/>
              </a:ext>
            </a:extLst>
          </p:cNvPr>
          <p:cNvCxnSpPr>
            <a:cxnSpLocks/>
          </p:cNvCxnSpPr>
          <p:nvPr/>
        </p:nvCxnSpPr>
        <p:spPr>
          <a:xfrm>
            <a:off x="5927726" y="6460744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24B8CB-4434-D5C5-6910-3EA073FF5B7A}"/>
              </a:ext>
            </a:extLst>
          </p:cNvPr>
          <p:cNvCxnSpPr>
            <a:cxnSpLocks/>
          </p:cNvCxnSpPr>
          <p:nvPr/>
        </p:nvCxnSpPr>
        <p:spPr>
          <a:xfrm>
            <a:off x="6473826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8A3E1E-49B6-634C-EC7C-B9DC89D6B6DA}"/>
              </a:ext>
            </a:extLst>
          </p:cNvPr>
          <p:cNvCxnSpPr>
            <a:cxnSpLocks/>
          </p:cNvCxnSpPr>
          <p:nvPr/>
        </p:nvCxnSpPr>
        <p:spPr>
          <a:xfrm>
            <a:off x="7029451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6638D8-9E8F-0CF4-526E-CE5B358F5566}"/>
              </a:ext>
            </a:extLst>
          </p:cNvPr>
          <p:cNvCxnSpPr>
            <a:cxnSpLocks/>
          </p:cNvCxnSpPr>
          <p:nvPr/>
        </p:nvCxnSpPr>
        <p:spPr>
          <a:xfrm>
            <a:off x="7581431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B3B0CB9-D523-0729-8B52-D3104EA013CC}"/>
              </a:ext>
            </a:extLst>
          </p:cNvPr>
          <p:cNvCxnSpPr>
            <a:cxnSpLocks/>
          </p:cNvCxnSpPr>
          <p:nvPr/>
        </p:nvCxnSpPr>
        <p:spPr>
          <a:xfrm>
            <a:off x="8126414" y="6455860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8DABB-BD03-1375-5DD6-E1CAF30F52D3}"/>
              </a:ext>
            </a:extLst>
          </p:cNvPr>
          <p:cNvCxnSpPr>
            <a:cxnSpLocks/>
          </p:cNvCxnSpPr>
          <p:nvPr/>
        </p:nvCxnSpPr>
        <p:spPr>
          <a:xfrm>
            <a:off x="8675689" y="6462711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B76BEB-6DCC-E5F5-DB0F-E62E22F6D5AE}"/>
              </a:ext>
            </a:extLst>
          </p:cNvPr>
          <p:cNvCxnSpPr>
            <a:cxnSpLocks/>
          </p:cNvCxnSpPr>
          <p:nvPr/>
        </p:nvCxnSpPr>
        <p:spPr>
          <a:xfrm>
            <a:off x="9228139" y="6463663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93A148-0CD9-DD13-23C1-31CB8F991992}"/>
              </a:ext>
            </a:extLst>
          </p:cNvPr>
          <p:cNvCxnSpPr>
            <a:cxnSpLocks/>
          </p:cNvCxnSpPr>
          <p:nvPr/>
        </p:nvCxnSpPr>
        <p:spPr>
          <a:xfrm>
            <a:off x="9779001" y="6465629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288E10-ED4B-B112-8BA6-B940378C6E53}"/>
              </a:ext>
            </a:extLst>
          </p:cNvPr>
          <p:cNvCxnSpPr>
            <a:cxnSpLocks/>
          </p:cNvCxnSpPr>
          <p:nvPr/>
        </p:nvCxnSpPr>
        <p:spPr>
          <a:xfrm>
            <a:off x="10326689" y="6462711"/>
            <a:ext cx="0" cy="78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8EAD51-D05E-4B63-CF3D-4D207D395179}"/>
              </a:ext>
            </a:extLst>
          </p:cNvPr>
          <p:cNvCxnSpPr>
            <a:cxnSpLocks/>
          </p:cNvCxnSpPr>
          <p:nvPr/>
        </p:nvCxnSpPr>
        <p:spPr>
          <a:xfrm>
            <a:off x="1018706" y="6495158"/>
            <a:ext cx="9620139" cy="6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7D60C6-DC41-F18A-42F3-1DB2B45742A0}"/>
              </a:ext>
            </a:extLst>
          </p:cNvPr>
          <p:cNvCxnSpPr>
            <a:cxnSpLocks/>
          </p:cNvCxnSpPr>
          <p:nvPr/>
        </p:nvCxnSpPr>
        <p:spPr>
          <a:xfrm>
            <a:off x="1515827" y="716791"/>
            <a:ext cx="3412" cy="618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ABE0FC-0B52-C994-7333-40EB6032042F}"/>
                  </a:ext>
                </a:extLst>
              </p:cNvPr>
              <p:cNvSpPr txBox="1"/>
              <p:nvPr/>
            </p:nvSpPr>
            <p:spPr>
              <a:xfrm>
                <a:off x="1315843" y="6539341"/>
                <a:ext cx="94235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0           10        20       30        40       50       60        70       80       90      100     110     120    130     140     150     160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ABE0FC-0B52-C994-7333-40EB60320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43" y="6539341"/>
                <a:ext cx="9423513" cy="246221"/>
              </a:xfrm>
              <a:prstGeom prst="rect">
                <a:avLst/>
              </a:prstGeom>
              <a:blipFill>
                <a:blip r:embed="rId2"/>
                <a:stretch>
                  <a:fillRect l="-776" b="-75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4C63E1-25E1-24B4-DB5D-369581AA8381}"/>
              </a:ext>
            </a:extLst>
          </p:cNvPr>
          <p:cNvCxnSpPr>
            <a:cxnSpLocks/>
          </p:cNvCxnSpPr>
          <p:nvPr/>
        </p:nvCxnSpPr>
        <p:spPr>
          <a:xfrm flipH="1">
            <a:off x="1474778" y="1857852"/>
            <a:ext cx="87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39B189-59CD-858C-3758-66240B02A669}"/>
              </a:ext>
            </a:extLst>
          </p:cNvPr>
          <p:cNvCxnSpPr>
            <a:cxnSpLocks/>
          </p:cNvCxnSpPr>
          <p:nvPr/>
        </p:nvCxnSpPr>
        <p:spPr>
          <a:xfrm flipH="1">
            <a:off x="1472284" y="3705672"/>
            <a:ext cx="87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47D260-FAB2-614D-7A69-FB776ABE81AD}"/>
              </a:ext>
            </a:extLst>
          </p:cNvPr>
          <p:cNvCxnSpPr>
            <a:cxnSpLocks/>
          </p:cNvCxnSpPr>
          <p:nvPr/>
        </p:nvCxnSpPr>
        <p:spPr>
          <a:xfrm flipH="1">
            <a:off x="1472284" y="2791733"/>
            <a:ext cx="87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6C4749-56E4-BEAE-1AE7-D5F2B73C2C71}"/>
              </a:ext>
            </a:extLst>
          </p:cNvPr>
          <p:cNvCxnSpPr>
            <a:cxnSpLocks/>
          </p:cNvCxnSpPr>
          <p:nvPr/>
        </p:nvCxnSpPr>
        <p:spPr>
          <a:xfrm flipH="1">
            <a:off x="1474700" y="930242"/>
            <a:ext cx="87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C7A4FD-637B-0C77-C177-F7D7AC795009}"/>
              </a:ext>
            </a:extLst>
          </p:cNvPr>
          <p:cNvCxnSpPr>
            <a:cxnSpLocks/>
          </p:cNvCxnSpPr>
          <p:nvPr/>
        </p:nvCxnSpPr>
        <p:spPr>
          <a:xfrm flipH="1">
            <a:off x="1472284" y="4643094"/>
            <a:ext cx="87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FF6B7E-37A8-8C07-BFB5-1FBAD5C1D9AE}"/>
              </a:ext>
            </a:extLst>
          </p:cNvPr>
          <p:cNvCxnSpPr>
            <a:cxnSpLocks/>
          </p:cNvCxnSpPr>
          <p:nvPr/>
        </p:nvCxnSpPr>
        <p:spPr>
          <a:xfrm flipH="1">
            <a:off x="1473893" y="5569005"/>
            <a:ext cx="87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A5A74B-90B5-8E9A-CCFC-718B5A4B0485}"/>
                  </a:ext>
                </a:extLst>
              </p:cNvPr>
              <p:cNvSpPr txBox="1"/>
              <p:nvPr/>
            </p:nvSpPr>
            <p:spPr>
              <a:xfrm>
                <a:off x="1094652" y="543050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A5A74B-90B5-8E9A-CCFC-718B5A4B0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52" y="5430505"/>
                <a:ext cx="357470" cy="276999"/>
              </a:xfrm>
              <a:prstGeom prst="rect">
                <a:avLst/>
              </a:prstGeom>
              <a:blipFill>
                <a:blip r:embed="rId3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60CF3D-F591-1E00-E5F6-20C9E8B8C83B}"/>
                  </a:ext>
                </a:extLst>
              </p:cNvPr>
              <p:cNvSpPr txBox="1"/>
              <p:nvPr/>
            </p:nvSpPr>
            <p:spPr>
              <a:xfrm>
                <a:off x="1094652" y="450435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660CF3D-F591-1E00-E5F6-20C9E8B8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52" y="4504351"/>
                <a:ext cx="357470" cy="276999"/>
              </a:xfrm>
              <a:prstGeom prst="rect">
                <a:avLst/>
              </a:prstGeom>
              <a:blipFill>
                <a:blip r:embed="rId4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7394D0-5514-5875-5C5E-3168081CAB67}"/>
                  </a:ext>
                </a:extLst>
              </p:cNvPr>
              <p:cNvSpPr txBox="1"/>
              <p:nvPr/>
            </p:nvSpPr>
            <p:spPr>
              <a:xfrm>
                <a:off x="1098219" y="3567172"/>
                <a:ext cx="293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ca-ES" dirty="0"/>
                  <a:t>3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7394D0-5514-5875-5C5E-3168081C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19" y="3567172"/>
                <a:ext cx="293350" cy="276999"/>
              </a:xfrm>
              <a:prstGeom prst="rect">
                <a:avLst/>
              </a:prstGeom>
              <a:blipFill>
                <a:blip r:embed="rId5"/>
                <a:stretch>
                  <a:fillRect l="-27083" t="-28261" r="-50000" b="-50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D6EA88-D719-D9BD-FE24-360C668A7D99}"/>
                  </a:ext>
                </a:extLst>
              </p:cNvPr>
              <p:cNvSpPr txBox="1"/>
              <p:nvPr/>
            </p:nvSpPr>
            <p:spPr>
              <a:xfrm>
                <a:off x="1094652" y="2653233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D6EA88-D719-D9BD-FE24-360C668A7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52" y="2653233"/>
                <a:ext cx="357470" cy="276999"/>
              </a:xfrm>
              <a:prstGeom prst="rect">
                <a:avLst/>
              </a:prstGeom>
              <a:blipFill>
                <a:blip r:embed="rId6"/>
                <a:stretch>
                  <a:fillRect l="-15517" r="-17241" b="-6522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D2E7491-4CD7-717B-C8C0-FD7FF6661CFE}"/>
                  </a:ext>
                </a:extLst>
              </p:cNvPr>
              <p:cNvSpPr txBox="1"/>
              <p:nvPr/>
            </p:nvSpPr>
            <p:spPr>
              <a:xfrm>
                <a:off x="1098219" y="171605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D2E7491-4CD7-717B-C8C0-FD7FF6661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19" y="1716054"/>
                <a:ext cx="357470" cy="276999"/>
              </a:xfrm>
              <a:prstGeom prst="rect">
                <a:avLst/>
              </a:prstGeom>
              <a:blipFill>
                <a:blip r:embed="rId7"/>
                <a:stretch>
                  <a:fillRect l="-13559" r="-16949" b="-8889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89120A-B577-72C4-2BF0-57695A567CE9}"/>
                  </a:ext>
                </a:extLst>
              </p:cNvPr>
              <p:cNvSpPr txBox="1"/>
              <p:nvPr/>
            </p:nvSpPr>
            <p:spPr>
              <a:xfrm>
                <a:off x="1094652" y="78990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89120A-B577-72C4-2BF0-57695A567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52" y="789900"/>
                <a:ext cx="357470" cy="276999"/>
              </a:xfrm>
              <a:prstGeom prst="rect">
                <a:avLst/>
              </a:prstGeom>
              <a:blipFill>
                <a:blip r:embed="rId8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C051F891-B0CB-9F2C-2AB3-2009A816DC22}"/>
              </a:ext>
            </a:extLst>
          </p:cNvPr>
          <p:cNvSpPr/>
          <p:nvPr/>
        </p:nvSpPr>
        <p:spPr>
          <a:xfrm>
            <a:off x="2019937" y="2083949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2E6995-FA36-450A-5C3F-D8B3B6730849}"/>
              </a:ext>
            </a:extLst>
          </p:cNvPr>
          <p:cNvSpPr/>
          <p:nvPr/>
        </p:nvSpPr>
        <p:spPr>
          <a:xfrm>
            <a:off x="2567625" y="2973946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EE48DC8-66EE-B8FB-F28F-A5EA91579620}"/>
              </a:ext>
            </a:extLst>
          </p:cNvPr>
          <p:cNvSpPr/>
          <p:nvPr/>
        </p:nvSpPr>
        <p:spPr>
          <a:xfrm>
            <a:off x="3117694" y="3527251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D57656-6DE3-9934-12D1-911A620FFBC0}"/>
              </a:ext>
            </a:extLst>
          </p:cNvPr>
          <p:cNvSpPr/>
          <p:nvPr/>
        </p:nvSpPr>
        <p:spPr>
          <a:xfrm>
            <a:off x="3670937" y="3925517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565D60D-E7CA-7FE9-6915-607D322718DE}"/>
              </a:ext>
            </a:extLst>
          </p:cNvPr>
          <p:cNvSpPr/>
          <p:nvPr/>
        </p:nvSpPr>
        <p:spPr>
          <a:xfrm>
            <a:off x="4219419" y="4232922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45ECE3D-ADCE-28A8-8FE7-C61D77AAA6C5}"/>
              </a:ext>
            </a:extLst>
          </p:cNvPr>
          <p:cNvSpPr/>
          <p:nvPr/>
        </p:nvSpPr>
        <p:spPr>
          <a:xfrm>
            <a:off x="4771075" y="4504351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25094E0-A055-C0DC-7DBF-22666F995E24}"/>
              </a:ext>
            </a:extLst>
          </p:cNvPr>
          <p:cNvSpPr/>
          <p:nvPr/>
        </p:nvSpPr>
        <p:spPr>
          <a:xfrm>
            <a:off x="5318762" y="4724718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FCA6E3A-7CF0-0794-A4DE-62B99AE0BDFD}"/>
              </a:ext>
            </a:extLst>
          </p:cNvPr>
          <p:cNvSpPr/>
          <p:nvPr/>
        </p:nvSpPr>
        <p:spPr>
          <a:xfrm>
            <a:off x="5872800" y="4896106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4EC19FF-780C-91BB-EA7B-AD1F83A1C5FF}"/>
              </a:ext>
            </a:extLst>
          </p:cNvPr>
          <p:cNvSpPr/>
          <p:nvPr/>
        </p:nvSpPr>
        <p:spPr>
          <a:xfrm>
            <a:off x="6418900" y="5073735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E077B61-10F9-0372-4679-61053630F72E}"/>
              </a:ext>
            </a:extLst>
          </p:cNvPr>
          <p:cNvSpPr/>
          <p:nvPr/>
        </p:nvSpPr>
        <p:spPr>
          <a:xfrm>
            <a:off x="6974525" y="5210338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70602E1-96BC-EF66-CC84-8F5DB5A8F29C}"/>
              </a:ext>
            </a:extLst>
          </p:cNvPr>
          <p:cNvSpPr/>
          <p:nvPr/>
        </p:nvSpPr>
        <p:spPr>
          <a:xfrm>
            <a:off x="7526505" y="5323602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5FAE5FD-3279-F724-225E-2CE7C94BA4E7}"/>
              </a:ext>
            </a:extLst>
          </p:cNvPr>
          <p:cNvSpPr/>
          <p:nvPr/>
        </p:nvSpPr>
        <p:spPr>
          <a:xfrm>
            <a:off x="8071488" y="5439820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0EB7593-567B-200B-A2EA-93ED4E0E0A2F}"/>
              </a:ext>
            </a:extLst>
          </p:cNvPr>
          <p:cNvSpPr/>
          <p:nvPr/>
        </p:nvSpPr>
        <p:spPr>
          <a:xfrm>
            <a:off x="8620763" y="5525531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0E2425-41C2-C6BF-D32E-EE2EBBD3B289}"/>
              </a:ext>
            </a:extLst>
          </p:cNvPr>
          <p:cNvSpPr/>
          <p:nvPr/>
        </p:nvSpPr>
        <p:spPr>
          <a:xfrm>
            <a:off x="9170038" y="5609938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66DC999-5C2C-7A6A-3950-46D7AD50557A}"/>
              </a:ext>
            </a:extLst>
          </p:cNvPr>
          <p:cNvSpPr/>
          <p:nvPr/>
        </p:nvSpPr>
        <p:spPr>
          <a:xfrm>
            <a:off x="9724075" y="5695632"/>
            <a:ext cx="109852" cy="11326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F06CC70-A37D-CDA2-1C89-39851C93CC56}"/>
              </a:ext>
            </a:extLst>
          </p:cNvPr>
          <p:cNvSpPr/>
          <p:nvPr/>
        </p:nvSpPr>
        <p:spPr>
          <a:xfrm>
            <a:off x="10278112" y="5763362"/>
            <a:ext cx="109852" cy="1132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118FF-B0D8-A726-1FC4-DCDBB45C5393}"/>
              </a:ext>
            </a:extLst>
          </p:cNvPr>
          <p:cNvSpPr/>
          <p:nvPr/>
        </p:nvSpPr>
        <p:spPr>
          <a:xfrm>
            <a:off x="-48575" y="-859345"/>
            <a:ext cx="12934950" cy="14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A38CC27-9245-4A38-3F9E-5F839F015BB0}"/>
                  </a:ext>
                </a:extLst>
              </p:cNvPr>
              <p:cNvSpPr txBox="1"/>
              <p:nvPr/>
            </p:nvSpPr>
            <p:spPr>
              <a:xfrm>
                <a:off x="681212" y="209470"/>
                <a:ext cx="1756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200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ca-ES" sz="2800" i="1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A38CC27-9245-4A38-3F9E-5F839F01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12" y="209470"/>
                <a:ext cx="1756314" cy="307777"/>
              </a:xfrm>
              <a:prstGeom prst="rect">
                <a:avLst/>
              </a:prstGeom>
              <a:blipFill>
                <a:blip r:embed="rId9"/>
                <a:stretch>
                  <a:fillRect l="-3472" t="-1961" r="-5556" b="-3333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32E77F9-3C2A-D369-32FC-930DD6C60745}"/>
                  </a:ext>
                </a:extLst>
              </p:cNvPr>
              <p:cNvSpPr txBox="1"/>
              <p:nvPr/>
            </p:nvSpPr>
            <p:spPr>
              <a:xfrm>
                <a:off x="7817882" y="6295103"/>
                <a:ext cx="64722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ca-ES" sz="24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32E77F9-3C2A-D369-32FC-930DD6C60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882" y="6295103"/>
                <a:ext cx="647223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CC764E-CED0-F14E-0C74-D5743739C438}"/>
                  </a:ext>
                </a:extLst>
              </p:cNvPr>
              <p:cNvSpPr txBox="1"/>
              <p:nvPr/>
            </p:nvSpPr>
            <p:spPr>
              <a:xfrm>
                <a:off x="4152302" y="630160"/>
                <a:ext cx="40685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𝑠𝑖𝑛𝑔𝑙𝑒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𝑡𝑟𝑖𝑎𝑙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CC764E-CED0-F14E-0C74-D5743739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02" y="630160"/>
                <a:ext cx="4068574" cy="246221"/>
              </a:xfrm>
              <a:prstGeom prst="rect">
                <a:avLst/>
              </a:prstGeom>
              <a:blipFill>
                <a:blip r:embed="rId11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B133E0-C09E-78E2-1F75-F5549F071716}"/>
                  </a:ext>
                </a:extLst>
              </p:cNvPr>
              <p:cNvSpPr txBox="1"/>
              <p:nvPr/>
            </p:nvSpPr>
            <p:spPr>
              <a:xfrm>
                <a:off x="4995164" y="1019787"/>
                <a:ext cx="40685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𝑡𝑟𝑖𝑎𝑙𝑠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B133E0-C09E-78E2-1F75-F5549F07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64" y="1019787"/>
                <a:ext cx="4068574" cy="246221"/>
              </a:xfrm>
              <a:prstGeom prst="rect">
                <a:avLst/>
              </a:prstGeom>
              <a:blipFill>
                <a:blip r:embed="rId12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D85D77-A8A4-F596-F2F0-2D961A0C7FEB}"/>
                  </a:ext>
                </a:extLst>
              </p:cNvPr>
              <p:cNvSpPr txBox="1"/>
              <p:nvPr/>
            </p:nvSpPr>
            <p:spPr>
              <a:xfrm>
                <a:off x="5428614" y="1419963"/>
                <a:ext cx="256200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𝑠𝑢𝑐𝑐𝑒𝑠𝑠𝑒𝑠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D85D77-A8A4-F596-F2F0-2D961A0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614" y="1419963"/>
                <a:ext cx="2562009" cy="246221"/>
              </a:xfrm>
              <a:prstGeom prst="rect">
                <a:avLst/>
              </a:prstGeom>
              <a:blipFill>
                <a:blip r:embed="rId13"/>
                <a:stretch>
                  <a:fillRect l="-2619" r="-3333" b="-325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56BD9F-DCFC-1369-A842-DEEC98104D61}"/>
                  </a:ext>
                </a:extLst>
              </p:cNvPr>
              <p:cNvSpPr txBox="1"/>
              <p:nvPr/>
            </p:nvSpPr>
            <p:spPr>
              <a:xfrm>
                <a:off x="4296664" y="1804166"/>
                <a:ext cx="40685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56BD9F-DCFC-1369-A842-DEEC9810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664" y="1804166"/>
                <a:ext cx="4068574" cy="246221"/>
              </a:xfrm>
              <a:prstGeom prst="rect">
                <a:avLst/>
              </a:prstGeom>
              <a:blipFill>
                <a:blip r:embed="rId14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00B491-2008-005B-65E2-FF28558B6B5F}"/>
                  </a:ext>
                </a:extLst>
              </p:cNvPr>
              <p:cNvSpPr txBox="1"/>
              <p:nvPr/>
            </p:nvSpPr>
            <p:spPr>
              <a:xfrm>
                <a:off x="4175242" y="2219374"/>
                <a:ext cx="40685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𝐶𝑢𝑚𝑢𝑙𝑎𝑡𝑖𝑣𝑒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sz="1600" i="1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00B491-2008-005B-65E2-FF28558B6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242" y="2219374"/>
                <a:ext cx="4068574" cy="246221"/>
              </a:xfrm>
              <a:prstGeom prst="rect">
                <a:avLst/>
              </a:prstGeom>
              <a:blipFill>
                <a:blip r:embed="rId15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4ADB4A-4AC0-E45C-3854-A5BAD0C45AE5}"/>
                  </a:ext>
                </a:extLst>
              </p:cNvPr>
              <p:cNvSpPr txBox="1"/>
              <p:nvPr/>
            </p:nvSpPr>
            <p:spPr>
              <a:xfrm>
                <a:off x="4180622" y="2626182"/>
                <a:ext cx="40685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𝐶𝑢𝑚𝑢𝑙𝑎𝑡𝑖𝑣𝑒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sz="1600" i="1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4ADB4A-4AC0-E45C-3854-A5BAD0C45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622" y="2626182"/>
                <a:ext cx="4068574" cy="246221"/>
              </a:xfrm>
              <a:prstGeom prst="rect">
                <a:avLst/>
              </a:prstGeom>
              <a:blipFill>
                <a:blip r:embed="rId16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5309EFE-EA70-0929-0432-B369CB47CFC2}"/>
              </a:ext>
            </a:extLst>
          </p:cNvPr>
          <p:cNvSpPr/>
          <p:nvPr/>
        </p:nvSpPr>
        <p:spPr>
          <a:xfrm>
            <a:off x="8143195" y="603098"/>
            <a:ext cx="302146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A1F616-C273-338E-4D5C-59801CC3B36C}"/>
              </a:ext>
            </a:extLst>
          </p:cNvPr>
          <p:cNvSpPr/>
          <p:nvPr/>
        </p:nvSpPr>
        <p:spPr>
          <a:xfrm>
            <a:off x="8126414" y="1007280"/>
            <a:ext cx="302146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5AA7A9-E500-8A20-D9C3-220008FDE98D}"/>
              </a:ext>
            </a:extLst>
          </p:cNvPr>
          <p:cNvSpPr/>
          <p:nvPr/>
        </p:nvSpPr>
        <p:spPr>
          <a:xfrm>
            <a:off x="8146598" y="1409341"/>
            <a:ext cx="3021466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3856DA-FDD4-38F9-4ACB-462326D20BEA}"/>
              </a:ext>
            </a:extLst>
          </p:cNvPr>
          <p:cNvSpPr/>
          <p:nvPr/>
        </p:nvSpPr>
        <p:spPr>
          <a:xfrm>
            <a:off x="8161496" y="1811402"/>
            <a:ext cx="302146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25E19D-29DF-AC50-D2ED-192CA481A850}"/>
              </a:ext>
            </a:extLst>
          </p:cNvPr>
          <p:cNvSpPr/>
          <p:nvPr/>
        </p:nvSpPr>
        <p:spPr>
          <a:xfrm>
            <a:off x="8161496" y="2216693"/>
            <a:ext cx="302146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50682D-85A5-28F0-2547-C7C02B466710}"/>
              </a:ext>
            </a:extLst>
          </p:cNvPr>
          <p:cNvSpPr/>
          <p:nvPr/>
        </p:nvSpPr>
        <p:spPr>
          <a:xfrm>
            <a:off x="8161496" y="2613835"/>
            <a:ext cx="302146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FA6EDAE-6DFD-6649-2B51-51E03D9A8431}"/>
                  </a:ext>
                </a:extLst>
              </p:cNvPr>
              <p:cNvSpPr txBox="1"/>
              <p:nvPr/>
            </p:nvSpPr>
            <p:spPr>
              <a:xfrm>
                <a:off x="8143195" y="606065"/>
                <a:ext cx="30214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0.56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FA6EDAE-6DFD-6649-2B51-51E03D9A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95" y="606065"/>
                <a:ext cx="3021466" cy="246221"/>
              </a:xfrm>
              <a:prstGeom prst="rect">
                <a:avLst/>
              </a:prstGeom>
              <a:blipFill>
                <a:blip r:embed="rId1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4ACBC7E-E707-0486-A76E-BF8AD4F3BE9F}"/>
                  </a:ext>
                </a:extLst>
              </p:cNvPr>
              <p:cNvSpPr txBox="1"/>
              <p:nvPr/>
            </p:nvSpPr>
            <p:spPr>
              <a:xfrm>
                <a:off x="8143195" y="1012336"/>
                <a:ext cx="300468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160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4ACBC7E-E707-0486-A76E-BF8AD4F3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95" y="1012336"/>
                <a:ext cx="3004685" cy="246221"/>
              </a:xfrm>
              <a:prstGeom prst="rect">
                <a:avLst/>
              </a:prstGeom>
              <a:blipFill>
                <a:blip r:embed="rId1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6B473D8-806B-809C-20B5-A90AC5D3004A}"/>
                  </a:ext>
                </a:extLst>
              </p:cNvPr>
              <p:cNvSpPr txBox="1"/>
              <p:nvPr/>
            </p:nvSpPr>
            <p:spPr>
              <a:xfrm>
                <a:off x="8161495" y="1414333"/>
                <a:ext cx="30214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6B473D8-806B-809C-20B5-A90AC5D30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495" y="1414333"/>
                <a:ext cx="3021466" cy="246221"/>
              </a:xfrm>
              <a:prstGeom prst="rect">
                <a:avLst/>
              </a:prstGeom>
              <a:blipFill>
                <a:blip r:embed="rId1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F42ACE-D666-7FF9-5220-F979BCF32B5D}"/>
                  </a:ext>
                </a:extLst>
              </p:cNvPr>
              <p:cNvSpPr txBox="1"/>
              <p:nvPr/>
            </p:nvSpPr>
            <p:spPr>
              <a:xfrm>
                <a:off x="8181339" y="1811190"/>
                <a:ext cx="30016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0.01973590632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F42ACE-D666-7FF9-5220-F979BCF32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339" y="1811190"/>
                <a:ext cx="3001623" cy="246221"/>
              </a:xfrm>
              <a:prstGeom prst="rect">
                <a:avLst/>
              </a:prstGeom>
              <a:blipFill>
                <a:blip r:embed="rId2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9361109-6CDB-61FD-C167-F1B52E6D47BB}"/>
                  </a:ext>
                </a:extLst>
              </p:cNvPr>
              <p:cNvSpPr txBox="1"/>
              <p:nvPr/>
            </p:nvSpPr>
            <p:spPr>
              <a:xfrm>
                <a:off x="8181339" y="2216692"/>
                <a:ext cx="30016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0.07399471311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9361109-6CDB-61FD-C167-F1B52E6D4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339" y="2216692"/>
                <a:ext cx="3001623" cy="246221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BF97AF4-B1C3-6759-881C-FD3A9285A811}"/>
                  </a:ext>
                </a:extLst>
              </p:cNvPr>
              <p:cNvSpPr txBox="1"/>
              <p:nvPr/>
            </p:nvSpPr>
            <p:spPr>
              <a:xfrm>
                <a:off x="8181339" y="2617767"/>
                <a:ext cx="30016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0.94574119321</m:t>
                      </m:r>
                    </m:oMath>
                  </m:oMathPara>
                </a14:m>
                <a:endParaRPr lang="ca-ES" sz="16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BF97AF4-B1C3-6759-881C-FD3A9285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339" y="2617767"/>
                <a:ext cx="3001623" cy="246221"/>
              </a:xfrm>
              <a:prstGeom prst="rect">
                <a:avLst/>
              </a:prstGeom>
              <a:blipFill>
                <a:blip r:embed="rId2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58A93CF-EF8D-390A-5621-EC28392E70D9}"/>
              </a:ext>
            </a:extLst>
          </p:cNvPr>
          <p:cNvSpPr/>
          <p:nvPr/>
        </p:nvSpPr>
        <p:spPr>
          <a:xfrm>
            <a:off x="4219419" y="325510"/>
            <a:ext cx="7176989" cy="280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9670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2</cp:revision>
  <dcterms:created xsi:type="dcterms:W3CDTF">2022-05-06T14:02:59Z</dcterms:created>
  <dcterms:modified xsi:type="dcterms:W3CDTF">2022-05-06T15:12:01Z</dcterms:modified>
</cp:coreProperties>
</file>