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3792" autoAdjust="0"/>
  </p:normalViewPr>
  <p:slideViewPr>
    <p:cSldViewPr snapToGrid="0">
      <p:cViewPr>
        <p:scale>
          <a:sx n="96" d="100"/>
          <a:sy n="96" d="100"/>
        </p:scale>
        <p:origin x="160" y="-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26:40.14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39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0 24575,'-5'6'0,"1"-1"0,0 1 0,1 0 0,0 0 0,-1 1 0,-3 12 0,-2 4 0,7-19 2,-15 29-343,2 0-1,1 1 0,-15 62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43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28 24575,'1'12'0,"3"-9"0,7-15 0,-3 2 0,-5 7 0,6-9 0,-11 7 0,-8 5 0,-66 12 29,50-7-1423,3-1-5432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4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24575,'5'-1'0,"0"-1"0,0 1 0,0-1 0,0-1 0,0 1 0,0-1 0,0 0 0,-1 0 0,6-4 0,-5 3 0,-10 35-1365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45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24575,'1'-3'0,"-1"0"0,1-1 0,0 1 0,0 0 0,1 0 0,-1 0 0,1 0 0,-1 0 0,1 0 0,2-3 0,23-27 0,-22 28-124,1 0 0,0 1 0,0 0 0,0 0 0,1 1 0,-1-1-1,1 2 1,0-1 0,0 0 0,13-2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46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6 24575,'-1'0'0,"0"-1"0,0 0 0,0 1 0,0-1 0,0 1 0,0-1 0,-1 1 0,1-1 0,0 1 0,0 0 0,0 0 0,0 0 0,-1-1 0,1 1 0,0 0 0,0 0 0,0 1 0,-1-1 0,1 0 0,-1 1 0,-30 8 0,13-3 0,-146 22 0,149-25-1365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55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633 177 24575,'-1'-1'0,"0"-1"0,0 1 0,-1 0 0,1 0 0,0 0 0,-1 0 0,1 0 0,0 0 0,-1 0 0,1 0 0,-1 0 0,1 1 0,-1-1 0,-1 0 0,-2-1 0,-65-35 0,40 20 0,-1 1 0,-1 1 0,0 2 0,-50-14 0,20 14 0,0 4 0,-1 2 0,-64 2 0,113 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0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0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1131 24575,'1'-33'0,"1"1"0,2-1 0,2 1 0,1 0 0,1 0 0,2 1 0,0 0 0,3 1 0,0 0 0,28-44 0,-14 34 0,0 1 0,3 1 0,1 2 0,2 1 0,1 2 0,63-48 0,339-206 0,-390 263 0,0 2 0,2 1 0,1 3 0,1 2 0,0 2 0,0 2 0,2 3 0,-1 2 0,1 2 0,0 2 0,0 2 0,82 11 0,-122-9 0,0 1 0,0 1 0,-1 0 0,1 0 0,-1 1 0,21 11 0,-26-12 0,0 1 0,0 0 0,0 1 0,-1 0 0,1-1 0,-1 2 0,-1-1 0,1 0 0,-1 1 0,0 0 0,0 0 0,6 13 0,46 125 0,2 4 0,-49-129 12,58 144 314,-61-142-569,-1 0 0,0 0-1,-1 1 1,-2-1 0,0 1-1,-1 23 1,-2-33-6583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10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1481 834 24575,'-1'-1'0,"0"0"0,0 0 0,0 0 0,0 0 0,1 0 0,-1 0 0,0 0 0,0 0 0,1 0 0,-1 0 0,1 0 0,-1 0 0,1-1 0,-1 1 0,1 0 0,0 0 0,-1-2 0,1 0 0,-40-164 0,3 4 0,30 142 0,0 1 0,-2 0 0,0 0 0,-1 1 0,-23-33 0,12 27 0,0 0 0,-2 2 0,-1 0 0,0 2 0,-2 0 0,-1 2 0,-44-25 0,31 23 0,-1 2 0,-1 1 0,-1 2 0,-83-18 0,95 27 0,-2 2 0,1 1 0,0 2 0,-54 2 0,69 2 0,0 0 0,0 1 0,0 1 0,1 0 0,-1 1 0,1 1 0,0 1 0,1 0 0,-1 1 0,-19 14 0,-2 5 0,0 1 0,2 2 0,2 2 0,0 1 0,-53 72 0,71-84 0,1 2 0,1 0 0,1 0 0,1 1 0,1 0 0,2 1 0,0 0 0,1 1 0,2-1 0,0 1 0,-1 50 0,13 67-1365,-7-130-5461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12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1 886 24575,'2'-34'0,"1"-1"0,2 1 0,1 0 0,2 0 0,1 1 0,2 0 0,1 1 0,1 0 0,31-52 0,3 9 0,2 2 0,96-107 0,10 17-1365,-144 153-5461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26:45.84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3,'0'7,"-1"-1,0 1,-1 0,0-1,0 1,-4 7,3-7,1 1,-1 0,1-1,-2 12,2-8,0-1,-1 0,0 0,-1-1,0 1,0-1,-11 16,-12 29,22-40,1 0,0 0,2 0,-1 1,1 16,2-1,0-26,0-19,1 1,0 1,1-1,1 1,0 0,1 0,0 0,1 0,10-18,-2 1,1-10,-12 30,2 0,-1 0,1 0,7-12,-10 26,1 0,-2 0,1 0,0 0,-1 9,-2 6,0 1,-2-1,0 0,-11 30,15-48,-2 4,-4 13,1 1,0 0,-2 28,-7 50,11-92,0-13,0-15,2 9,2 0,0 0,1 0,0 0,1 0,0 1,1-1,1 1,7-15,9-20,-2-1,-2-1,17-80,-28 114,-4 27,-2 27,-2-13,-2 0,-1 0,-11 32,-11 10,3 12,22-69,-2 14,-2-1,0 1,-10 24,11-87,8 16,0 0,1-1,1 1,9-23,40-86,-22 55,-26 65,-3 15,-6 23,2-17,-15 86,14-84,-10 29,8-31,1-1,1 1,0 0,-2 14,3-13,-1 1,-1-1,1 0,-7 15,-7 24,12-26,-2 0,-8 21,13-41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14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1102 24575,'0'-30'0,"0"-5"0,5-50 0,-3 72 0,0 0 0,2 0 0,-1 1 0,1-1 0,1 1 0,0 0 0,10-15 0,109-183 0,-97 161 0,62-100 0,-76 131 0,1 0 0,1 1 0,0 0 0,1 1 0,30-23 0,-6 12 0,1 2 0,1 2 0,46-19 0,137-43 0,-186 72 0,188-53 0,-187 58 0,1 2 0,-1 1 0,73 2 0,-106 3 0,1 1 0,-1 0 0,0 1 0,0 0 0,0 0 0,-1 0 0,1 1 0,0 0 0,-1 0 0,9 6 0,-5-2 0,-1 0 0,0 1 0,0 0 0,0 1 0,11 16 0,-4-2 0,-1 0 0,-2 1 0,0 1 0,15 43 0,17 78 338,6 16-2041,-46-150-5123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15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1513 605 24575,'-3'-1'0,"1"0"0,-1-1 0,1 0 0,0 0 0,-1 1 0,1-1 0,0-1 0,0 1 0,0 0 0,1 0 0,-1-1 0,-2-3 0,-1-1 0,-72-98 0,36 48 0,-93-100 0,110 134 0,-1 2 0,-1 0 0,-1 2 0,0 1 0,-1 1 0,-32-13 0,23 15 0,0 1 0,-1 2 0,0 1 0,-67-8 0,-178-9 0,234 26 0,0 3 0,0 2 0,-89 16 0,1 9 0,102-20-1365,21-4-5461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16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24575,'2'-1'0,"4"-2"0,5 1 0,6-4 0,7 0 0,7-1 0,2 0 0,3 2 0,4 0 0,10-2 0,13-2 0,-4-1-8191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1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432 110 24575,'-46'-2'0,"0"-1"0,0-3 0,1-1 0,0-3 0,-54-19 0,79 23 0,5 2 0,0-1 0,0-1 0,-16-8 0,31 14 0,-1-1 0,0 1 0,1 0 0,-1 0 0,1-1 0,-1 1 0,1 0 0,0-1 0,-1 1 0,1 0 0,-1-1 0,1 1 0,0-1 0,-1 1 0,1-1 0,0 1 0,-1-1 0,1 1 0,0-1 0,0 1 0,-1-2 0,9-3 0,22 2 0,-28 3 0,290 15 48,-188-5-1461,-37-5-5413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2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543 844 24575,'1'-184'0,"-3"-201"0,-18 137 0,20 247 0,0-1 0,0 1 0,0 0 0,-1 0 0,1-1 0,0 1 0,-1 0 0,1 0 0,0 0 0,-1-1 0,1 1 0,-1 0 0,0 0 0,1 0 0,-1 0 0,0 0 0,0 0 0,0 0 0,0 0 0,1 1 0,-3-2 0,2 1 0,0 1 0,0 0 0,0 0 0,0 0 0,0 0 0,-1 0 0,1 0 0,0 0 0,0 0 0,0 0 0,0 0 0,0 0 0,0 1 0,0-1 0,0 0 0,0 1 0,-1-1 0,0 2 0,-6 3 0,1 0 0,-1 1 0,1 0 0,-8 9 0,14-15 0,-55 63 0,2 2 0,-71 116 0,92-133 0,-61 102 0,79-121 0,0 0 0,2 1 0,-13 44 0,16-23-1365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2.9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 1 24575,'-10'6'0,"-1"2"0,2-1 0,-1 2 0,1-1 0,-14 19 0,7-10 0,14-15 0,-1 0 0,1 1 0,0-1 0,0 1 0,1-1 0,-1 1 0,1-1 0,-1 1 0,1 0 0,0 0 0,-2 4 0,3-5 0,0 0 0,0-1 0,1 1 0,-1 0 0,0-1 0,1 1 0,-1 0 0,1-1 0,-1 1 0,1-1 0,-1 1 0,1-1 0,0 1 0,0-1 0,0 1 0,0-1 0,0 0 0,0 0 0,1 1 0,-1-1 0,0 0 0,3 2 0,75 50 0,-51-35 0,33 26 0,-30-16 0,0 2 0,-2 1 0,44 61 0,-34-34 0,48 96 0,-8 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3.5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24575,'0'1'0,"2"2"0,2 1 0,1 2 0,1 2 0,1 1 0,0 2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4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263 125 24575,'-7'-1'0,"-1"0"0,1 0 0,0-1 0,-1 0 0,1-1 0,0 1 0,0-1 0,1-1 0,-1 1 0,1-1 0,0 0 0,-11-10 0,-13-6 0,19 13 0,0 0 0,0 2 0,-1-1 0,-24-7 0,-16-9-1365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5.3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684 44 24575,'-363'-23'0,"175"3"0,166 20-36,1 0-1,-40 5 1,33-2-1220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6.1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606 0 24575,'-55'9'0,"-211"-6"0,141-5 0,118 4 0,0 0 0,0 0 0,-1 0 0,1 0 0,1 1 0,-1 1 0,0-1 0,1 1 0,-1 0 0,1 0 0,-6 6 0,-20 12 0,-8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26:47.79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1,'1'0,"1"0,0 0,5 0,2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6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504 0 24575,'-23'11'0,"-50"14"0,8-3 0,27-8 0,10-4 0,1 1 0,0 1 0,1 1 0,-26 18 0,43-24 35,1 0 0,0 1 0,0 0-1,1 0 1,-1 1 0,2 0 0,-8 12-1,-2 8-137,-12 34 0,-5 7-1334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7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301 178 24575,'-47'59'0,"12"-12"0,-3-1 0,-1-2 0,-74 62 0,94-96 0,19-10 0,0 0 0,0 0 0,-1 0 0,1 0 0,0 0 0,-1 0 0,1 0 0,0 0 0,-1 0 0,1 0 0,0 0 0,-1 0 0,1 0 0,0 0 0,0 0 0,-1 0 0,1 0 0,0-1 0,-1 1 0,1 0 0,0 0 0,0 0 0,-1-1 0,1 1 0,0 0 0,0 0 0,0 0 0,-1-1 0,1 1 0,0 0 0,0-1 0,0 1 0,-1-3 0,1 1 0,0-1 0,0 0 0,0 1 0,0-1 0,1 1 0,-1-1 0,1 1 0,-1-1 0,1 1 0,0-1 0,1-2 0,6-14 0,1 1 0,0 0 0,1 1 0,16-21 0,52-55 0,-68 82 0,50-53-682,127-107-1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5:28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528 0 24575,'-97'76'0,"-72"49"0,138-106 0,1 0 0,2 2 0,0 1 0,1 2 0,-32 34 0,40-33 0,-21 36 0,45-64 0,-1-1 0,1 1 0,0 0 0,-1 1 0,2-1 0,-1 1 0,8-3 0,1 0 0,85-34-1365,-44 17-5461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49.2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51 24575,'83'9'0,"-73"-9"0,0-1 0,-1 0 0,1 0 0,0-1 0,16-5 0,-22 6 0,1-1 0,-1 0 0,1 0 0,-1-1 0,0 1 0,0-1 0,0 0 0,0 0 0,0 0 0,-1-1 0,0 1 0,1-1 0,3-6 0,-7 10 0,0 0 0,0-1 0,0 1 0,0 0 0,0 0 0,0 0 0,0 0 0,0 0 0,0 0 0,0 0 0,0-1 0,0 1 0,0 0 0,0 0 0,0 0 0,1 0 0,-1 0 0,0 0 0,0 0 0,0 0 0,0 0 0,0 0 0,0-1 0,0 1 0,0 0 0,0 0 0,1 0 0,-1 0 0,0 0 0,0 0 0,0 0 0,0 0 0,0 0 0,0 0 0,0 0 0,1 0 0,-1 0 0,0 0 0,0 0 0,0 0 0,0 0 0,0 0 0,0 0 0,0 0 0,1 0 0,-1 0 0,0 0 0,0 1 0,0-1 0,0 0 0,0 0 0,0 0 0,0 0 0,0 0 0,0 0 0,0 0 0,1 0 0,-1 0 0,0 0 0,0 0 0,0 1 0,0-1 0,0 0 0,0 0 0,0 0 0,0 0 0,0 0 0,0 0 0,2 15 0,-1 23 0,-1-35 0,1 19 0,-1-18 0,1 1 0,-1 0 0,0 0 0,0 0 0,-1 0 0,1 0 0,-1-1 0,0 1 0,0 0 0,-1 0 0,1-1 0,-1 1 0,0-1 0,-5 8 0,5-9 0,0-1 0,0 0 0,0 1 0,0 0 0,1-1 0,-1 1 0,1 0 0,0 0 0,0-1 0,0 1 0,0 0 0,0 0 0,0 0 0,1 0 0,0 1 0,-1-1 0,1 5 0,1 2 0,0 1 0,-1 0 0,-1 0 0,0 0 0,-4 17 0,-2 18 0,-7 69 0,6-71 0,-1 71 0,11-41 0,17 99 0,-3-30 0,-14-117 0,-2 0 0,-1 1 0,-7 38 0,3-27 0,2 0 0,3 55 0,1-44 0,-1-48 46,0 8 235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49.7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2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 0 24575,'4'7'0,"0"-1"0,-1 1 0,0-1 0,-1 1 0,0 0 0,0 0 0,0 1 0,-1-1 0,0 0 0,0 9 0,1 2 0,-1 0 0,-1-1 0,-1 1 0,-1 0 0,0-1 0,-8 29 0,0-1 0,2 1 0,2-1 0,3 1 0,1 52 0,1-16 0,-2-54 0,-1 1 0,-10 40 0,6-37 0,-4 46 0,7-29 185,-2 87-1735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4.2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 0 24575,'2'1'0,"-1"-1"0,0 0 0,0 1 0,1-1 0,-1 1 0,0 0 0,0 0 0,0-1 0,1 1 0,-1 0 0,0 0 0,0 0 0,0 0 0,-1 0 0,1 0 0,0 0 0,0 0 0,-1 1 0,1-1 0,0 2 0,14 28 0,-14-27 0,6 18 0,0 0 0,-2 0 0,-1 0 0,3 38 0,-4 94 0,-3-134 0,-2 5 0,0 1 0,-7 27 0,-3 19 0,-1 44 0,-17 227 0,17-149 0,10-117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5.4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24575,'14'48'0,"-3"0"0,-2 1 0,6 85 0,-13 153 0,-4-149 0,-9 25 0,-1 6 0,13-142-1365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6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 0 24575,'6'163'0,"1"6"0,-18 186 0,9-281 0,3-50 0,-2 0 0,0 0 0,-2 0 0,0 0 0,-12 41 0,8-53-1365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7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24575,'1'30'0,"11"53"0,0 13 0,-11 23 0,-23 196 0,14-234 0,7-78 342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26:48.82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0,'3'3,"-1"-1,0 1,0-1,0 1,0 0,3 5,-4-5,5 9,0 0,-2 1,1 0,-2 0,0 0,0 0,1 15,-2-10,1 0,1 0,7 18,9 5,-15-31,0 0,0 0,-1 0,0 0,2 13,0 20,-4-38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8.0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1 24575,'9'123'0,"-8"-19"0,-5-1 0,-21 126 0,10-140 0,-4 113 0,18-177-1365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9.1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24575,'2'3'0,"1"0"0,-1 0 0,0 0 0,-1 0 0,1 0 0,0 1 0,-1-1 0,0 1 0,0-1 0,0 1 0,0 3 0,5 46 0,-4-33 0,11 220 0,-16-180 0,-16 91 0,15-128 0,3-4-1365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8:59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 24575,'7'221'0,"-6"-121"0,-1-80 0,-1 164 0,-1-147 0,-2 0 0,-2-1 0,-10 36 0,11-50-1365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00.9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24575,'9'36'0,"-2"0"0,-1 1 0,-2-1 0,0 64 0,-3-74 0,-1 327 0,-4-324-1365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07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0 24575,'7'122'0,"0"-5"0,-8 570 0,-6-584 0,1 2 0,5-53 0,2 51 0,-1-102 0,1-1 0,-1 1 0,0-1 0,1 1 0,-1 0 0,0-1 0,1 1 0,-1-1 0,1 1 0,-1-1 0,1 0 0,-1 1 0,1-1 0,-1 1 0,1-1 0,-1 0 0,1 0 0,-1 1 0,1-1 0,0 0 0,-1 0 0,1 0 0,0 1 0,-1-1 0,1 0 0,0 0 0,-1 0 0,1 0 0,1 0 0,24-1 0,-20 0 0,-2 1 0,-1 0 0,1 0 0,-1 0 0,1-1 0,0 0 0,-1 1 0,0-1 0,1-1 0,-1 1 0,0 0 0,1-1 0,-1 0 0,0 1 0,0-1 0,0-1 0,-1 1 0,1 0 0,0-1 0,2-2 0,-4 4 0,0 0 0,0 0 0,1 0 0,-1 0 0,0 1 0,0-1 0,1 1 0,-1-1 0,0 1 0,1-1 0,-1 1 0,0 0 0,1 0 0,-1-1 0,1 1 0,-1 0 0,3 1 0,30 3 0,-13-2 0,157 17 0,-85-7 0,-61-8 0,91 5 0,-72-9 0,-33 0 0,-26 0 0,-10 0 0,1-2 0,-1 0 0,0-1 0,-29-9 0,6 2 0,-20-6 0,66 14 0,1 0 0,0 0 0,0 1 0,0 0 0,6-1 0,27-1 0,-1 2 0,60 6 0,64 12 0,-23-5 0,-27-4 0,232 0 0,-587-20 0,203 11 0,34 2 0,0-1 0,0 1 0,0-2 0,0 1 0,0 0 0,1-1 0,-1 0 0,0-1 0,0 1 0,1-1 0,-9-4 0,14 6 0,0 0 0,0 0 0,0 0 0,0 0 0,0 0 0,-1 0 0,1-1 0,0 1 0,0 0 0,0 0 0,0 0 0,0 0 0,0 0 0,0 0 0,0 0 0,0 0 0,0-1 0,0 1 0,0 0 0,0 0 0,0 0 0,0 0 0,0 0 0,0 0 0,0 0 0,1 0 0,-1 0 0,0-1 0,0 1 0,0 0 0,0 0 0,0 0 0,0 0 0,0 0 0,0 0 0,0 0 0,0 0 0,0 0 0,0 0 0,0 0 0,1 0 0,-1 0 0,0-1 0,0 1 0,0 0 0,0 0 0,0 0 0,0 0 0,0 0 0,0 0 0,1 0 0,-1 0 0,0 0 0,0 0 0,0 0 0,0 0 0,0 0 0,13-3 0,11-2 0,15 2 0,0 2 0,47 5 0,-44-2 0,151 18 0,-108-10 0,83 1 0,24 2 0,-129-9-1365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22.3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716 102 24575,'-16'0'0,"-1"0"0,1-2 0,0 0 0,0 0 0,0-2 0,1 0 0,-1-1 0,1 0 0,-24-13 0,38 18 0,0-1 0,0 0 0,0 0 0,0 0 0,0 0 0,0 0 0,0 0 0,0 0 0,1 0 0,-1 0 0,0 0 0,1 0 0,-1 0 0,0-1 0,1 1 0,0 0 0,-1 0 0,1-1 0,0 1 0,-1 0 0,1-1 0,0 1 0,0 0 0,0-3 0,-2-11 0,2 14 0,0 1 0,-1-1 0,1 1 0,-1-1 0,1 1 0,-1-1 0,1 1 0,-1 0 0,0-1 0,1 1 0,-1 0 0,1-1 0,-1 1 0,0 0 0,1 0 0,-1 0 0,0 0 0,1-1 0,-1 1 0,0 0 0,1 0 0,-1 0 0,0 0 0,1 0 0,-2 1 0,-23 2 0,19-2 0,-149 3 0,35-3 0,39 8 0,48-5 0,-47 1 0,300-6 0,143 7 0,-169 3 0,-272-10 0,57 2 0,1-1 0,-1 0 0,0-2 0,-39-8 0,60 10 0,-1 0 0,1 0 0,0 0 0,0 0 0,0 0 0,0 0 0,0 0 0,0 0 0,-1 0 0,1 0 0,0 0 0,0 0 0,0 0 0,0 0 0,0 0 0,0 0 0,0 0 0,-1 0 0,1 0 0,0 0 0,0 0 0,0 0 0,0 0 0,0 0 0,0-1 0,0 1 0,0 0 0,0 0 0,-1 0 0,1 0 0,0 0 0,0 0 0,0 0 0,0-1 0,0 1 0,0 0 0,0 0 0,0 0 0,0 0 0,0 0 0,0 0 0,0 0 0,0-1 0,0 1 0,0 0 0,0 0 0,0 0 0,0 0 0,0 0 0,0 0 0,0-1 0,0 1 0,0 0 0,0 0 0,0 0 0,0 0 0,0 0 0,1 0 0,-1 0 0,0-1 0,11-4 0,14-3 0,29 4 0,84 5 0,-83 1 0,115 9 0,-139-8 0,341 9 0,-316-12 0,-33 0 0,-19 0 0,-7 0 0,-359-13 0,331 12 0,28 1 0,4 0 0,18 1 0,249-3 0,219 4 0,-194 11 0,69-4 0,-728-27 0,268 11 0,51 5 0,42 2 0,19 0 0,-1 0 0,723 0 0,-463-4 0,-165 5 0,110-2 0,158-8 0,-115 5 0,1645 4 0,-1687-9 0,-202 9-1365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33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926 200 24575,'-4'-3'0,"0"0"0,0 0 0,0-1 0,0 0 0,1 1 0,0-1 0,0-1 0,0 1 0,0 0 0,0-1 0,1 1 0,0-1 0,0 0 0,-1-5 0,3 8 0,0 0 0,0 0 0,1 0 0,-1 0 0,1 0 0,-1 0 0,1 1 0,-1-1 0,1 0 0,0 1 0,0-1 0,0 0 0,0 1 0,0-1 0,1 1 0,-1-1 0,0 1 0,1 0 0,-1 0 0,1-1 0,-1 1 0,1 0 0,2-1 0,-1 0 0,0 0 0,0-1 0,0 1 0,0-1 0,-1 0 0,4-4 0,-5 5 0,1 1 0,-1-1 0,0 1 0,1-1 0,0 1 0,-1 0 0,1-1 0,0 1 0,0 0 0,-1 0 0,1 0 0,0 1 0,0-1 0,0 0 0,0 1 0,0-1 0,3 1 0,-2-1 0,0 0 0,-1 0 0,1 0 0,0 0 0,0 0 0,0 0 0,3-3 0,-12 3 0,1 0 0,0 1 0,-1-1 0,1 1 0,-8 1 0,-30 0 0,202-6 0,-14 4 0,150 3 0,-98 11 0,-22-9 0,-77 0 0,-159 3 0,46-5 0,-1 0 0,-21 0 0,-165-19 0,184 13 0,27-2 0,29-3 0,173 5 0,-126 5 0,41 6 0,5-1 0,32 3 0,33 5 0,-94-6 0,-232-4 0,110-3 0,-75-4 0,82 2 0,1-1 0,-1 0 0,1-1 0,0 0 0,-17-7 0,29 10 0,0 0 0,0 0 0,0 0 0,0 0 0,-1 0 0,1 0 0,0 0 0,0-1 0,0 1 0,0 0 0,0 0 0,-1 0 0,1 0 0,0 0 0,0 0 0,0 0 0,0 0 0,0 0 0,0-1 0,0 1 0,-1 0 0,1 0 0,0 0 0,0 0 0,0 0 0,0 0 0,0-1 0,0 1 0,0 0 0,0 0 0,0 0 0,0 0 0,0-1 0,0 1 0,0 0 0,0 0 0,0 0 0,0 0 0,0 0 0,0-1 0,0 1 0,0 0 0,7-5 0,12-1 0,15 0 0,1 3 0,59 0 0,-34 2 0,178 0 0,-378 2 0,-148-2 0,253 1 0,-53-5 0,49 0 0,-60-7 0,-425 6 0,306 8 0,-86 2 0,19 5 0,-528-13-1365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40.5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540 271 24575,'-110'-21'0,"-190"-64"0,281 77 0,-26-14 0,19 8 0,23 13 0,0-1 0,0 1 0,0-1 0,0 0 0,0 0 0,1 0 0,-1 0 0,1 0 0,-1-1 0,1 1 0,0-1 0,0 1 0,0-1 0,-2-4 0,4 7 0,1-1 0,-1 1 0,0-1 0,0 1 0,1-1 0,-1 1 0,0-1 0,0 1 0,1 0 0,-1-1 0,1 1 0,-1-1 0,0 1 0,1 0 0,-1-1 0,1 1 0,-1 0 0,1 0 0,-1-1 0,1 1 0,-1 0 0,1 0 0,-1 0 0,1 0 0,-1-1 0,1 1 0,-1 0 0,1 0 0,-1 0 0,1 0 0,-1 0 0,2 1 0,21-2 0,-21 1 0,68 0 0,47 1 0,-75 3 0,-11 0 0,0-2 0,32-2 0,-8-1 0,83 9 0,-54-2 0,33 4 0,79 1 0,-29-6 0,-465-16 0,279 10 0,13 2 0,0-2 0,0 1 0,0-1 0,-12-2 0,53 2 0,-13 0 0,202 10 0,-201-8 0,33 0 0,75 11 0,-200-8 0,-157-19 0,119 5 0,100 9 0,-24-1 0,26 0 0,19 1 0,287 0 0,-201 2 0,-536-18 0,328 7 0,452 21 0,55 0 0,-250-5 0,-98-3 0,240-3 0,-240-3 0,1-3 0,75-18 0,-121 22 0,-1 0 0,0 0 0,-1-1 0,1 1 0,0-1 0,-1 0 0,1 0 0,3-4 0,32-32 0,-40 39 0,1 0 0,-1 0 0,0 0 0,0 0 0,0 0 0,1 0 0,-1 0 0,0-1 0,0 1 0,0 0 0,1 0 0,-1 0 0,0 0 0,0-1 0,0 1 0,0 0 0,0 0 0,1 0 0,-1-1 0,0 1 0,0 0 0,0 0 0,0 0 0,0-1 0,0 1 0,0 0 0,0 0 0,0-1 0,0 1 0,0 0 0,0 0 0,0 0 0,0-1 0,0 1 0,0 0 0,0 0 0,0-1 0,0 1 0,0 0 0,0 0 0,0 0 0,-1-1 0,1 1 0,-13 0 0,-22 9 0,31-7 0,-36 10 0,0-1 0,-1-2 0,-71 6 0,-86-14 163,108-1-1691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8:49:48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26:49.48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0 114,'2'-2,"0"0,-1 0,1 0,0 0,0 1,0-1,1 0,-1 1,3-2,-1 0,19-12,0 1,0 1,1 1,1 2,41-14,-56 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24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1 278 24575,'0'-6'0,"1"-1"0,1 0 0,-1 0 0,1 1 0,5-13 0,3-12 0,1-17 167,-2 3-933,21-57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3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 24575,'-4'4'0,"1"1"0,0 0 0,0 0 0,1 0 0,0 0 0,0 1 0,0-1 0,0 1 0,-1 9 0,-7 21 0,-7 4-325,-18 69 1,30-91-392,-6 22-6110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36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 24575,'-2'3'0,"0"1"0,0 0 0,0 0 0,0 0 0,0 0 0,1 0 0,0 0 0,-1 6 0,-3 7 0,-7 14-341,2 0 0,1 1-1,-9 55 1,17-77-6485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27:3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24575,'0'0'0,"-1"2"0,0 1 0,0 1 0,0 0 0,1 0 0,0 1 0,0-1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56157-D525-4B08-856B-E39302D8DF10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086B-44AF-48ED-8ADE-B8519E807E8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89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086B-44AF-48ED-8ADE-B8519E807E87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24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84F5-2D1B-57AC-0E44-98E95FDE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0E592-4BC0-5A4A-4EEC-4763ABDD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A1A8-B28A-9F10-2002-23B71A3A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9285-DF05-C1F8-8104-F6463FE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F621-75DC-C8F5-751A-542530C1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79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C1E2-DECB-D663-898D-FE9FCD2F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DC4E-68AE-6F27-9FFF-6E3D6F2F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824D-6025-0A52-67CF-8C69D4BE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C845-5CCA-07F8-3C7C-1FA6A4EC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45D-C087-BACE-6202-60CB1A47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9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05B46-F7EC-7C92-F05C-33AD67764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75298-1E38-679F-9718-6F9054A5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2358-9727-54E5-C612-F6F0022D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1BA2-4E9D-5B0A-F7E0-91D15696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383D-11B7-8CD1-EEBA-3DF4F2EF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515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5012-A703-24D8-77AC-4101986F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7550-17BC-17F2-30D9-9E1E6071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847-1B86-7823-23F2-4AEEBD7E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5895-C1B8-E87A-443F-FFE5239F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CE92-F6B6-FA7F-FEDA-B83A81CD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56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B6BE-12B0-6A86-9822-35B4E6C4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155CB-5CD4-402A-C4AF-B745A43C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BA6A-278D-1785-DB45-FCEF9C8C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ED14-4E01-92A0-FF03-D995399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6DE9-0AF9-FAE9-6B99-23AE2EC1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6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A504-4BB8-504C-8277-6901F23D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1A4-1544-233B-EF14-10CF36D18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1F341-4AA3-1D7E-3871-EB4FA7D7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E13-79A7-B07F-3A7A-3D481504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D2E6A-D854-D363-5FC8-4790CF28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EA6D-804A-F211-9C04-0C9B45E5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246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E5EF-CDD0-19D0-E9B3-A6F2E574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BAD9-1A72-D391-E4B0-8781B4A5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6C4B7-BB97-4BAD-0E29-88594A6D4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FB2DB-C1C8-9397-6C8D-CAC4F522A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2B76D-ECEA-4AFD-C10C-002B8029B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9AE0F-B042-4F81-F4D7-13FDF768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3C2D7-0306-4B4E-4054-61E03D47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D657-B5F3-A4D7-A613-58B405F7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30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7351-666F-D37C-29F0-DBE7375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83082-333B-8D92-A8DA-16270FA6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17D09-522A-0A55-E22B-D83BB9C0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71F1-A7EF-1C93-EB7F-97A25709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618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7DD2B-8997-4234-4BEC-E5A980C9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2E86B-8D5B-1FCE-38ED-E65D9F43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8045-B865-4A5B-29EA-A5C29CF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854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F27-EB81-98F2-E92D-7D0DD3FD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104A-BFB1-6467-CCBA-D05879FC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5EB4-0903-AFB6-AD12-97612DED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03D9C-1EE3-7F74-4825-C2CC5B8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7DA2-7565-2AED-8204-18554884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0A77-03E7-B26F-D423-7E0F797D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07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6891-6C6D-655E-75E4-6743D718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86522-1D1A-E308-34ED-D987BE59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61E7A-A74F-EFC4-255B-37C5C0D98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942B-C470-36C9-EB3E-0EFE6A18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303C0-2DFA-1C12-CB9A-78D0D61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08E7-D9A2-D091-9753-B274E62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5805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7D963-9948-FB47-F6D1-3AEA7559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9781C-CA20-6DAE-78A9-90AFD984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E0AE-72B5-A495-A943-33945425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8CE0-870A-4CAE-9D83-443C3DE64B14}" type="datetimeFigureOut">
              <a:rPr lang="ca-ES" smtClean="0"/>
              <a:t>10/6/2022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7946-F2CC-EA61-1F12-444B57ECD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8AD7-443E-E4C3-446B-79EB1931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FC7A-CDE6-425D-940E-AEAAD727267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793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0.png"/><Relationship Id="rId42" Type="http://schemas.openxmlformats.org/officeDocument/2006/relationships/image" Target="../media/image24.png"/><Relationship Id="rId47" Type="http://schemas.openxmlformats.org/officeDocument/2006/relationships/customXml" Target="../ink/ink19.xml"/><Relationship Id="rId63" Type="http://schemas.openxmlformats.org/officeDocument/2006/relationships/customXml" Target="../ink/ink27.xml"/><Relationship Id="rId68" Type="http://schemas.openxmlformats.org/officeDocument/2006/relationships/image" Target="../media/image37.png"/><Relationship Id="rId84" Type="http://schemas.openxmlformats.org/officeDocument/2006/relationships/image" Target="../media/image44.png"/><Relationship Id="rId89" Type="http://schemas.openxmlformats.org/officeDocument/2006/relationships/customXml" Target="../ink/ink40.xml"/><Relationship Id="rId112" Type="http://schemas.openxmlformats.org/officeDocument/2006/relationships/image" Target="../media/image61.png"/><Relationship Id="rId16" Type="http://schemas.openxmlformats.org/officeDocument/2006/relationships/customXml" Target="../ink/ink7.xml"/><Relationship Id="rId107" Type="http://schemas.openxmlformats.org/officeDocument/2006/relationships/image" Target="../media/image56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3" Type="http://schemas.openxmlformats.org/officeDocument/2006/relationships/customXml" Target="../ink/ink22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5.xml"/><Relationship Id="rId102" Type="http://schemas.openxmlformats.org/officeDocument/2006/relationships/image" Target="../media/image53.png"/><Relationship Id="rId5" Type="http://schemas.openxmlformats.org/officeDocument/2006/relationships/image" Target="../media/image2.png"/><Relationship Id="rId90" Type="http://schemas.openxmlformats.org/officeDocument/2006/relationships/image" Target="../media/image47.png"/><Relationship Id="rId95" Type="http://schemas.openxmlformats.org/officeDocument/2006/relationships/customXml" Target="../ink/ink43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customXml" Target="../ink/ink17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0.xml"/><Relationship Id="rId113" Type="http://schemas.openxmlformats.org/officeDocument/2006/relationships/image" Target="../media/image62.png"/><Relationship Id="rId80" Type="http://schemas.openxmlformats.org/officeDocument/2006/relationships/image" Target="../media/image42.png"/><Relationship Id="rId85" Type="http://schemas.openxmlformats.org/officeDocument/2006/relationships/customXml" Target="../ink/ink38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59" Type="http://schemas.openxmlformats.org/officeDocument/2006/relationships/customXml" Target="../ink/ink25.xml"/><Relationship Id="rId103" Type="http://schemas.openxmlformats.org/officeDocument/2006/relationships/customXml" Target="../ink/ink47.xml"/><Relationship Id="rId108" Type="http://schemas.openxmlformats.org/officeDocument/2006/relationships/image" Target="../media/image57.png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3.xml"/><Relationship Id="rId91" Type="http://schemas.openxmlformats.org/officeDocument/2006/relationships/customXml" Target="../ink/ink41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image" Target="../media/image19.png"/><Relationship Id="rId49" Type="http://schemas.openxmlformats.org/officeDocument/2006/relationships/customXml" Target="../ink/ink20.xml"/><Relationship Id="rId57" Type="http://schemas.openxmlformats.org/officeDocument/2006/relationships/customXml" Target="../ink/ink24.xml"/><Relationship Id="rId106" Type="http://schemas.openxmlformats.org/officeDocument/2006/relationships/image" Target="../media/image55.png"/><Relationship Id="rId114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28.xml"/><Relationship Id="rId73" Type="http://schemas.openxmlformats.org/officeDocument/2006/relationships/customXml" Target="../ink/ink32.xml"/><Relationship Id="rId78" Type="http://schemas.openxmlformats.org/officeDocument/2006/relationships/image" Target="../media/image240.png"/><Relationship Id="rId81" Type="http://schemas.openxmlformats.org/officeDocument/2006/relationships/customXml" Target="../ink/ink36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45.xml"/><Relationship Id="rId101" Type="http://schemas.openxmlformats.org/officeDocument/2006/relationships/customXml" Target="../ink/ink46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22.png"/><Relationship Id="rId109" Type="http://schemas.openxmlformats.org/officeDocument/2006/relationships/image" Target="../media/image58.png"/><Relationship Id="rId34" Type="http://schemas.openxmlformats.org/officeDocument/2006/relationships/image" Target="../media/image17.png"/><Relationship Id="rId50" Type="http://schemas.openxmlformats.org/officeDocument/2006/relationships/image" Target="../media/image28.png"/><Relationship Id="rId55" Type="http://schemas.openxmlformats.org/officeDocument/2006/relationships/customXml" Target="../ink/ink23.xml"/><Relationship Id="rId76" Type="http://schemas.openxmlformats.org/officeDocument/2006/relationships/image" Target="../media/image41.png"/><Relationship Id="rId97" Type="http://schemas.openxmlformats.org/officeDocument/2006/relationships/customXml" Target="../ink/ink44.xml"/><Relationship Id="rId104" Type="http://schemas.openxmlformats.org/officeDocument/2006/relationships/image" Target="../media/image54.png"/><Relationship Id="rId7" Type="http://schemas.openxmlformats.org/officeDocument/2006/relationships/image" Target="../media/image3.png"/><Relationship Id="rId71" Type="http://schemas.openxmlformats.org/officeDocument/2006/relationships/customXml" Target="../ink/ink31.xml"/><Relationship Id="rId9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image" Target="../media/image23.png"/><Relationship Id="rId45" Type="http://schemas.openxmlformats.org/officeDocument/2006/relationships/customXml" Target="../ink/ink18.xml"/><Relationship Id="rId66" Type="http://schemas.openxmlformats.org/officeDocument/2006/relationships/image" Target="../media/image36.png"/><Relationship Id="rId87" Type="http://schemas.openxmlformats.org/officeDocument/2006/relationships/customXml" Target="../ink/ink39.xml"/><Relationship Id="rId110" Type="http://schemas.openxmlformats.org/officeDocument/2006/relationships/image" Target="../media/image59.png"/><Relationship Id="rId115" Type="http://schemas.openxmlformats.org/officeDocument/2006/relationships/image" Target="../media/image64.png"/><Relationship Id="rId61" Type="http://schemas.openxmlformats.org/officeDocument/2006/relationships/customXml" Target="../ink/ink26.xml"/><Relationship Id="rId82" Type="http://schemas.openxmlformats.org/officeDocument/2006/relationships/image" Target="../media/image43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image" Target="../media/image31.png"/><Relationship Id="rId77" Type="http://schemas.openxmlformats.org/officeDocument/2006/relationships/customXml" Target="../ink/ink34.xml"/><Relationship Id="rId100" Type="http://schemas.openxmlformats.org/officeDocument/2006/relationships/image" Target="../media/image52.png"/><Relationship Id="rId105" Type="http://schemas.openxmlformats.org/officeDocument/2006/relationships/customXml" Target="../ink/ink48.xml"/><Relationship Id="rId8" Type="http://schemas.openxmlformats.org/officeDocument/2006/relationships/customXml" Target="../ink/ink3.xml"/><Relationship Id="rId51" Type="http://schemas.openxmlformats.org/officeDocument/2006/relationships/customXml" Target="../ink/ink21.xml"/><Relationship Id="rId72" Type="http://schemas.openxmlformats.org/officeDocument/2006/relationships/image" Target="../media/image39.png"/><Relationship Id="rId93" Type="http://schemas.openxmlformats.org/officeDocument/2006/relationships/customXml" Target="../ink/ink42.xml"/><Relationship Id="rId98" Type="http://schemas.openxmlformats.org/officeDocument/2006/relationships/image" Target="../media/image5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6.png"/><Relationship Id="rId67" Type="http://schemas.openxmlformats.org/officeDocument/2006/relationships/customXml" Target="../ink/ink29.xml"/><Relationship Id="rId20" Type="http://schemas.openxmlformats.org/officeDocument/2006/relationships/customXml" Target="../ink/ink9.xml"/><Relationship Id="rId41" Type="http://schemas.openxmlformats.org/officeDocument/2006/relationships/customXml" Target="../ink/ink16.xml"/><Relationship Id="rId62" Type="http://schemas.openxmlformats.org/officeDocument/2006/relationships/image" Target="../media/image34.png"/><Relationship Id="rId83" Type="http://schemas.openxmlformats.org/officeDocument/2006/relationships/customXml" Target="../ink/ink37.xml"/><Relationship Id="rId88" Type="http://schemas.openxmlformats.org/officeDocument/2006/relationships/image" Target="../media/image46.png"/><Relationship Id="rId111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79BD4DA1-244A-776E-6E0E-A27C6D6199C4}"/>
              </a:ext>
            </a:extLst>
          </p:cNvPr>
          <p:cNvSpPr/>
          <p:nvPr/>
        </p:nvSpPr>
        <p:spPr>
          <a:xfrm>
            <a:off x="-4598882" y="-4361294"/>
            <a:ext cx="17177266" cy="482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1F2E3A0-4CC9-0782-F5C5-9F1D21E064C1}"/>
              </a:ext>
            </a:extLst>
          </p:cNvPr>
          <p:cNvSpPr/>
          <p:nvPr/>
        </p:nvSpPr>
        <p:spPr>
          <a:xfrm flipV="1">
            <a:off x="1" y="5438682"/>
            <a:ext cx="12191999" cy="820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º</a:t>
            </a:r>
            <a:endParaRPr lang="ca-E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0AB27-C9E0-F473-A699-CB328F23805F}"/>
              </a:ext>
            </a:extLst>
          </p:cNvPr>
          <p:cNvSpPr/>
          <p:nvPr/>
        </p:nvSpPr>
        <p:spPr>
          <a:xfrm>
            <a:off x="1683907" y="3453802"/>
            <a:ext cx="2452859" cy="4308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C57D5-D59B-2BF4-21BF-A2B52C11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99" y="-4325474"/>
            <a:ext cx="12192000" cy="3938162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C845DFC1-86EE-6E5E-075E-3EFA78080FE0}"/>
              </a:ext>
            </a:extLst>
          </p:cNvPr>
          <p:cNvSpPr/>
          <p:nvPr/>
        </p:nvSpPr>
        <p:spPr>
          <a:xfrm>
            <a:off x="3693125" y="-2446755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F8E6F4-C8D4-409C-3BD5-E7634D804BCC}"/>
              </a:ext>
            </a:extLst>
          </p:cNvPr>
          <p:cNvCxnSpPr/>
          <p:nvPr/>
        </p:nvCxnSpPr>
        <p:spPr>
          <a:xfrm>
            <a:off x="20238" y="-4291344"/>
            <a:ext cx="0" cy="3831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21F584-B44D-4A32-5F9D-B25B6C8C92BA}"/>
              </a:ext>
            </a:extLst>
          </p:cNvPr>
          <p:cNvCxnSpPr>
            <a:cxnSpLocks/>
          </p:cNvCxnSpPr>
          <p:nvPr/>
        </p:nvCxnSpPr>
        <p:spPr>
          <a:xfrm flipH="1">
            <a:off x="20238" y="-459793"/>
            <a:ext cx="48307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E5624E-D137-0877-583C-BD6691A21C41}"/>
              </a:ext>
            </a:extLst>
          </p:cNvPr>
          <p:cNvSpPr/>
          <p:nvPr/>
        </p:nvSpPr>
        <p:spPr>
          <a:xfrm>
            <a:off x="3010693" y="-2475974"/>
            <a:ext cx="757209" cy="801156"/>
          </a:xfrm>
          <a:prstGeom prst="rect">
            <a:avLst/>
          </a:prstGeom>
          <a:noFill/>
          <a:ln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F67338-4175-59D2-D14B-60DF1F6C4ECE}"/>
                  </a:ext>
                </a:extLst>
              </p14:cNvPr>
              <p14:cNvContentPartPr/>
              <p14:nvPr/>
            </p14:nvContentPartPr>
            <p14:xfrm>
              <a:off x="3520944" y="-238836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F67338-4175-59D2-D14B-60DF1F6C4E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944" y="-242436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F8D37D-05CA-5970-DBA0-850518A23A56}"/>
                  </a:ext>
                </a:extLst>
              </p14:cNvPr>
              <p14:cNvContentPartPr/>
              <p14:nvPr/>
            </p14:nvContentPartPr>
            <p14:xfrm>
              <a:off x="3519144" y="-2400966"/>
              <a:ext cx="56880" cy="182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F8D37D-05CA-5970-DBA0-850518A23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1144" y="-2436966"/>
                <a:ext cx="92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3F9EB2-A360-D5F6-5689-D64DAE7E2FCF}"/>
                  </a:ext>
                </a:extLst>
              </p14:cNvPr>
              <p14:cNvContentPartPr/>
              <p14:nvPr/>
            </p14:nvContentPartPr>
            <p14:xfrm>
              <a:off x="3446424" y="-2354526"/>
              <a:ext cx="1152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3F9EB2-A360-D5F6-5689-D64DAE7E2F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424" y="-2390526"/>
                <a:ext cx="47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45C438-32B4-09D9-D4F0-5A9992E005AE}"/>
                  </a:ext>
                </a:extLst>
              </p14:cNvPr>
              <p14:cNvContentPartPr/>
              <p14:nvPr/>
            </p14:nvContentPartPr>
            <p14:xfrm>
              <a:off x="3561624" y="-2364606"/>
              <a:ext cx="47160" cy="14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45C438-32B4-09D9-D4F0-5A9992E005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3624" y="-2400606"/>
                <a:ext cx="828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447489-2C36-2761-88B8-04B8E86678CA}"/>
                  </a:ext>
                </a:extLst>
              </p14:cNvPr>
              <p14:cNvContentPartPr/>
              <p14:nvPr/>
            </p14:nvContentPartPr>
            <p14:xfrm>
              <a:off x="3549744" y="-2321046"/>
              <a:ext cx="799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447489-2C36-2761-88B8-04B8E86678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1744" y="-2357046"/>
                <a:ext cx="115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16A944-252D-3B11-5455-C9CAD71D4B71}"/>
                  </a:ext>
                </a:extLst>
              </p14:cNvPr>
              <p14:cNvContentPartPr/>
              <p14:nvPr/>
            </p14:nvContentPartPr>
            <p14:xfrm>
              <a:off x="3542621" y="-2365853"/>
              <a:ext cx="26640" cy="100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16A944-252D-3B11-5455-C9CAD71D4B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3621" y="-2374853"/>
                <a:ext cx="4428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4365C62-AA73-5CD0-F8FB-B52C6CC8E899}"/>
              </a:ext>
            </a:extLst>
          </p:cNvPr>
          <p:cNvGrpSpPr/>
          <p:nvPr/>
        </p:nvGrpSpPr>
        <p:grpSpPr>
          <a:xfrm>
            <a:off x="3535061" y="-2440733"/>
            <a:ext cx="77760" cy="234000"/>
            <a:chOff x="3614060" y="3344660"/>
            <a:chExt cx="777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C28CB1-925E-4AD1-02EE-F5C335C8D935}"/>
                    </a:ext>
                  </a:extLst>
                </p14:cNvPr>
                <p14:cNvContentPartPr/>
                <p14:nvPr/>
              </p14:nvContentPartPr>
              <p14:xfrm>
                <a:off x="3631340" y="3404420"/>
                <a:ext cx="37800" cy="10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C28CB1-925E-4AD1-02EE-F5C335C8D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2700" y="3395780"/>
                  <a:ext cx="55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4A8C23-764E-2F8F-9F29-F95E1570B75D}"/>
                    </a:ext>
                  </a:extLst>
                </p14:cNvPr>
                <p14:cNvContentPartPr/>
                <p14:nvPr/>
              </p14:nvContentPartPr>
              <p14:xfrm>
                <a:off x="3614060" y="3488660"/>
                <a:ext cx="25920" cy="9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4A8C23-764E-2F8F-9F29-F95E1570B7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5060" y="3480020"/>
                  <a:ext cx="43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32CB6C-7976-9F49-32B5-C46A36110B32}"/>
                    </a:ext>
                  </a:extLst>
                </p14:cNvPr>
                <p14:cNvContentPartPr/>
                <p14:nvPr/>
              </p14:nvContentPartPr>
              <p14:xfrm>
                <a:off x="3630980" y="3453020"/>
                <a:ext cx="2520" cy="11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32CB6C-7976-9F49-32B5-C46A36110B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2340" y="3444380"/>
                  <a:ext cx="2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849D51-704F-A843-84E0-BA73DD9AF49E}"/>
                    </a:ext>
                  </a:extLst>
                </p14:cNvPr>
                <p14:cNvContentPartPr/>
                <p14:nvPr/>
              </p14:nvContentPartPr>
              <p14:xfrm>
                <a:off x="3650060" y="3344660"/>
                <a:ext cx="41760" cy="10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849D51-704F-A843-84E0-BA73DD9AF4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1060" y="3335660"/>
                  <a:ext cx="59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EB8764-DE6B-C2F7-5F18-B7B469B76432}"/>
              </a:ext>
            </a:extLst>
          </p:cNvPr>
          <p:cNvGrpSpPr/>
          <p:nvPr/>
        </p:nvGrpSpPr>
        <p:grpSpPr>
          <a:xfrm>
            <a:off x="3600221" y="-2577533"/>
            <a:ext cx="364320" cy="72000"/>
            <a:chOff x="3679220" y="3207860"/>
            <a:chExt cx="36432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799A95-680E-1DF4-3CC5-DF011F113351}"/>
                    </a:ext>
                  </a:extLst>
                </p14:cNvPr>
                <p14:cNvContentPartPr/>
                <p14:nvPr/>
              </p14:nvContentPartPr>
              <p14:xfrm>
                <a:off x="3679220" y="3248540"/>
                <a:ext cx="49680" cy="1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799A95-680E-1DF4-3CC5-DF011F1133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0580" y="3239900"/>
                  <a:ext cx="67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C4EC98-6EC7-3320-925C-A9785298A485}"/>
                    </a:ext>
                  </a:extLst>
                </p14:cNvPr>
                <p14:cNvContentPartPr/>
                <p14:nvPr/>
              </p14:nvContentPartPr>
              <p14:xfrm>
                <a:off x="3696140" y="3257180"/>
                <a:ext cx="21600" cy="11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C4EC98-6EC7-3320-925C-A9785298A4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7500" y="3248180"/>
                  <a:ext cx="39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A38581-02B7-C74B-07D6-9AF71542530E}"/>
                    </a:ext>
                  </a:extLst>
                </p14:cNvPr>
                <p14:cNvContentPartPr/>
                <p14:nvPr/>
              </p14:nvContentPartPr>
              <p14:xfrm>
                <a:off x="3718820" y="3228020"/>
                <a:ext cx="45720" cy="40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A38581-02B7-C74B-07D6-9AF7154253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0180" y="3219020"/>
                  <a:ext cx="63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A5A9E3-C4EC-1F0E-C86A-D0840E9F4DB7}"/>
                    </a:ext>
                  </a:extLst>
                </p14:cNvPr>
                <p14:cNvContentPartPr/>
                <p14:nvPr/>
              </p14:nvContentPartPr>
              <p14:xfrm>
                <a:off x="3757700" y="3207860"/>
                <a:ext cx="92880" cy="1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A5A9E3-C4EC-1F0E-C86A-D0840E9F4D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9060" y="3198860"/>
                  <a:ext cx="11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5115E4-FC72-2D1F-5E09-F18856BD7840}"/>
                    </a:ext>
                  </a:extLst>
                </p14:cNvPr>
                <p14:cNvContentPartPr/>
                <p14:nvPr/>
              </p14:nvContentPartPr>
              <p14:xfrm>
                <a:off x="3815660" y="3216140"/>
                <a:ext cx="22788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5115E4-FC72-2D1F-5E09-F18856BD78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7020" y="3207500"/>
                  <a:ext cx="245520" cy="8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2E2FBD0C-19DC-ECFF-A86A-C1E91D9ABE9A}"/>
              </a:ext>
            </a:extLst>
          </p:cNvPr>
          <p:cNvSpPr/>
          <p:nvPr/>
        </p:nvSpPr>
        <p:spPr>
          <a:xfrm>
            <a:off x="775895" y="-2560253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5FD8DB-3721-0679-92DA-2EEE35088B60}"/>
              </a:ext>
            </a:extLst>
          </p:cNvPr>
          <p:cNvSpPr/>
          <p:nvPr/>
        </p:nvSpPr>
        <p:spPr>
          <a:xfrm>
            <a:off x="2424589" y="-2271173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0C4FA2-66D4-1BD7-C86E-D70B0991789A}"/>
              </a:ext>
            </a:extLst>
          </p:cNvPr>
          <p:cNvSpPr/>
          <p:nvPr/>
        </p:nvSpPr>
        <p:spPr>
          <a:xfrm>
            <a:off x="645073" y="-1655294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039F51-ED5C-B11B-901B-60F30E0572D9}"/>
              </a:ext>
            </a:extLst>
          </p:cNvPr>
          <p:cNvSpPr/>
          <p:nvPr/>
        </p:nvSpPr>
        <p:spPr>
          <a:xfrm>
            <a:off x="1114440" y="-912175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B2443F-1B94-DB93-5A22-F120B31EB0C4}"/>
              </a:ext>
            </a:extLst>
          </p:cNvPr>
          <p:cNvSpPr/>
          <p:nvPr/>
        </p:nvSpPr>
        <p:spPr>
          <a:xfrm>
            <a:off x="2839363" y="-1018637"/>
            <a:ext cx="215947" cy="234122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D863497-7F53-EA94-5850-A201825BF935}"/>
              </a:ext>
            </a:extLst>
          </p:cNvPr>
          <p:cNvSpPr/>
          <p:nvPr/>
        </p:nvSpPr>
        <p:spPr>
          <a:xfrm>
            <a:off x="4149511" y="-805714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0E8D88-E2AB-2D82-C759-EF7A51D5474D}"/>
              </a:ext>
            </a:extLst>
          </p:cNvPr>
          <p:cNvSpPr/>
          <p:nvPr/>
        </p:nvSpPr>
        <p:spPr>
          <a:xfrm>
            <a:off x="11296315" y="-3164113"/>
            <a:ext cx="374720" cy="346166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E2F2EA3-9951-987B-9802-C4AA4E6BD8EA}"/>
              </a:ext>
            </a:extLst>
          </p:cNvPr>
          <p:cNvSpPr/>
          <p:nvPr/>
        </p:nvSpPr>
        <p:spPr>
          <a:xfrm>
            <a:off x="1554530" y="-1631929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51C4E1-9B92-5DC2-2BEF-7023DC3440A4}"/>
              </a:ext>
            </a:extLst>
          </p:cNvPr>
          <p:cNvSpPr/>
          <p:nvPr/>
        </p:nvSpPr>
        <p:spPr>
          <a:xfrm>
            <a:off x="1854821" y="-2947870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2647970-861E-0D2A-F2C9-275C9BEDD1E8}"/>
              </a:ext>
            </a:extLst>
          </p:cNvPr>
          <p:cNvSpPr/>
          <p:nvPr/>
        </p:nvSpPr>
        <p:spPr>
          <a:xfrm>
            <a:off x="1243336" y="-3292502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1C9C17-EDC9-B7A6-BE5B-7D86E5A33B94}"/>
              </a:ext>
            </a:extLst>
          </p:cNvPr>
          <p:cNvSpPr/>
          <p:nvPr/>
        </p:nvSpPr>
        <p:spPr>
          <a:xfrm>
            <a:off x="121710" y="-3130198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0FA653B-CF85-97CA-DE28-F779C8173CBE}"/>
              </a:ext>
            </a:extLst>
          </p:cNvPr>
          <p:cNvSpPr/>
          <p:nvPr/>
        </p:nvSpPr>
        <p:spPr>
          <a:xfrm>
            <a:off x="3041058" y="-4043216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E7D64C1-DED8-47F9-F029-98F1C290D8F1}"/>
              </a:ext>
            </a:extLst>
          </p:cNvPr>
          <p:cNvSpPr/>
          <p:nvPr/>
        </p:nvSpPr>
        <p:spPr>
          <a:xfrm>
            <a:off x="3053418" y="-2347330"/>
            <a:ext cx="218444" cy="2115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230E0F9-94A2-1A51-7628-E9A474A74E96}"/>
              </a:ext>
            </a:extLst>
          </p:cNvPr>
          <p:cNvSpPr/>
          <p:nvPr/>
        </p:nvSpPr>
        <p:spPr>
          <a:xfrm>
            <a:off x="9411799" y="-2887409"/>
            <a:ext cx="368221" cy="3505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9AE7BBD-C213-CB2A-8FAA-4F82B931ADED}"/>
              </a:ext>
            </a:extLst>
          </p:cNvPr>
          <p:cNvSpPr/>
          <p:nvPr/>
        </p:nvSpPr>
        <p:spPr>
          <a:xfrm>
            <a:off x="3251020" y="-2112895"/>
            <a:ext cx="218444" cy="211582"/>
          </a:xfrm>
          <a:prstGeom prst="ellipse">
            <a:avLst/>
          </a:prstGeom>
          <a:solidFill>
            <a:srgbClr val="FF3A80"/>
          </a:solidFill>
          <a:ln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CBEBFB2-32DD-F3F8-568E-4A11CB88F22B}"/>
              </a:ext>
            </a:extLst>
          </p:cNvPr>
          <p:cNvSpPr/>
          <p:nvPr/>
        </p:nvSpPr>
        <p:spPr>
          <a:xfrm>
            <a:off x="10133011" y="-2116727"/>
            <a:ext cx="385029" cy="360669"/>
          </a:xfrm>
          <a:prstGeom prst="ellipse">
            <a:avLst/>
          </a:prstGeom>
          <a:solidFill>
            <a:srgbClr val="FF3A80"/>
          </a:solidFill>
          <a:ln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43DE5-1F04-FE0E-A310-C25EE387121D}"/>
              </a:ext>
            </a:extLst>
          </p:cNvPr>
          <p:cNvSpPr/>
          <p:nvPr/>
        </p:nvSpPr>
        <p:spPr>
          <a:xfrm>
            <a:off x="7814605" y="-3638914"/>
            <a:ext cx="4017197" cy="3136006"/>
          </a:xfrm>
          <a:prstGeom prst="rect">
            <a:avLst/>
          </a:prstGeom>
          <a:noFill/>
          <a:ln w="28575"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EA3D5A-59EE-A512-7F33-012257597FD3}"/>
                  </a:ext>
                </a:extLst>
              </p:cNvPr>
              <p:cNvSpPr txBox="1"/>
              <p:nvPr/>
            </p:nvSpPr>
            <p:spPr>
              <a:xfrm>
                <a:off x="516863" y="-193870"/>
                <a:ext cx="1627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𝐂𝐨𝐦𝐩𝐥𝐞𝐱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𝐧𝐨𝐧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EA3D5A-59EE-A512-7F33-012257597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3" y="-193870"/>
                <a:ext cx="1627048" cy="307777"/>
              </a:xfrm>
              <a:prstGeom prst="rect">
                <a:avLst/>
              </a:prstGeom>
              <a:blipFill>
                <a:blip r:embed="rId34"/>
                <a:stretch>
                  <a:fillRect l="-5243" t="-1961" r="-2247" b="-3333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F618A7-3364-1482-5E60-2938D1ED4B63}"/>
                  </a:ext>
                </a:extLst>
              </p:cNvPr>
              <p:cNvSpPr txBox="1"/>
              <p:nvPr/>
            </p:nvSpPr>
            <p:spPr>
              <a:xfrm>
                <a:off x="8563889" y="-214906"/>
                <a:ext cx="24926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𝐒𝐢𝐦𝐩𝐥𝐞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𝐥𝐢𝐧𝐞𝐚𝐫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𝐦𝐨𝐝𝐞𝐥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F618A7-3364-1482-5E60-2938D1ED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889" y="-214906"/>
                <a:ext cx="2492670" cy="307777"/>
              </a:xfrm>
              <a:prstGeom prst="rect">
                <a:avLst/>
              </a:prstGeom>
              <a:blipFill>
                <a:blip r:embed="rId35"/>
                <a:stretch>
                  <a:fillRect l="-3178" t="-4000" r="-2200" b="-36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Picture 97" descr="Chart, bubble chart&#10;&#10;Description automatically generated">
            <a:extLst>
              <a:ext uri="{FF2B5EF4-FFF2-40B4-BE49-F238E27FC236}">
                <a16:creationId xmlns:a16="http://schemas.microsoft.com/office/drawing/2014/main" id="{5E7E19AA-F88E-F25E-F30C-DB3320B733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80" y="670286"/>
            <a:ext cx="4101459" cy="3250213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53F1CC8A-3128-58C9-B88D-0EACC3BE0EC1}"/>
              </a:ext>
            </a:extLst>
          </p:cNvPr>
          <p:cNvSpPr/>
          <p:nvPr/>
        </p:nvSpPr>
        <p:spPr>
          <a:xfrm>
            <a:off x="1697634" y="880816"/>
            <a:ext cx="892630" cy="430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535762-F5B3-C209-802F-B94DE7F9B78B}"/>
              </a:ext>
            </a:extLst>
          </p:cNvPr>
          <p:cNvSpPr/>
          <p:nvPr/>
        </p:nvSpPr>
        <p:spPr>
          <a:xfrm>
            <a:off x="1703796" y="2181280"/>
            <a:ext cx="1987431" cy="4308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613442-4D44-9BB9-93DC-5B3F5F1994AF}"/>
              </a:ext>
            </a:extLst>
          </p:cNvPr>
          <p:cNvSpPr/>
          <p:nvPr/>
        </p:nvSpPr>
        <p:spPr>
          <a:xfrm>
            <a:off x="1703796" y="1532958"/>
            <a:ext cx="2228039" cy="4308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B782CC-33B8-2B30-1DAA-EBAFB80A39CC}"/>
              </a:ext>
            </a:extLst>
          </p:cNvPr>
          <p:cNvSpPr/>
          <p:nvPr/>
        </p:nvSpPr>
        <p:spPr>
          <a:xfrm>
            <a:off x="1683907" y="2822923"/>
            <a:ext cx="1205549" cy="4308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BBBFD4E-E1A0-A3C4-0302-218B6C80B777}"/>
              </a:ext>
            </a:extLst>
          </p:cNvPr>
          <p:cNvCxnSpPr>
            <a:cxnSpLocks/>
          </p:cNvCxnSpPr>
          <p:nvPr/>
        </p:nvCxnSpPr>
        <p:spPr>
          <a:xfrm>
            <a:off x="1691302" y="875783"/>
            <a:ext cx="0" cy="3015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AE1F88-A82C-8C2F-B581-27C5D932782D}"/>
                  </a:ext>
                </a:extLst>
              </p:cNvPr>
              <p:cNvSpPr txBox="1"/>
              <p:nvPr/>
            </p:nvSpPr>
            <p:spPr>
              <a:xfrm>
                <a:off x="1941104" y="-4164545"/>
                <a:ext cx="8399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𝐆𝐥𝐨𝐛𝐚𝐥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AE1F88-A82C-8C2F-B581-27C5D932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04" y="-4164545"/>
                <a:ext cx="839974" cy="307777"/>
              </a:xfrm>
              <a:prstGeom prst="rect">
                <a:avLst/>
              </a:prstGeom>
              <a:blipFill>
                <a:blip r:embed="rId37"/>
                <a:stretch>
                  <a:fillRect l="-7246" r="-7971" b="-8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E0B1DFB-4D19-54EC-24B3-67A5943697CB}"/>
                  </a:ext>
                </a:extLst>
              </p:cNvPr>
              <p:cNvSpPr txBox="1"/>
              <p:nvPr/>
            </p:nvSpPr>
            <p:spPr>
              <a:xfrm>
                <a:off x="9472043" y="-4139718"/>
                <a:ext cx="6989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𝐋𝐨𝐜𝐚𝐥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E0B1DFB-4D19-54EC-24B3-67A594369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043" y="-4139718"/>
                <a:ext cx="698909" cy="307777"/>
              </a:xfrm>
              <a:prstGeom prst="rect">
                <a:avLst/>
              </a:prstGeom>
              <a:blipFill>
                <a:blip r:embed="rId38"/>
                <a:stretch>
                  <a:fillRect l="-9649" r="-9649" b="-8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13A9D4EF-A1F7-FE92-29AA-44785F5BA429}"/>
              </a:ext>
            </a:extLst>
          </p:cNvPr>
          <p:cNvSpPr/>
          <p:nvPr/>
        </p:nvSpPr>
        <p:spPr>
          <a:xfrm>
            <a:off x="9398508" y="1510050"/>
            <a:ext cx="368221" cy="3505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D36194-281D-65EC-A628-50584635F8D8}"/>
              </a:ext>
            </a:extLst>
          </p:cNvPr>
          <p:cNvSpPr/>
          <p:nvPr/>
        </p:nvSpPr>
        <p:spPr>
          <a:xfrm>
            <a:off x="11285632" y="1219877"/>
            <a:ext cx="374720" cy="346166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E0EF71B-01C9-18E6-831B-E8BD9B379C18}"/>
              </a:ext>
            </a:extLst>
          </p:cNvPr>
          <p:cNvSpPr/>
          <p:nvPr/>
        </p:nvSpPr>
        <p:spPr>
          <a:xfrm>
            <a:off x="10142196" y="2297340"/>
            <a:ext cx="343717" cy="333539"/>
          </a:xfrm>
          <a:prstGeom prst="ellipse">
            <a:avLst/>
          </a:prstGeom>
          <a:solidFill>
            <a:srgbClr val="FF3A80"/>
          </a:solidFill>
          <a:ln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CFF002B-EB3E-06FF-5DC7-EB1ACD94A964}"/>
              </a:ext>
            </a:extLst>
          </p:cNvPr>
          <p:cNvSpPr/>
          <p:nvPr/>
        </p:nvSpPr>
        <p:spPr>
          <a:xfrm>
            <a:off x="8133733" y="1176511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97A049B-3288-4AC2-8A56-50FE3B1B1AF5}"/>
              </a:ext>
            </a:extLst>
          </p:cNvPr>
          <p:cNvSpPr/>
          <p:nvPr/>
        </p:nvSpPr>
        <p:spPr>
          <a:xfrm>
            <a:off x="8775014" y="969127"/>
            <a:ext cx="368761" cy="3574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2958C2E-AF80-2888-ED52-1FDC5609C5F1}"/>
              </a:ext>
            </a:extLst>
          </p:cNvPr>
          <p:cNvSpPr/>
          <p:nvPr/>
        </p:nvSpPr>
        <p:spPr>
          <a:xfrm>
            <a:off x="8437256" y="1808247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388FBF6-DD32-D851-2673-6C019FF0D2FB}"/>
              </a:ext>
            </a:extLst>
          </p:cNvPr>
          <p:cNvSpPr/>
          <p:nvPr/>
        </p:nvSpPr>
        <p:spPr>
          <a:xfrm>
            <a:off x="7971414" y="2128622"/>
            <a:ext cx="363245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FB40F33-2C57-248F-9B4C-70EE2AAE8EE9}"/>
              </a:ext>
            </a:extLst>
          </p:cNvPr>
          <p:cNvSpPr/>
          <p:nvPr/>
        </p:nvSpPr>
        <p:spPr>
          <a:xfrm>
            <a:off x="9191698" y="2333868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BA1048D-2863-2564-A99F-0A39AF11C2AC}"/>
              </a:ext>
            </a:extLst>
          </p:cNvPr>
          <p:cNvSpPr/>
          <p:nvPr/>
        </p:nvSpPr>
        <p:spPr>
          <a:xfrm>
            <a:off x="10082259" y="1527705"/>
            <a:ext cx="368221" cy="3522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01ABCE2-F747-1984-9A37-2367A85B2E52}"/>
              </a:ext>
            </a:extLst>
          </p:cNvPr>
          <p:cNvSpPr/>
          <p:nvPr/>
        </p:nvSpPr>
        <p:spPr>
          <a:xfrm>
            <a:off x="9600422" y="2141785"/>
            <a:ext cx="343717" cy="3505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211E622-25A5-3CEE-5569-85F79505B8FB}"/>
              </a:ext>
            </a:extLst>
          </p:cNvPr>
          <p:cNvSpPr/>
          <p:nvPr/>
        </p:nvSpPr>
        <p:spPr>
          <a:xfrm>
            <a:off x="8415077" y="3024948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44363F7-6378-5FD8-7CDA-B86E323CF457}"/>
              </a:ext>
            </a:extLst>
          </p:cNvPr>
          <p:cNvSpPr/>
          <p:nvPr/>
        </p:nvSpPr>
        <p:spPr>
          <a:xfrm>
            <a:off x="9707540" y="2798569"/>
            <a:ext cx="374720" cy="352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593630F-7586-64BC-5D1A-FEC0B2939EA0}"/>
              </a:ext>
            </a:extLst>
          </p:cNvPr>
          <p:cNvSpPr/>
          <p:nvPr/>
        </p:nvSpPr>
        <p:spPr>
          <a:xfrm>
            <a:off x="9318129" y="3053080"/>
            <a:ext cx="374720" cy="3505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72127F4-E363-53C3-8BAC-B477D268F0FA}"/>
              </a:ext>
            </a:extLst>
          </p:cNvPr>
          <p:cNvSpPr/>
          <p:nvPr/>
        </p:nvSpPr>
        <p:spPr>
          <a:xfrm>
            <a:off x="10728037" y="3320908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56C684A-13AE-617C-653F-6940A6B04340}"/>
              </a:ext>
            </a:extLst>
          </p:cNvPr>
          <p:cNvSpPr/>
          <p:nvPr/>
        </p:nvSpPr>
        <p:spPr>
          <a:xfrm>
            <a:off x="10908616" y="2855140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7608A24-9C79-8D5C-C7BF-8F6142D32B5A}"/>
              </a:ext>
            </a:extLst>
          </p:cNvPr>
          <p:cNvSpPr/>
          <p:nvPr/>
        </p:nvSpPr>
        <p:spPr>
          <a:xfrm>
            <a:off x="11264295" y="3521296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FD27D60-5FAB-3C79-FD0F-711D2B9F4571}"/>
              </a:ext>
            </a:extLst>
          </p:cNvPr>
          <p:cNvSpPr/>
          <p:nvPr/>
        </p:nvSpPr>
        <p:spPr>
          <a:xfrm>
            <a:off x="11221719" y="2417133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1241B99-8DC9-7057-6E62-D75F5C709445}"/>
              </a:ext>
            </a:extLst>
          </p:cNvPr>
          <p:cNvSpPr/>
          <p:nvPr/>
        </p:nvSpPr>
        <p:spPr>
          <a:xfrm>
            <a:off x="10835492" y="2027001"/>
            <a:ext cx="343717" cy="3335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D929447-E80C-F4D6-0675-7283586F8C5C}"/>
                  </a:ext>
                </a:extLst>
              </p:cNvPr>
              <p:cNvSpPr txBox="1"/>
              <p:nvPr/>
            </p:nvSpPr>
            <p:spPr>
              <a:xfrm>
                <a:off x="653410" y="4119561"/>
                <a:ext cx="34496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𝐏𝐫𝐞𝐝𝐢𝐜𝐭𝐞𝐝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𝐢𝐧𝐬𝐭𝐚𝐧𝐜𝐞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𝐫𝐞𝐥𝐞𝐯𝐚𝐧𝐭</m:t>
                      </m:r>
                    </m:oMath>
                  </m:oMathPara>
                </a14:m>
                <a:endParaRPr lang="es-ES" sz="2000" b="1" i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𝐟𝐞𝐚𝐭𝐮𝐫𝐞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𝐯𝐚𝐥𝐮𝐞𝐬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𝐜𝐨𝐧𝐭𝐫𝐢𝐛𝐮𝐭𝐢𝐨𝐧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D929447-E80C-F4D6-0675-7283586F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0" y="4119561"/>
                <a:ext cx="3449662" cy="615553"/>
              </a:xfrm>
              <a:prstGeom prst="rect">
                <a:avLst/>
              </a:prstGeom>
              <a:blipFill>
                <a:blip r:embed="rId39"/>
                <a:stretch>
                  <a:fillRect l="-530" r="-1590" b="-29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B991D7C-E6E5-FB1F-31D7-9BFA36520031}"/>
                  </a:ext>
                </a:extLst>
              </p:cNvPr>
              <p:cNvSpPr txBox="1"/>
              <p:nvPr/>
            </p:nvSpPr>
            <p:spPr>
              <a:xfrm>
                <a:off x="7762514" y="4120059"/>
                <a:ext cx="408233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𝐏𝐞𝐫𝐭𝐮𝐫𝐛𝐞𝐝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𝐝𝐚𝐭𝐚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𝐩𝐨𝐢𝐧𝐭𝐬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𝐥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𝐰𝐞𝐢𝐠𝐡𝐭𝐞𝐝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b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𝐚𝐜𝐜𝐨𝐫𝐝𝐢𝐧𝐠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𝐝𝐢𝐬𝐭𝐚𝐧𝐜𝐞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𝐨𝐮𝐫</m:t>
                      </m:r>
                    </m:oMath>
                  </m:oMathPara>
                </a14:m>
                <a:endParaRPr lang="es-ES" sz="2000" b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𝐩𝐫𝐞𝐝𝐢𝐜𝐭𝐞𝐝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𝐢𝐧𝐬𝐭𝐚𝐧𝐜𝐞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B991D7C-E6E5-FB1F-31D7-9BFA3652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14" y="4120059"/>
                <a:ext cx="4082336" cy="923330"/>
              </a:xfrm>
              <a:prstGeom prst="rect">
                <a:avLst/>
              </a:prstGeom>
              <a:blipFill>
                <a:blip r:embed="rId40"/>
                <a:stretch>
                  <a:fillRect l="-1045" r="-597" b="-1125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AC67E543-8363-7837-D679-3E8A59E0BF93}"/>
              </a:ext>
            </a:extLst>
          </p:cNvPr>
          <p:cNvSpPr/>
          <p:nvPr/>
        </p:nvSpPr>
        <p:spPr>
          <a:xfrm>
            <a:off x="2930897" y="-4182004"/>
            <a:ext cx="918441" cy="756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C1568DB-6453-6F74-99D7-08B42CBEA26A}"/>
              </a:ext>
            </a:extLst>
          </p:cNvPr>
          <p:cNvSpPr/>
          <p:nvPr/>
        </p:nvSpPr>
        <p:spPr>
          <a:xfrm>
            <a:off x="2939660" y="-3341721"/>
            <a:ext cx="230054" cy="220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7FA096-E9AB-77D6-3F74-64AD6A459FE7}"/>
              </a:ext>
            </a:extLst>
          </p:cNvPr>
          <p:cNvSpPr/>
          <p:nvPr/>
        </p:nvSpPr>
        <p:spPr>
          <a:xfrm>
            <a:off x="1384785" y="-3525083"/>
            <a:ext cx="329110" cy="22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468552F-8390-2902-F04B-E9C34B752FA8}"/>
              </a:ext>
            </a:extLst>
          </p:cNvPr>
          <p:cNvSpPr/>
          <p:nvPr/>
        </p:nvSpPr>
        <p:spPr>
          <a:xfrm>
            <a:off x="71412" y="-3601289"/>
            <a:ext cx="476770" cy="337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6CAFB5A-8555-4447-BE09-A71F8A5BD595}"/>
                  </a:ext>
                </a:extLst>
              </p14:cNvPr>
              <p14:cNvContentPartPr/>
              <p14:nvPr/>
            </p14:nvContentPartPr>
            <p14:xfrm>
              <a:off x="1532629" y="-3918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6CAFB5A-8555-4447-BE09-A71F8A5BD5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69629" y="-398127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F0C2396-B6FB-0F32-4745-C431E7B6A898}"/>
              </a:ext>
            </a:extLst>
          </p:cNvPr>
          <p:cNvGrpSpPr/>
          <p:nvPr/>
        </p:nvGrpSpPr>
        <p:grpSpPr>
          <a:xfrm>
            <a:off x="517429" y="-4194754"/>
            <a:ext cx="702360" cy="962640"/>
            <a:chOff x="596428" y="1590639"/>
            <a:chExt cx="702360" cy="9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F9EC6BB-65D6-A46F-A620-BF69F025EC76}"/>
                    </a:ext>
                  </a:extLst>
                </p14:cNvPr>
                <p14:cNvContentPartPr/>
                <p14:nvPr/>
              </p14:nvContentPartPr>
              <p14:xfrm>
                <a:off x="596428" y="2049279"/>
                <a:ext cx="702360" cy="40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F9EC6BB-65D6-A46F-A620-BF69F025EC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788" y="2040279"/>
                  <a:ext cx="720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60F666-6986-BF68-BC30-7CC7E0A753B3}"/>
                    </a:ext>
                  </a:extLst>
                </p14:cNvPr>
                <p14:cNvContentPartPr/>
                <p14:nvPr/>
              </p14:nvContentPartPr>
              <p14:xfrm>
                <a:off x="702628" y="2043879"/>
                <a:ext cx="533520" cy="300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60F666-6986-BF68-BC30-7CC7E0A753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3628" y="2035239"/>
                  <a:ext cx="551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8C62890-0C62-E622-B339-9A5FB2A6A51F}"/>
                    </a:ext>
                  </a:extLst>
                </p14:cNvPr>
                <p14:cNvContentPartPr/>
                <p14:nvPr/>
              </p14:nvContentPartPr>
              <p14:xfrm>
                <a:off x="642868" y="2036679"/>
                <a:ext cx="187560" cy="319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8C62890-0C62-E622-B339-9A5FB2A6A51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4228" y="2027679"/>
                  <a:ext cx="205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FADBDD-1EF1-24B2-D64D-61F2CE88659E}"/>
                    </a:ext>
                  </a:extLst>
                </p14:cNvPr>
                <p14:cNvContentPartPr/>
                <p14:nvPr/>
              </p14:nvContentPartPr>
              <p14:xfrm>
                <a:off x="615508" y="2156559"/>
                <a:ext cx="603720" cy="396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FADBDD-1EF1-24B2-D64D-61F2CE8865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868" y="2147919"/>
                  <a:ext cx="621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38D512F-F436-F255-A3F7-85B618564047}"/>
                    </a:ext>
                  </a:extLst>
                </p14:cNvPr>
                <p14:cNvContentPartPr/>
                <p14:nvPr/>
              </p14:nvContentPartPr>
              <p14:xfrm>
                <a:off x="714508" y="2180319"/>
                <a:ext cx="545040" cy="218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38D512F-F436-F255-A3F7-85B6185640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5508" y="2171319"/>
                  <a:ext cx="562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179695C-4EB2-179C-4D09-31B8BA00C2BF}"/>
                    </a:ext>
                  </a:extLst>
                </p14:cNvPr>
                <p14:cNvContentPartPr/>
                <p14:nvPr/>
              </p14:nvContentPartPr>
              <p14:xfrm>
                <a:off x="879388" y="2094639"/>
                <a:ext cx="134280" cy="24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179695C-4EB2-179C-4D09-31B8BA00C2B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0388" y="2085639"/>
                  <a:ext cx="151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2631BA-8766-0DC2-0969-44A3C81B7D90}"/>
                    </a:ext>
                  </a:extLst>
                </p14:cNvPr>
                <p14:cNvContentPartPr/>
                <p14:nvPr/>
              </p14:nvContentPartPr>
              <p14:xfrm>
                <a:off x="975868" y="1944159"/>
                <a:ext cx="181440" cy="3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2631BA-8766-0DC2-0969-44A3C81B7D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2868" y="1881159"/>
                  <a:ext cx="307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7E007A-8ACC-9F2B-DE46-60E7FB633EA1}"/>
                    </a:ext>
                  </a:extLst>
                </p14:cNvPr>
                <p14:cNvContentPartPr/>
                <p14:nvPr/>
              </p14:nvContentPartPr>
              <p14:xfrm>
                <a:off x="885508" y="1590639"/>
                <a:ext cx="196200" cy="304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7E007A-8ACC-9F2B-DE46-60E7FB633E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2508" y="1527999"/>
                  <a:ext cx="3218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26DE166-84E7-8C84-BF86-1B7A8956FCAF}"/>
                    </a:ext>
                  </a:extLst>
                </p14:cNvPr>
                <p14:cNvContentPartPr/>
                <p14:nvPr/>
              </p14:nvContentPartPr>
              <p14:xfrm>
                <a:off x="971548" y="1836159"/>
                <a:ext cx="200520" cy="294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26DE166-84E7-8C84-BF86-1B7A8956FC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8548" y="1773519"/>
                  <a:ext cx="3261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C8BA9B5-A4C4-1F0A-02A1-D6F23A496D48}"/>
                    </a:ext>
                  </a:extLst>
                </p14:cNvPr>
                <p14:cNvContentPartPr/>
                <p14:nvPr/>
              </p14:nvContentPartPr>
              <p14:xfrm>
                <a:off x="1223908" y="2181039"/>
                <a:ext cx="14400" cy="1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C8BA9B5-A4C4-1F0A-02A1-D6F23A496D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61268" y="2118399"/>
                  <a:ext cx="140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538859-1401-98AE-55B5-CAF7B19A81D1}"/>
                    </a:ext>
                  </a:extLst>
                </p14:cNvPr>
                <p14:cNvContentPartPr/>
                <p14:nvPr/>
              </p14:nvContentPartPr>
              <p14:xfrm>
                <a:off x="1118068" y="2143959"/>
                <a:ext cx="95040" cy="45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538859-1401-98AE-55B5-CAF7B19A81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5068" y="2081319"/>
                  <a:ext cx="22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192E211-1CB1-B583-64EE-ED9FE3F7CFE6}"/>
                    </a:ext>
                  </a:extLst>
                </p14:cNvPr>
                <p14:cNvContentPartPr/>
                <p14:nvPr/>
              </p14:nvContentPartPr>
              <p14:xfrm>
                <a:off x="935188" y="2115159"/>
                <a:ext cx="246600" cy="15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192E211-1CB1-B583-64EE-ED9FE3F7CF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2548" y="2052519"/>
                  <a:ext cx="37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2319DE-7A5E-9F4C-45B2-15E52CE074B4}"/>
                    </a:ext>
                  </a:extLst>
                </p14:cNvPr>
                <p14:cNvContentPartPr/>
                <p14:nvPr/>
              </p14:nvContentPartPr>
              <p14:xfrm>
                <a:off x="785428" y="2111559"/>
                <a:ext cx="218160" cy="36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2319DE-7A5E-9F4C-45B2-15E52CE074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2788" y="2048559"/>
                  <a:ext cx="343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215B547-8886-1C74-B9CF-D1F9A995B37F}"/>
                    </a:ext>
                  </a:extLst>
                </p14:cNvPr>
                <p14:cNvContentPartPr/>
                <p14:nvPr/>
              </p14:nvContentPartPr>
              <p14:xfrm>
                <a:off x="678508" y="2107599"/>
                <a:ext cx="181800" cy="139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215B547-8886-1C74-B9CF-D1F9A995B3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5508" y="2044599"/>
                  <a:ext cx="307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C7C51C6-443F-BDF6-A891-EC55C34C0B3F}"/>
                    </a:ext>
                  </a:extLst>
                </p14:cNvPr>
                <p14:cNvContentPartPr/>
                <p14:nvPr/>
              </p14:nvContentPartPr>
              <p14:xfrm>
                <a:off x="771028" y="1908159"/>
                <a:ext cx="145440" cy="176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C7C51C6-443F-BDF6-A891-EC55C34C0B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388" y="1845519"/>
                  <a:ext cx="271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8DF6933-6AFA-E961-9678-4381C72C58FD}"/>
                    </a:ext>
                  </a:extLst>
                </p14:cNvPr>
                <p14:cNvContentPartPr/>
                <p14:nvPr/>
              </p14:nvContentPartPr>
              <p14:xfrm>
                <a:off x="728188" y="1929399"/>
                <a:ext cx="190440" cy="162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DF6933-6AFA-E961-9678-4381C72C58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5188" y="1866399"/>
                  <a:ext cx="316080" cy="28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1" name="Moon 190">
            <a:extLst>
              <a:ext uri="{FF2B5EF4-FFF2-40B4-BE49-F238E27FC236}">
                <a16:creationId xmlns:a16="http://schemas.microsoft.com/office/drawing/2014/main" id="{17C58FC4-B1F6-0F3E-6E7D-084D54A906D8}"/>
              </a:ext>
            </a:extLst>
          </p:cNvPr>
          <p:cNvSpPr/>
          <p:nvPr/>
        </p:nvSpPr>
        <p:spPr>
          <a:xfrm rot="5400000">
            <a:off x="366920" y="-3888877"/>
            <a:ext cx="993584" cy="64045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9876556-A133-EBFF-0983-562DB9CF70DA}"/>
              </a:ext>
            </a:extLst>
          </p:cNvPr>
          <p:cNvSpPr/>
          <p:nvPr/>
        </p:nvSpPr>
        <p:spPr>
          <a:xfrm flipH="1">
            <a:off x="-41718" y="-4735777"/>
            <a:ext cx="106833" cy="1116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53A6EF0-9D5E-74BB-B5D5-D87740437360}"/>
              </a:ext>
            </a:extLst>
          </p:cNvPr>
          <p:cNvGrpSpPr/>
          <p:nvPr/>
        </p:nvGrpSpPr>
        <p:grpSpPr>
          <a:xfrm>
            <a:off x="7520229" y="-3781240"/>
            <a:ext cx="893160" cy="3414150"/>
            <a:chOff x="7599228" y="2004153"/>
            <a:chExt cx="893160" cy="34141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1D1AFD-656E-7967-BB6F-FD16AF26F85A}"/>
                    </a:ext>
                  </a:extLst>
                </p14:cNvPr>
                <p14:cNvContentPartPr/>
                <p14:nvPr/>
              </p14:nvContentPartPr>
              <p14:xfrm>
                <a:off x="7725948" y="2004153"/>
                <a:ext cx="82080" cy="496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1D1AFD-656E-7967-BB6F-FD16AF26F85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63308" y="1941153"/>
                  <a:ext cx="2077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EF01E9-B766-131D-86EF-718B6E3B5BBD}"/>
                    </a:ext>
                  </a:extLst>
                </p14:cNvPr>
                <p14:cNvContentPartPr/>
                <p14:nvPr/>
              </p14:nvContentPartPr>
              <p14:xfrm>
                <a:off x="7599228" y="2219073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EF01E9-B766-131D-86EF-718B6E3B5BB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6228" y="21564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A31DD9-1044-258D-0033-477E0E977220}"/>
                    </a:ext>
                  </a:extLst>
                </p14:cNvPr>
                <p14:cNvContentPartPr/>
                <p14:nvPr/>
              </p14:nvContentPartPr>
              <p14:xfrm>
                <a:off x="7748268" y="2436693"/>
                <a:ext cx="35640" cy="367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A31DD9-1044-258D-0033-477E0E97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85628" y="2373693"/>
                  <a:ext cx="161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7934240-5909-11C3-1D86-3D94EFC52395}"/>
                    </a:ext>
                  </a:extLst>
                </p14:cNvPr>
                <p14:cNvContentPartPr/>
                <p14:nvPr/>
              </p14:nvContentPartPr>
              <p14:xfrm>
                <a:off x="7737108" y="2771673"/>
                <a:ext cx="30960" cy="462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7934240-5909-11C3-1D86-3D94EFC5239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74468" y="2708673"/>
                  <a:ext cx="1566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66BEBB6-8ADB-405E-55CE-F8E8133C9760}"/>
                    </a:ext>
                  </a:extLst>
                </p14:cNvPr>
                <p14:cNvContentPartPr/>
                <p14:nvPr/>
              </p14:nvContentPartPr>
              <p14:xfrm>
                <a:off x="7742148" y="3135093"/>
                <a:ext cx="18360" cy="382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66BEBB6-8ADB-405E-55CE-F8E8133C97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79148" y="3072093"/>
                  <a:ext cx="1440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12EDE9F-3A56-A9EF-E392-870EFFFA7CC6}"/>
                    </a:ext>
                  </a:extLst>
                </p14:cNvPr>
                <p14:cNvContentPartPr/>
                <p14:nvPr/>
              </p14:nvContentPartPr>
              <p14:xfrm>
                <a:off x="7741428" y="3524073"/>
                <a:ext cx="15480" cy="345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12EDE9F-3A56-A9EF-E392-870EFFFA7C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78428" y="3461073"/>
                  <a:ext cx="1411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59F9C6-187B-CF61-B68D-AEDD123D0D9A}"/>
                    </a:ext>
                  </a:extLst>
                </p14:cNvPr>
                <p14:cNvContentPartPr/>
                <p14:nvPr/>
              </p14:nvContentPartPr>
              <p14:xfrm>
                <a:off x="7727748" y="3850863"/>
                <a:ext cx="11520" cy="262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59F9C6-187B-CF61-B68D-AEDD123D0D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64748" y="3788223"/>
                  <a:ext cx="137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526BC22-6D90-62CD-08F4-78C484E015B1}"/>
                    </a:ext>
                  </a:extLst>
                </p14:cNvPr>
                <p14:cNvContentPartPr/>
                <p14:nvPr/>
              </p14:nvContentPartPr>
              <p14:xfrm>
                <a:off x="7760508" y="3808023"/>
                <a:ext cx="23400" cy="315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526BC22-6D90-62CD-08F4-78C484E015B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97868" y="3745383"/>
                  <a:ext cx="1490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68EC8D9-19A9-57B6-0AB5-CA0BEFFEACD7}"/>
                    </a:ext>
                  </a:extLst>
                </p14:cNvPr>
                <p14:cNvContentPartPr/>
                <p14:nvPr/>
              </p14:nvContentPartPr>
              <p14:xfrm>
                <a:off x="7772028" y="4178013"/>
                <a:ext cx="14760" cy="219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68EC8D9-19A9-57B6-0AB5-CA0BEFFEAC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09388" y="4115373"/>
                  <a:ext cx="140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4601038-768B-0765-2586-B0E49DE53767}"/>
                    </a:ext>
                  </a:extLst>
                </p14:cNvPr>
                <p14:cNvContentPartPr/>
                <p14:nvPr/>
              </p14:nvContentPartPr>
              <p14:xfrm>
                <a:off x="7756548" y="4422363"/>
                <a:ext cx="12600" cy="262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4601038-768B-0765-2586-B0E49DE5376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93548" y="4359723"/>
                  <a:ext cx="138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BFD9BF-15E9-745B-8CA5-C157EC9DDD6A}"/>
                    </a:ext>
                  </a:extLst>
                </p14:cNvPr>
                <p14:cNvContentPartPr/>
                <p14:nvPr/>
              </p14:nvContentPartPr>
              <p14:xfrm>
                <a:off x="7748268" y="4684353"/>
                <a:ext cx="11520" cy="235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BFD9BF-15E9-745B-8CA5-C157EC9DDD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85628" y="4621713"/>
                  <a:ext cx="137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97D02-5695-E13A-EF84-306CE294E3C9}"/>
                    </a:ext>
                  </a:extLst>
                </p14:cNvPr>
                <p14:cNvContentPartPr/>
                <p14:nvPr/>
              </p14:nvContentPartPr>
              <p14:xfrm>
                <a:off x="7763748" y="4941663"/>
                <a:ext cx="728640" cy="476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97D02-5695-E13A-EF84-306CE294E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01108" y="4878663"/>
                  <a:ext cx="854280" cy="60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DF94125-2443-F6EE-57DD-0F70F2D88A78}"/>
                  </a:ext>
                </a:extLst>
              </p14:cNvPr>
              <p14:cNvContentPartPr/>
              <p14:nvPr/>
            </p14:nvContentPartPr>
            <p14:xfrm>
              <a:off x="8229476" y="-393010"/>
              <a:ext cx="2213640" cy="36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DF94125-2443-F6EE-57DD-0F70F2D88A7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66476" y="-456010"/>
                <a:ext cx="2339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6EC0017-200D-3A87-7093-542E6BA0DAFA}"/>
                  </a:ext>
                </a:extLst>
              </p14:cNvPr>
              <p14:cNvContentPartPr/>
              <p14:nvPr/>
            </p14:nvContentPartPr>
            <p14:xfrm>
              <a:off x="10166816" y="-396610"/>
              <a:ext cx="1019880" cy="72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6EC0017-200D-3A87-7093-542E6BA0DAF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03838" y="-459610"/>
                <a:ext cx="1145476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E75E410-A782-43BB-18A2-61AF6C69152B}"/>
                  </a:ext>
                </a:extLst>
              </p14:cNvPr>
              <p14:cNvContentPartPr/>
              <p14:nvPr/>
            </p14:nvContentPartPr>
            <p14:xfrm>
              <a:off x="11215496" y="-418930"/>
              <a:ext cx="815400" cy="97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E75E410-A782-43BB-18A2-61AF6C69152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152496" y="-482162"/>
                <a:ext cx="941040" cy="224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AAAC044-55AF-2C3F-B552-010EE09EF45B}"/>
                  </a:ext>
                </a:extLst>
              </p14:cNvPr>
              <p14:cNvContentPartPr/>
              <p14:nvPr/>
            </p14:nvContentPartPr>
            <p14:xfrm>
              <a:off x="7056981" y="-3427742"/>
              <a:ext cx="144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AAAC044-55AF-2C3F-B552-010EE09EF4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993981" y="-3490742"/>
                <a:ext cx="12708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41C428-BCDB-700B-CA38-D08A9F819146}"/>
              </a:ext>
            </a:extLst>
          </p:cNvPr>
          <p:cNvCxnSpPr/>
          <p:nvPr/>
        </p:nvCxnSpPr>
        <p:spPr>
          <a:xfrm flipV="1">
            <a:off x="3767902" y="-3638914"/>
            <a:ext cx="4046703" cy="1162940"/>
          </a:xfrm>
          <a:prstGeom prst="line">
            <a:avLst/>
          </a:prstGeom>
          <a:ln w="19050">
            <a:solidFill>
              <a:srgbClr val="FF3A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E417DF-F9CF-7F8E-62C9-675231CE295B}"/>
              </a:ext>
            </a:extLst>
          </p:cNvPr>
          <p:cNvCxnSpPr>
            <a:cxnSpLocks/>
          </p:cNvCxnSpPr>
          <p:nvPr/>
        </p:nvCxnSpPr>
        <p:spPr>
          <a:xfrm>
            <a:off x="3767902" y="-1674818"/>
            <a:ext cx="4046702" cy="1171910"/>
          </a:xfrm>
          <a:prstGeom prst="line">
            <a:avLst/>
          </a:prstGeom>
          <a:ln w="19050">
            <a:solidFill>
              <a:srgbClr val="FF3A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2B9EC763-E05A-42A8-335B-6BA465BDF9D9}"/>
              </a:ext>
            </a:extLst>
          </p:cNvPr>
          <p:cNvSpPr/>
          <p:nvPr/>
        </p:nvSpPr>
        <p:spPr>
          <a:xfrm>
            <a:off x="2928774" y="-3691063"/>
            <a:ext cx="215947" cy="21292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7BB849B-3B97-AA07-A979-D94C2B246433}"/>
                  </a:ext>
                </a:extLst>
              </p:cNvPr>
              <p:cNvSpPr txBox="1"/>
              <p:nvPr/>
            </p:nvSpPr>
            <p:spPr>
              <a:xfrm>
                <a:off x="3145432" y="-3371620"/>
                <a:ext cx="134901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𝐃𝐢𝐚𝐛𝐞𝐭𝐞𝐬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7BB849B-3B97-AA07-A979-D94C2B246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32" y="-3371620"/>
                <a:ext cx="1349015" cy="307777"/>
              </a:xfrm>
              <a:prstGeom prst="rect">
                <a:avLst/>
              </a:prstGeom>
              <a:blipFill>
                <a:blip r:embed="rId10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0651ABA-4A28-2917-3ABB-EAA8C285D141}"/>
                  </a:ext>
                </a:extLst>
              </p:cNvPr>
              <p:cNvSpPr txBox="1"/>
              <p:nvPr/>
            </p:nvSpPr>
            <p:spPr>
              <a:xfrm>
                <a:off x="3282633" y="-3711373"/>
                <a:ext cx="1468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𝐍𝐨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𝐃𝐢𝐚𝐛𝐞𝐭𝐞𝐬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0651ABA-4A28-2917-3ABB-EAA8C285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3" y="-3711373"/>
                <a:ext cx="1468143" cy="307777"/>
              </a:xfrm>
              <a:prstGeom prst="rect">
                <a:avLst/>
              </a:prstGeom>
              <a:blipFill>
                <a:blip r:embed="rId108"/>
                <a:stretch>
                  <a:fillRect l="-4564" r="-5809" b="-784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ctangle 218">
            <a:extLst>
              <a:ext uri="{FF2B5EF4-FFF2-40B4-BE49-F238E27FC236}">
                <a16:creationId xmlns:a16="http://schemas.microsoft.com/office/drawing/2014/main" id="{B4844DB4-7A70-ACA2-A162-5FDB5732F2A7}"/>
              </a:ext>
            </a:extLst>
          </p:cNvPr>
          <p:cNvSpPr/>
          <p:nvPr/>
        </p:nvSpPr>
        <p:spPr>
          <a:xfrm>
            <a:off x="2830980" y="-3772398"/>
            <a:ext cx="2017885" cy="742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3C0AB7E-0F87-6D73-03B9-5F90AD6F5028}"/>
              </a:ext>
            </a:extLst>
          </p:cNvPr>
          <p:cNvSpPr/>
          <p:nvPr/>
        </p:nvSpPr>
        <p:spPr>
          <a:xfrm>
            <a:off x="8258343" y="3453802"/>
            <a:ext cx="343717" cy="333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EDF453A-4D4A-DCC3-8E72-6C1CF1D8784A}"/>
              </a:ext>
            </a:extLst>
          </p:cNvPr>
          <p:cNvSpPr/>
          <p:nvPr/>
        </p:nvSpPr>
        <p:spPr>
          <a:xfrm>
            <a:off x="-4418455" y="0"/>
            <a:ext cx="4419560" cy="5320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0C0C43E-4D96-E77B-6173-9EB8FEA69DE8}"/>
              </a:ext>
            </a:extLst>
          </p:cNvPr>
          <p:cNvCxnSpPr>
            <a:cxnSpLocks/>
          </p:cNvCxnSpPr>
          <p:nvPr/>
        </p:nvCxnSpPr>
        <p:spPr>
          <a:xfrm flipH="1">
            <a:off x="10478109" y="784817"/>
            <a:ext cx="474732" cy="3098101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2E5F6-473F-1774-CD67-61D42E45DB19}"/>
              </a:ext>
            </a:extLst>
          </p:cNvPr>
          <p:cNvSpPr/>
          <p:nvPr/>
        </p:nvSpPr>
        <p:spPr>
          <a:xfrm>
            <a:off x="7807581" y="755523"/>
            <a:ext cx="4027835" cy="3141342"/>
          </a:xfrm>
          <a:prstGeom prst="rect">
            <a:avLst/>
          </a:prstGeom>
          <a:noFill/>
          <a:ln w="28575"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63C8CBF-E6F8-DE6B-85C6-A70D8A535C97}"/>
                  </a:ext>
                </a:extLst>
              </p:cNvPr>
              <p:cNvSpPr txBox="1"/>
              <p:nvPr/>
            </p:nvSpPr>
            <p:spPr>
              <a:xfrm>
                <a:off x="1092970" y="988293"/>
                <a:ext cx="461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𝐀𝐠𝐞</m:t>
                      </m:r>
                    </m:oMath>
                  </m:oMathPara>
                </a14:m>
                <a:endParaRPr lang="ca-E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63C8CBF-E6F8-DE6B-85C6-A70D8A53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70" y="988293"/>
                <a:ext cx="461665" cy="276999"/>
              </a:xfrm>
              <a:prstGeom prst="rect">
                <a:avLst/>
              </a:prstGeom>
              <a:blipFill>
                <a:blip r:embed="rId109"/>
                <a:stretch>
                  <a:fillRect l="-15789" r="-18421" b="-3260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AD46451-B811-3DCF-281B-1F7AF35A0D03}"/>
                  </a:ext>
                </a:extLst>
              </p:cNvPr>
              <p:cNvSpPr txBox="1"/>
              <p:nvPr/>
            </p:nvSpPr>
            <p:spPr>
              <a:xfrm>
                <a:off x="1036638" y="163206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𝑩𝑴𝑰</m:t>
                      </m:r>
                    </m:oMath>
                  </m:oMathPara>
                </a14:m>
                <a:endParaRPr lang="ca-ES" sz="2000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AD46451-B811-3DCF-281B-1F7AF35A0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8" y="1632060"/>
                <a:ext cx="530594" cy="276999"/>
              </a:xfrm>
              <a:prstGeom prst="rect">
                <a:avLst/>
              </a:prstGeom>
              <a:blipFill>
                <a:blip r:embed="rId110"/>
                <a:stretch>
                  <a:fillRect l="-9195" r="-11494"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17D354F-28E8-1DB9-B9CA-AA2994AEF3F7}"/>
                  </a:ext>
                </a:extLst>
              </p:cNvPr>
              <p:cNvSpPr txBox="1"/>
              <p:nvPr/>
            </p:nvSpPr>
            <p:spPr>
              <a:xfrm>
                <a:off x="689521" y="2899835"/>
                <a:ext cx="783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𝑮𝒆𝒏𝒅𝒆𝒓</m:t>
                      </m:r>
                    </m:oMath>
                  </m:oMathPara>
                </a14:m>
                <a:endParaRPr lang="ca-ES" sz="1600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17D354F-28E8-1DB9-B9CA-AA2994AE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21" y="2899835"/>
                <a:ext cx="783869" cy="276999"/>
              </a:xfrm>
              <a:prstGeom prst="rect">
                <a:avLst/>
              </a:prstGeom>
              <a:blipFill>
                <a:blip r:embed="rId111"/>
                <a:stretch>
                  <a:fillRect l="-10853" t="-2222" r="-17054" b="-888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43D549A-77F5-85C0-316E-F2DD019061FF}"/>
                  </a:ext>
                </a:extLst>
              </p:cNvPr>
              <p:cNvSpPr txBox="1"/>
              <p:nvPr/>
            </p:nvSpPr>
            <p:spPr>
              <a:xfrm>
                <a:off x="616762" y="2114202"/>
                <a:ext cx="9650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𝑯𝒆𝒂𝒓𝒕</m:t>
                      </m:r>
                    </m:oMath>
                  </m:oMathPara>
                </a14:m>
                <a:endParaRPr lang="es-ES" sz="16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𝒅𝒊𝒔𝒆𝒂𝒔𝒆</m:t>
                      </m:r>
                    </m:oMath>
                  </m:oMathPara>
                </a14:m>
                <a:endParaRPr lang="ca-ES" sz="1600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43D549A-77F5-85C0-316E-F2DD01906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2" y="2114202"/>
                <a:ext cx="965008" cy="553998"/>
              </a:xfrm>
              <a:prstGeom prst="rect">
                <a:avLst/>
              </a:prstGeom>
              <a:blipFill>
                <a:blip r:embed="rId112"/>
                <a:stretch>
                  <a:fillRect l="-633" r="-6962" b="-329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9B2B6C9-BFC7-5331-7ED3-6CD2DD4A2330}"/>
                  </a:ext>
                </a:extLst>
              </p:cNvPr>
              <p:cNvSpPr txBox="1"/>
              <p:nvPr/>
            </p:nvSpPr>
            <p:spPr>
              <a:xfrm>
                <a:off x="227670" y="3521296"/>
                <a:ext cx="1367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𝑪𝒉𝒐𝒍𝒆𝒔𝒕𝒆𝒓𝒐𝒍</m:t>
                      </m:r>
                    </m:oMath>
                  </m:oMathPara>
                </a14:m>
                <a:endParaRPr lang="ca-ES" sz="1600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9B2B6C9-BFC7-5331-7ED3-6CD2DD4A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0" y="3521296"/>
                <a:ext cx="1367362" cy="276999"/>
              </a:xfrm>
              <a:prstGeom prst="rect">
                <a:avLst/>
              </a:prstGeom>
              <a:blipFill>
                <a:blip r:embed="rId113"/>
                <a:stretch>
                  <a:fillRect l="-4000" t="-2222" r="-4444" b="-888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Oval 162">
            <a:extLst>
              <a:ext uri="{FF2B5EF4-FFF2-40B4-BE49-F238E27FC236}">
                <a16:creationId xmlns:a16="http://schemas.microsoft.com/office/drawing/2014/main" id="{20AC20A1-8776-C354-5680-C4FC20E3E535}"/>
              </a:ext>
            </a:extLst>
          </p:cNvPr>
          <p:cNvSpPr/>
          <p:nvPr/>
        </p:nvSpPr>
        <p:spPr>
          <a:xfrm>
            <a:off x="7617510" y="525740"/>
            <a:ext cx="476769" cy="45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solidFill>
                  <a:schemeClr val="tx1"/>
                </a:solidFill>
              </a:rPr>
              <a:t>3</a:t>
            </a:r>
            <a:endParaRPr lang="ca-ES" sz="2800">
              <a:solidFill>
                <a:schemeClr val="tx1"/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2894F68-85BB-5B97-2595-FE3504C615D1}"/>
              </a:ext>
            </a:extLst>
          </p:cNvPr>
          <p:cNvSpPr/>
          <p:nvPr/>
        </p:nvSpPr>
        <p:spPr>
          <a:xfrm>
            <a:off x="7646125" y="-3881072"/>
            <a:ext cx="476769" cy="45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solidFill>
                  <a:schemeClr val="tx1"/>
                </a:solidFill>
              </a:rPr>
              <a:t>2</a:t>
            </a:r>
            <a:endParaRPr lang="ca-ES" sz="2800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0A3A9C0-83B7-4A8F-B765-191A3E351069}"/>
              </a:ext>
            </a:extLst>
          </p:cNvPr>
          <p:cNvSpPr/>
          <p:nvPr/>
        </p:nvSpPr>
        <p:spPr>
          <a:xfrm>
            <a:off x="-238103" y="-3813864"/>
            <a:ext cx="473981" cy="45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solidFill>
                  <a:schemeClr val="tx1"/>
                </a:solidFill>
              </a:rPr>
              <a:t>1</a:t>
            </a:r>
            <a:endParaRPr lang="ca-ES" sz="280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9A4E93F-333E-A4F6-B1E8-6F764F37252C}"/>
              </a:ext>
            </a:extLst>
          </p:cNvPr>
          <p:cNvSpPr/>
          <p:nvPr/>
        </p:nvSpPr>
        <p:spPr>
          <a:xfrm>
            <a:off x="-230970" y="543929"/>
            <a:ext cx="476769" cy="45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solidFill>
                  <a:schemeClr val="tx1"/>
                </a:solidFill>
              </a:rPr>
              <a:t>4</a:t>
            </a:r>
            <a:endParaRPr lang="ca-ES" sz="280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E7FBDA8-F130-B7F0-1A8D-7189AB407E36}"/>
              </a:ext>
            </a:extLst>
          </p:cNvPr>
          <p:cNvCxnSpPr>
            <a:cxnSpLocks/>
            <a:endCxn id="85" idx="5"/>
          </p:cNvCxnSpPr>
          <p:nvPr/>
        </p:nvCxnSpPr>
        <p:spPr>
          <a:xfrm flipH="1" flipV="1">
            <a:off x="3437474" y="-1932298"/>
            <a:ext cx="1752213" cy="2119883"/>
          </a:xfrm>
          <a:prstGeom prst="straightConnector1">
            <a:avLst/>
          </a:prstGeom>
          <a:ln w="19050">
            <a:solidFill>
              <a:srgbClr val="FF3A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D288E63-3833-9A6F-9FC4-CBAD9CFDBB8E}"/>
                  </a:ext>
                </a:extLst>
              </p:cNvPr>
              <p:cNvSpPr txBox="1"/>
              <p:nvPr/>
            </p:nvSpPr>
            <p:spPr>
              <a:xfrm>
                <a:off x="4002203" y="298248"/>
                <a:ext cx="366706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/>
                  <a:t>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𝒓𝒆𝒅𝒊𝒄𝒕𝒆𝒅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𝒊𝒏𝒔𝒕𝒂𝒏𝒄𝒆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𝒇𝒓𝒐𝒎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𝒘𝒉𝒊𝒄𝒉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𝒈𝒆𝒕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𝒆𝒙𝒑𝒍𝒂𝒏𝒂𝒕𝒊𝒐𝒏</m:t>
                      </m:r>
                    </m:oMath>
                  </m:oMathPara>
                </a14:m>
                <a:endParaRPr lang="ca-ES" b="1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D288E63-3833-9A6F-9FC4-CBAD9CFDB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3" y="298248"/>
                <a:ext cx="3667066" cy="830997"/>
              </a:xfrm>
              <a:prstGeom prst="rect">
                <a:avLst/>
              </a:prstGeom>
              <a:blipFill>
                <a:blip r:embed="rId114"/>
                <a:stretch>
                  <a:fillRect t="-9559" b="-1102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71B714EE-DE86-BBB5-70E9-190DA1253BF2}"/>
              </a:ext>
            </a:extLst>
          </p:cNvPr>
          <p:cNvSpPr/>
          <p:nvPr/>
        </p:nvSpPr>
        <p:spPr>
          <a:xfrm>
            <a:off x="4267757" y="187585"/>
            <a:ext cx="3026060" cy="1023560"/>
          </a:xfrm>
          <a:prstGeom prst="rect">
            <a:avLst/>
          </a:prstGeom>
          <a:noFill/>
          <a:ln>
            <a:solidFill>
              <a:srgbClr val="FF3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957436E-A95B-19B2-2921-9F6AF94A44EB}"/>
                  </a:ext>
                </a:extLst>
              </p:cNvPr>
              <p:cNvSpPr txBox="1"/>
              <p:nvPr/>
            </p:nvSpPr>
            <p:spPr>
              <a:xfrm>
                <a:off x="2084875" y="-198903"/>
                <a:ext cx="17969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𝐥𝐢𝐧𝐞𝐚𝐫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𝐦𝐨𝐝𝐞𝐥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957436E-A95B-19B2-2921-9F6AF94A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75" y="-198903"/>
                <a:ext cx="1796966" cy="307777"/>
              </a:xfrm>
              <a:prstGeom prst="rect">
                <a:avLst/>
              </a:prstGeom>
              <a:blipFill>
                <a:blip r:embed="rId115"/>
                <a:stretch>
                  <a:fillRect l="-339" r="-3729" b="-784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3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58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6</cp:revision>
  <dcterms:created xsi:type="dcterms:W3CDTF">2022-05-18T16:22:59Z</dcterms:created>
  <dcterms:modified xsi:type="dcterms:W3CDTF">2022-06-09T22:27:26Z</dcterms:modified>
</cp:coreProperties>
</file>