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3792" autoAdjust="0"/>
  </p:normalViewPr>
  <p:slideViewPr>
    <p:cSldViewPr snapToGrid="0">
      <p:cViewPr>
        <p:scale>
          <a:sx n="90" d="100"/>
          <a:sy n="90" d="100"/>
        </p:scale>
        <p:origin x="224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C88CA-E7C7-4511-99CB-80B16F177680}" type="datetimeFigureOut">
              <a:rPr lang="ca-ES" smtClean="0"/>
              <a:t>17/5/2022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ACFCA-F8BE-4578-8D46-23915810C91B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302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ACFCA-F8BE-4578-8D46-23915810C91B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8862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A029-168B-8011-35B2-ACCE11C6D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80917-1E2C-89CF-0E8F-A2B1C9B18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6CA3-5F3B-340D-27DC-03ACC8CB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D7D-D1DC-4183-B188-A13D7FBE3538}" type="datetimeFigureOut">
              <a:rPr lang="ca-ES" smtClean="0"/>
              <a:t>17/5/2022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90944-705B-3964-12B2-EABB70D2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4B673-3B26-6549-AA86-8FA0EB62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45D8-C39D-475B-A085-11CEE3CFFD0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0421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E144-C291-6A7F-C84B-63E372A4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0C42A-440D-5AB2-01FF-27C4D0ED3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D790B-C0CE-8927-C98A-DE8B5DA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D7D-D1DC-4183-B188-A13D7FBE3538}" type="datetimeFigureOut">
              <a:rPr lang="ca-ES" smtClean="0"/>
              <a:t>17/5/2022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B458-1A1A-1E82-4E69-8B2B69C9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1E54-A187-AA73-DA7F-9E169BE9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45D8-C39D-475B-A085-11CEE3CFFD0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214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5FA77-3DA5-D250-D47E-440264859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95D0D-AF58-E43A-A4C7-1E8D05329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2322-0FB4-469E-55A0-BBD579DA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D7D-D1DC-4183-B188-A13D7FBE3538}" type="datetimeFigureOut">
              <a:rPr lang="ca-ES" smtClean="0"/>
              <a:t>17/5/2022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0C38-2622-65C5-6AEF-2105E258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ED8B-19C3-85B9-58A6-279A80B4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45D8-C39D-475B-A085-11CEE3CFFD0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7722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9693-3907-FA06-19DF-4A7C8AFA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748C-B720-0D27-8C6E-B2F0ABF2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23CE-BFB2-C128-DACD-7CF74E2D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D7D-D1DC-4183-B188-A13D7FBE3538}" type="datetimeFigureOut">
              <a:rPr lang="ca-ES" smtClean="0"/>
              <a:t>17/5/2022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4997-F694-F706-96BE-7524374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1EE2-4247-781E-78AF-71DBB0C8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45D8-C39D-475B-A085-11CEE3CFFD0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8385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358D-82E1-9C76-2BE0-FEF0CB0B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BB7F5-14F4-2639-9670-721E01CE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E31A-384A-2D68-6E07-E52621A4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D7D-D1DC-4183-B188-A13D7FBE3538}" type="datetimeFigureOut">
              <a:rPr lang="ca-ES" smtClean="0"/>
              <a:t>17/5/2022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59DF-A6FD-5948-C603-4513AB94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C557-CC5A-7FB6-B0B5-18B2C88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45D8-C39D-475B-A085-11CEE3CFFD0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39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B29E-72C0-755E-07E1-37846C5C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7156-DFF8-20D4-BD00-435CD6A9A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FF86B-41CA-08FD-C7C7-6A6637EEB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0653-79A1-880C-54FA-6F161A5F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D7D-D1DC-4183-B188-A13D7FBE3538}" type="datetimeFigureOut">
              <a:rPr lang="ca-ES" smtClean="0"/>
              <a:t>17/5/2022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E88CA-CBE2-520D-E597-B0DF43A9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A35BA-653F-7A75-7F61-297C5579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45D8-C39D-475B-A085-11CEE3CFFD0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471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ABE1-5D3E-2D07-887F-F40A7D0B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A0331-8365-351B-68D1-B15D4DBBF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EB860-F1BB-FB98-7CF3-5245E5632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5E540-E1D7-B15A-A657-B1EA2882F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A6BD4-5D43-C0CC-21EB-BE330408A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86A5E-8936-939A-FBE0-C5A35C49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D7D-D1DC-4183-B188-A13D7FBE3538}" type="datetimeFigureOut">
              <a:rPr lang="ca-ES" smtClean="0"/>
              <a:t>17/5/2022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CE0A9-80ED-A24B-D999-B82BCC4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A400B-9BA8-08F5-63D9-473FA8F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45D8-C39D-475B-A085-11CEE3CFFD0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467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5235-B7AE-AAF5-7C51-A7312660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FF875-F456-8C3E-AD40-ED08D561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D7D-D1DC-4183-B188-A13D7FBE3538}" type="datetimeFigureOut">
              <a:rPr lang="ca-ES" smtClean="0"/>
              <a:t>17/5/2022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90B3A-7980-8B92-1350-1C45E287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652B5-2D32-0D8E-445D-5D174BC2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45D8-C39D-475B-A085-11CEE3CFFD0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7315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B533D-02A8-3045-F380-0E577CD9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D7D-D1DC-4183-B188-A13D7FBE3538}" type="datetimeFigureOut">
              <a:rPr lang="ca-ES" smtClean="0"/>
              <a:t>17/5/2022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33DA4-9641-2DA5-E20E-170F1953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80365-BD24-69DA-9FAA-016804EC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45D8-C39D-475B-A085-11CEE3CFFD0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388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799D-6604-6856-76DE-1BD282D8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55C4-2F3A-5A50-B194-97C269221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84FDA-27EE-DD88-86CA-016219A08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FD388-24AC-4885-A547-8A0842AC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D7D-D1DC-4183-B188-A13D7FBE3538}" type="datetimeFigureOut">
              <a:rPr lang="ca-ES" smtClean="0"/>
              <a:t>17/5/2022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D3B33-481B-6A88-83F4-64CD5BCD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961D0-71D1-E032-271E-7A9845F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45D8-C39D-475B-A085-11CEE3CFFD0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8722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A141-6783-D0B7-6CE6-3FD173F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26614-7E04-7853-5D7A-18DE300B5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DD8C4-9964-7494-77C3-59955729E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7ADEC-232F-25C5-D8E3-81265332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AD7D-D1DC-4183-B188-A13D7FBE3538}" type="datetimeFigureOut">
              <a:rPr lang="ca-ES" smtClean="0"/>
              <a:t>17/5/2022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E9911-F8DC-3727-B96E-DD1BF9A8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6F344-0EA0-A9A4-D2CB-2E3E3EF7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45D8-C39D-475B-A085-11CEE3CFFD0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225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E93E8-2E84-98C7-5A56-619F2FB1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2A6C-93F6-9FEF-2CB2-B02CEE08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A420E-EFEA-C1E2-303C-85C8D635C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AD7D-D1DC-4183-B188-A13D7FBE3538}" type="datetimeFigureOut">
              <a:rPr lang="ca-ES" smtClean="0"/>
              <a:t>17/5/2022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85CE-2537-5558-E42C-2FF377854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45EA6-1EB0-D074-F85E-D53121800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545D8-C39D-475B-A085-11CEE3CFFD0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6813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1A656A-1B1E-56B0-0D59-6729CA372F90}"/>
              </a:ext>
            </a:extLst>
          </p:cNvPr>
          <p:cNvSpPr/>
          <p:nvPr/>
        </p:nvSpPr>
        <p:spPr>
          <a:xfrm>
            <a:off x="7583596" y="1415719"/>
            <a:ext cx="1047489" cy="9054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5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B5F754-E8AA-3010-356A-28F3F7AD93CC}"/>
              </a:ext>
            </a:extLst>
          </p:cNvPr>
          <p:cNvCxnSpPr>
            <a:cxnSpLocks/>
          </p:cNvCxnSpPr>
          <p:nvPr/>
        </p:nvCxnSpPr>
        <p:spPr>
          <a:xfrm>
            <a:off x="8084752" y="2319577"/>
            <a:ext cx="9914" cy="69712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A8707F-6C7D-7D57-B5F5-DD5BB7A1A285}"/>
              </a:ext>
            </a:extLst>
          </p:cNvPr>
          <p:cNvCxnSpPr>
            <a:cxnSpLocks/>
          </p:cNvCxnSpPr>
          <p:nvPr/>
        </p:nvCxnSpPr>
        <p:spPr>
          <a:xfrm>
            <a:off x="6906423" y="3016698"/>
            <a:ext cx="12030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E3D5D-28D4-9179-838E-5B2B02D5C245}"/>
              </a:ext>
            </a:extLst>
          </p:cNvPr>
          <p:cNvCxnSpPr>
            <a:cxnSpLocks/>
          </p:cNvCxnSpPr>
          <p:nvPr/>
        </p:nvCxnSpPr>
        <p:spPr>
          <a:xfrm>
            <a:off x="8028256" y="3016698"/>
            <a:ext cx="12030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16F84-55DC-43EA-7985-8E2B0D6D99FE}"/>
              </a:ext>
            </a:extLst>
          </p:cNvPr>
          <p:cNvCxnSpPr>
            <a:cxnSpLocks/>
          </p:cNvCxnSpPr>
          <p:nvPr/>
        </p:nvCxnSpPr>
        <p:spPr>
          <a:xfrm>
            <a:off x="6925473" y="2999764"/>
            <a:ext cx="0" cy="5228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C33E6F-501D-A305-BA1C-EFBF2F986130}"/>
              </a:ext>
            </a:extLst>
          </p:cNvPr>
          <p:cNvCxnSpPr>
            <a:cxnSpLocks/>
          </p:cNvCxnSpPr>
          <p:nvPr/>
        </p:nvCxnSpPr>
        <p:spPr>
          <a:xfrm>
            <a:off x="9213590" y="2999763"/>
            <a:ext cx="0" cy="5228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03DD819-CF81-6D6F-6FCE-7002A9DEC917}"/>
              </a:ext>
            </a:extLst>
          </p:cNvPr>
          <p:cNvSpPr/>
          <p:nvPr/>
        </p:nvSpPr>
        <p:spPr>
          <a:xfrm>
            <a:off x="6450706" y="3517290"/>
            <a:ext cx="998809" cy="99059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ADD2EF-8B96-D5E1-1120-56BD025CFA47}"/>
              </a:ext>
            </a:extLst>
          </p:cNvPr>
          <p:cNvCxnSpPr>
            <a:cxnSpLocks/>
          </p:cNvCxnSpPr>
          <p:nvPr/>
        </p:nvCxnSpPr>
        <p:spPr>
          <a:xfrm>
            <a:off x="6925473" y="4488841"/>
            <a:ext cx="0" cy="56196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1C71EF-81C5-DA4D-ADBE-D8AAA3BF5645}"/>
              </a:ext>
            </a:extLst>
          </p:cNvPr>
          <p:cNvCxnSpPr>
            <a:cxnSpLocks/>
          </p:cNvCxnSpPr>
          <p:nvPr/>
        </p:nvCxnSpPr>
        <p:spPr>
          <a:xfrm flipH="1">
            <a:off x="6334097" y="5050807"/>
            <a:ext cx="118063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4303F4-CA8C-ABF0-E61B-9F5E8D892A87}"/>
              </a:ext>
            </a:extLst>
          </p:cNvPr>
          <p:cNvCxnSpPr>
            <a:cxnSpLocks/>
          </p:cNvCxnSpPr>
          <p:nvPr/>
        </p:nvCxnSpPr>
        <p:spPr>
          <a:xfrm>
            <a:off x="7501603" y="5034931"/>
            <a:ext cx="0" cy="54292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223B5D-A82E-A5DC-F35B-C51B2050D6CE}"/>
              </a:ext>
            </a:extLst>
          </p:cNvPr>
          <p:cNvCxnSpPr>
            <a:cxnSpLocks/>
          </p:cNvCxnSpPr>
          <p:nvPr/>
        </p:nvCxnSpPr>
        <p:spPr>
          <a:xfrm>
            <a:off x="6348020" y="5034931"/>
            <a:ext cx="0" cy="54292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01574EB-8FDA-5336-7099-0CF2F43F64D5}"/>
              </a:ext>
            </a:extLst>
          </p:cNvPr>
          <p:cNvSpPr/>
          <p:nvPr/>
        </p:nvSpPr>
        <p:spPr>
          <a:xfrm>
            <a:off x="5939694" y="5577857"/>
            <a:ext cx="816652" cy="837699"/>
          </a:xfrm>
          <a:prstGeom prst="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9A2C232-C842-566C-67EF-B143749453EE}"/>
              </a:ext>
            </a:extLst>
          </p:cNvPr>
          <p:cNvSpPr/>
          <p:nvPr/>
        </p:nvSpPr>
        <p:spPr>
          <a:xfrm>
            <a:off x="274225" y="1644833"/>
            <a:ext cx="327089" cy="345158"/>
          </a:xfrm>
          <a:prstGeom prst="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3C836B-0157-3FB9-6700-38C2E9EBEF15}"/>
              </a:ext>
            </a:extLst>
          </p:cNvPr>
          <p:cNvSpPr/>
          <p:nvPr/>
        </p:nvSpPr>
        <p:spPr>
          <a:xfrm>
            <a:off x="275694" y="511656"/>
            <a:ext cx="345157" cy="3794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9FCFC5-AC7B-9DE7-72ED-6BB7584CA55D}"/>
              </a:ext>
            </a:extLst>
          </p:cNvPr>
          <p:cNvSpPr/>
          <p:nvPr/>
        </p:nvSpPr>
        <p:spPr>
          <a:xfrm>
            <a:off x="256157" y="1057525"/>
            <a:ext cx="381298" cy="37948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B4C5DC-37BD-DC04-4191-AB1D2A56AF14}"/>
              </a:ext>
            </a:extLst>
          </p:cNvPr>
          <p:cNvCxnSpPr/>
          <p:nvPr/>
        </p:nvCxnSpPr>
        <p:spPr>
          <a:xfrm>
            <a:off x="437769" y="2185547"/>
            <a:ext cx="0" cy="3782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351B02-22CF-F1F3-E980-5D35C1322560}"/>
                  </a:ext>
                </a:extLst>
              </p:cNvPr>
              <p:cNvSpPr txBox="1"/>
              <p:nvPr/>
            </p:nvSpPr>
            <p:spPr>
              <a:xfrm>
                <a:off x="783938" y="522228"/>
                <a:ext cx="48159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𝑹𝒐𝒐𝒕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dirty="0" err="1">
                          <a:latin typeface="Cambria Math" panose="02040503050406030204" pitchFamily="18" charset="0"/>
                        </a:rPr>
                        <m:t>𝒏𝒐𝒅𝒆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ES" sz="2400" i="1" dirty="0" err="1">
                          <a:latin typeface="Cambria Math" panose="02040503050406030204" pitchFamily="18" charset="0"/>
                        </a:rPr>
                        <m:t>𝐵𝑒𝑔𝑖𝑛𝑛𝑖𝑛𝑔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 err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 err="1">
                          <a:latin typeface="Cambria Math" panose="02040503050406030204" pitchFamily="18" charset="0"/>
                        </a:rPr>
                        <m:t>𝑡𝑟𝑒𝑒</m:t>
                      </m:r>
                    </m:oMath>
                  </m:oMathPara>
                </a14:m>
                <a:endParaRPr lang="ca-ES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351B02-22CF-F1F3-E980-5D35C1322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38" y="522228"/>
                <a:ext cx="4815934" cy="369332"/>
              </a:xfrm>
              <a:prstGeom prst="rect">
                <a:avLst/>
              </a:prstGeom>
              <a:blipFill>
                <a:blip r:embed="rId3"/>
                <a:stretch>
                  <a:fillRect l="-1139" r="-633" b="-350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DDC66A9-8F77-A7CA-EC17-8C13FBE18187}"/>
                  </a:ext>
                </a:extLst>
              </p:cNvPr>
              <p:cNvSpPr txBox="1"/>
              <p:nvPr/>
            </p:nvSpPr>
            <p:spPr>
              <a:xfrm>
                <a:off x="754477" y="1134144"/>
                <a:ext cx="57134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𝑰𝒏𝒕𝒆𝒓𝒏𝒂𝒍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dirty="0" err="1">
                          <a:latin typeface="Cambria Math" panose="02040503050406030204" pitchFamily="18" charset="0"/>
                        </a:rPr>
                        <m:t>𝒏𝒐𝒅𝒆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ES" sz="2400" i="1" dirty="0" err="1">
                          <a:latin typeface="Cambria Math" panose="02040503050406030204" pitchFamily="18" charset="0"/>
                        </a:rPr>
                        <m:t>𝑆𝑝𝑙𝑖𝑡𝑠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 err="1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 err="1">
                          <a:latin typeface="Cambria Math" panose="02040503050406030204" pitchFamily="18" charset="0"/>
                        </a:rPr>
                        <m:t>𝑓𝑢𝑡h𝑒𝑟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 err="1">
                          <a:latin typeface="Cambria Math" panose="02040503050406030204" pitchFamily="18" charset="0"/>
                        </a:rPr>
                        <m:t>𝑛𝑜𝑑𝑒𝑠</m:t>
                      </m:r>
                    </m:oMath>
                  </m:oMathPara>
                </a14:m>
                <a:endParaRPr lang="ca-E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DDC66A9-8F77-A7CA-EC17-8C13FBE18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7" y="1134144"/>
                <a:ext cx="5713487" cy="369332"/>
              </a:xfrm>
              <a:prstGeom prst="rect">
                <a:avLst/>
              </a:prstGeom>
              <a:blipFill>
                <a:blip r:embed="rId4"/>
                <a:stretch>
                  <a:fillRect l="-961" r="-854" b="-34426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D5113FE-16D4-E472-65D8-863B4A6D2173}"/>
                  </a:ext>
                </a:extLst>
              </p:cNvPr>
              <p:cNvSpPr txBox="1"/>
              <p:nvPr/>
            </p:nvSpPr>
            <p:spPr>
              <a:xfrm>
                <a:off x="754477" y="1676694"/>
                <a:ext cx="54345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𝑳𝒆𝒂𝒇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dirty="0" err="1">
                          <a:latin typeface="Cambria Math" panose="02040503050406030204" pitchFamily="18" charset="0"/>
                        </a:rPr>
                        <m:t>𝒏𝒐𝒅𝒆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ES" sz="2400" i="1" dirty="0" err="1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 err="1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 err="1">
                          <a:latin typeface="Cambria Math" panose="02040503050406030204" pitchFamily="18" charset="0"/>
                        </a:rPr>
                        <m:t>𝑙𝑜𝑛𝑔𝑒𝑟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 err="1">
                          <a:latin typeface="Cambria Math" panose="02040503050406030204" pitchFamily="18" charset="0"/>
                        </a:rPr>
                        <m:t>𝑠𝑝𝑙𝑖𝑡𝑠</m:t>
                      </m:r>
                    </m:oMath>
                  </m:oMathPara>
                </a14:m>
                <a:endParaRPr lang="ca-E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D5113FE-16D4-E472-65D8-863B4A6D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7" y="1676694"/>
                <a:ext cx="5434501" cy="369332"/>
              </a:xfrm>
              <a:prstGeom prst="rect">
                <a:avLst/>
              </a:prstGeom>
              <a:blipFill>
                <a:blip r:embed="rId5"/>
                <a:stretch>
                  <a:fillRect l="-1571" r="-1459" b="-34426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A590523-316A-0D08-46D8-5200CE945DD9}"/>
                  </a:ext>
                </a:extLst>
              </p:cNvPr>
              <p:cNvSpPr txBox="1"/>
              <p:nvPr/>
            </p:nvSpPr>
            <p:spPr>
              <a:xfrm>
                <a:off x="754477" y="2236772"/>
                <a:ext cx="41210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𝑩𝒓𝒂𝒏𝒄𝒉</m:t>
                      </m:r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𝐿𝑖𝑛𝑘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 err="1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 dirty="0" err="1">
                          <a:latin typeface="Cambria Math" panose="02040503050406030204" pitchFamily="18" charset="0"/>
                        </a:rPr>
                        <m:t>𝑛𝑜𝑑𝑒𝑠</m:t>
                      </m:r>
                    </m:oMath>
                  </m:oMathPara>
                </a14:m>
                <a:endParaRPr lang="ca-ES" sz="2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A590523-316A-0D08-46D8-5200CE94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7" y="2236772"/>
                <a:ext cx="4121065" cy="369332"/>
              </a:xfrm>
              <a:prstGeom prst="rect">
                <a:avLst/>
              </a:prstGeom>
              <a:blipFill>
                <a:blip r:embed="rId6"/>
                <a:stretch>
                  <a:fillRect l="-1479" r="-1331" b="-655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33347D-0506-8CB7-0892-8EB58D6D87D3}"/>
              </a:ext>
            </a:extLst>
          </p:cNvPr>
          <p:cNvCxnSpPr>
            <a:cxnSpLocks/>
          </p:cNvCxnSpPr>
          <p:nvPr/>
        </p:nvCxnSpPr>
        <p:spPr>
          <a:xfrm flipH="1">
            <a:off x="8805095" y="1919660"/>
            <a:ext cx="2119482" cy="2181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FEA8F9-F4AF-5661-F1D2-87460D43164D}"/>
              </a:ext>
            </a:extLst>
          </p:cNvPr>
          <p:cNvCxnSpPr>
            <a:cxnSpLocks/>
          </p:cNvCxnSpPr>
          <p:nvPr/>
        </p:nvCxnSpPr>
        <p:spPr>
          <a:xfrm flipH="1">
            <a:off x="9978985" y="3999113"/>
            <a:ext cx="920968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FD612A-3F46-487F-D558-321EF729678C}"/>
              </a:ext>
            </a:extLst>
          </p:cNvPr>
          <p:cNvCxnSpPr>
            <a:cxnSpLocks/>
          </p:cNvCxnSpPr>
          <p:nvPr/>
        </p:nvCxnSpPr>
        <p:spPr>
          <a:xfrm flipH="1">
            <a:off x="10439469" y="6045453"/>
            <a:ext cx="460484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985F99F-B6E4-60D1-AA79-8568E707C15C}"/>
                  </a:ext>
                </a:extLst>
              </p:cNvPr>
              <p:cNvSpPr txBox="1"/>
              <p:nvPr/>
            </p:nvSpPr>
            <p:spPr>
              <a:xfrm>
                <a:off x="11081312" y="1734994"/>
                <a:ext cx="11301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𝑳𝒆𝒗𝒆𝒍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ca-E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985F99F-B6E4-60D1-AA79-8568E707C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312" y="1734994"/>
                <a:ext cx="1130118" cy="369332"/>
              </a:xfrm>
              <a:prstGeom prst="rect">
                <a:avLst/>
              </a:prstGeom>
              <a:blipFill>
                <a:blip r:embed="rId7"/>
                <a:stretch>
                  <a:fillRect l="-7027" r="-5946" b="-1166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920B3E1-888B-DE12-8E2D-F19A15F39016}"/>
                  </a:ext>
                </a:extLst>
              </p:cNvPr>
              <p:cNvSpPr txBox="1"/>
              <p:nvPr/>
            </p:nvSpPr>
            <p:spPr>
              <a:xfrm>
                <a:off x="11081312" y="3817496"/>
                <a:ext cx="11301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𝑳𝒆𝒗𝒆𝒍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ca-ES" sz="2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920B3E1-888B-DE12-8E2D-F19A15F39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312" y="3817496"/>
                <a:ext cx="1130118" cy="369332"/>
              </a:xfrm>
              <a:prstGeom prst="rect">
                <a:avLst/>
              </a:prstGeom>
              <a:blipFill>
                <a:blip r:embed="rId8"/>
                <a:stretch>
                  <a:fillRect l="-7027" r="-5946" b="-9836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B33B14-DA7C-19D7-F0F6-08A2B098647D}"/>
                  </a:ext>
                </a:extLst>
              </p:cNvPr>
              <p:cNvSpPr txBox="1"/>
              <p:nvPr/>
            </p:nvSpPr>
            <p:spPr>
              <a:xfrm>
                <a:off x="11081312" y="5860787"/>
                <a:ext cx="11301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𝑳𝒆𝒗𝒆𝒍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dirty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ca-ES" sz="2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2B33B14-DA7C-19D7-F0F6-08A2B098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312" y="5860787"/>
                <a:ext cx="1130118" cy="369332"/>
              </a:xfrm>
              <a:prstGeom prst="rect">
                <a:avLst/>
              </a:prstGeom>
              <a:blipFill>
                <a:blip r:embed="rId9"/>
                <a:stretch>
                  <a:fillRect l="-7027" r="-5946" b="-9836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26393F9-7708-D54C-F4A3-3A7A474F7ED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8107341" y="924669"/>
            <a:ext cx="2143" cy="491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72BAFA-5126-7719-9092-C5EAAED9B8DD}"/>
                  </a:ext>
                </a:extLst>
              </p:cNvPr>
              <p:cNvSpPr txBox="1"/>
              <p:nvPr/>
            </p:nvSpPr>
            <p:spPr>
              <a:xfrm>
                <a:off x="7212051" y="492042"/>
                <a:ext cx="21945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𝑰𝒏𝒔𝒕𝒂𝒏𝒄𝒆</m:t>
                      </m:r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ca-ES" sz="24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72BAFA-5126-7719-9092-C5EAAED9B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051" y="492042"/>
                <a:ext cx="2194512" cy="369332"/>
              </a:xfrm>
              <a:prstGeom prst="rect">
                <a:avLst/>
              </a:prstGeom>
              <a:blipFill>
                <a:blip r:embed="rId10"/>
                <a:stretch>
                  <a:fillRect l="-4444" r="-3333" b="-350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4B433FBB-9AB0-445E-741F-AA288DA03C30}"/>
              </a:ext>
            </a:extLst>
          </p:cNvPr>
          <p:cNvSpPr/>
          <p:nvPr/>
        </p:nvSpPr>
        <p:spPr>
          <a:xfrm>
            <a:off x="78246" y="296601"/>
            <a:ext cx="6502062" cy="24051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solidFill>
                <a:schemeClr val="tx1"/>
              </a:solidFill>
            </a:endParaRP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D33CCEB5-3864-CC68-2F6C-592E47998CA8}"/>
              </a:ext>
            </a:extLst>
          </p:cNvPr>
          <p:cNvSpPr/>
          <p:nvPr/>
        </p:nvSpPr>
        <p:spPr>
          <a:xfrm>
            <a:off x="7093277" y="5593733"/>
            <a:ext cx="816652" cy="837699"/>
          </a:xfrm>
          <a:prstGeom prst="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E44F4EC-4842-04F9-CD10-A022E7200185}"/>
              </a:ext>
            </a:extLst>
          </p:cNvPr>
          <p:cNvCxnSpPr>
            <a:cxnSpLocks/>
            <a:stCxn id="172" idx="4"/>
          </p:cNvCxnSpPr>
          <p:nvPr/>
        </p:nvCxnSpPr>
        <p:spPr>
          <a:xfrm flipH="1">
            <a:off x="9232375" y="4498554"/>
            <a:ext cx="8541" cy="55225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8A570C9-1654-862E-C60D-5B34084B17EE}"/>
              </a:ext>
            </a:extLst>
          </p:cNvPr>
          <p:cNvCxnSpPr>
            <a:cxnSpLocks/>
          </p:cNvCxnSpPr>
          <p:nvPr/>
        </p:nvCxnSpPr>
        <p:spPr>
          <a:xfrm flipH="1">
            <a:off x="8640999" y="5050807"/>
            <a:ext cx="118063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EF7192B-E2F9-BA01-54DE-67F1807D810B}"/>
              </a:ext>
            </a:extLst>
          </p:cNvPr>
          <p:cNvCxnSpPr>
            <a:cxnSpLocks/>
          </p:cNvCxnSpPr>
          <p:nvPr/>
        </p:nvCxnSpPr>
        <p:spPr>
          <a:xfrm>
            <a:off x="9808505" y="5034931"/>
            <a:ext cx="0" cy="54292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E559822-78F7-DC49-5DFB-15B7677C08DE}"/>
              </a:ext>
            </a:extLst>
          </p:cNvPr>
          <p:cNvCxnSpPr>
            <a:cxnSpLocks/>
          </p:cNvCxnSpPr>
          <p:nvPr/>
        </p:nvCxnSpPr>
        <p:spPr>
          <a:xfrm>
            <a:off x="8654922" y="5034931"/>
            <a:ext cx="0" cy="54292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F4F411A8-712B-932D-45AE-9E0A93339D69}"/>
              </a:ext>
            </a:extLst>
          </p:cNvPr>
          <p:cNvSpPr/>
          <p:nvPr/>
        </p:nvSpPr>
        <p:spPr>
          <a:xfrm>
            <a:off x="8246596" y="5577857"/>
            <a:ext cx="816652" cy="837699"/>
          </a:xfrm>
          <a:prstGeom prst="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D0D056B1-6CCA-74A6-4C15-A6038FB917E9}"/>
              </a:ext>
            </a:extLst>
          </p:cNvPr>
          <p:cNvSpPr/>
          <p:nvPr/>
        </p:nvSpPr>
        <p:spPr>
          <a:xfrm>
            <a:off x="9399914" y="5577856"/>
            <a:ext cx="816652" cy="837699"/>
          </a:xfrm>
          <a:prstGeom prst="triangl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30AA9DD-9637-595E-6B15-890E4D52E834}"/>
              </a:ext>
            </a:extLst>
          </p:cNvPr>
          <p:cNvSpPr/>
          <p:nvPr/>
        </p:nvSpPr>
        <p:spPr>
          <a:xfrm>
            <a:off x="1583870" y="3449678"/>
            <a:ext cx="2699052" cy="254702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500" dirty="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6806043-367D-175F-80E4-653E45BFAAD0}"/>
              </a:ext>
            </a:extLst>
          </p:cNvPr>
          <p:cNvCxnSpPr>
            <a:cxnSpLocks/>
          </p:cNvCxnSpPr>
          <p:nvPr/>
        </p:nvCxnSpPr>
        <p:spPr>
          <a:xfrm>
            <a:off x="2262847" y="3431184"/>
            <a:ext cx="0" cy="256552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A9A1EF3-DBC4-E40D-BD34-E2ECC915DE8A}"/>
              </a:ext>
            </a:extLst>
          </p:cNvPr>
          <p:cNvCxnSpPr>
            <a:cxnSpLocks/>
          </p:cNvCxnSpPr>
          <p:nvPr/>
        </p:nvCxnSpPr>
        <p:spPr>
          <a:xfrm>
            <a:off x="1575866" y="5222882"/>
            <a:ext cx="6869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CD94AEA-3B8C-893A-84CF-D93B8835CE4B}"/>
              </a:ext>
            </a:extLst>
          </p:cNvPr>
          <p:cNvCxnSpPr>
            <a:cxnSpLocks/>
          </p:cNvCxnSpPr>
          <p:nvPr/>
        </p:nvCxnSpPr>
        <p:spPr>
          <a:xfrm>
            <a:off x="2722639" y="3448576"/>
            <a:ext cx="0" cy="254702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139D821-F486-9B81-8FD4-60F1F991FBA9}"/>
                  </a:ext>
                </a:extLst>
              </p:cNvPr>
              <p:cNvSpPr txBox="1"/>
              <p:nvPr/>
            </p:nvSpPr>
            <p:spPr>
              <a:xfrm>
                <a:off x="1969063" y="5996707"/>
                <a:ext cx="4557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sz="28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139D821-F486-9B81-8FD4-60F1F991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063" y="5996707"/>
                <a:ext cx="455701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19B171E3-5679-0D85-07D5-52E3D9136256}"/>
                  </a:ext>
                </a:extLst>
              </p:cNvPr>
              <p:cNvSpPr txBox="1"/>
              <p:nvPr/>
            </p:nvSpPr>
            <p:spPr>
              <a:xfrm>
                <a:off x="2508924" y="5996707"/>
                <a:ext cx="4639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a-ES" sz="28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19B171E3-5679-0D85-07D5-52E3D913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924" y="5996707"/>
                <a:ext cx="46397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D48E-72F9-BC6F-92DA-4F5870412ED8}"/>
                  </a:ext>
                </a:extLst>
              </p:cNvPr>
              <p:cNvSpPr txBox="1"/>
              <p:nvPr/>
            </p:nvSpPr>
            <p:spPr>
              <a:xfrm>
                <a:off x="1039836" y="4994154"/>
                <a:ext cx="3981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sz="28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799D48E-72F9-BC6F-92DA-4F5870412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36" y="4994154"/>
                <a:ext cx="39812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37E1369-5064-EA4E-A61E-98C68C2C7509}"/>
                  </a:ext>
                </a:extLst>
              </p:cNvPr>
              <p:cNvSpPr txBox="1"/>
              <p:nvPr/>
            </p:nvSpPr>
            <p:spPr>
              <a:xfrm>
                <a:off x="6189951" y="5889462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ca-ES" sz="28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37E1369-5064-EA4E-A61E-98C68C2C7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951" y="5889462"/>
                <a:ext cx="28052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AF658BB-AF10-9E74-272A-AC7574E92913}"/>
                  </a:ext>
                </a:extLst>
              </p:cNvPr>
              <p:cNvSpPr txBox="1"/>
              <p:nvPr/>
            </p:nvSpPr>
            <p:spPr>
              <a:xfrm>
                <a:off x="7359201" y="588946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ca-ES" sz="2800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AF658BB-AF10-9E74-272A-AC7574E92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01" y="5889461"/>
                <a:ext cx="28052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4DE59F0-1F9E-076F-A4BF-3CF3A0F869C4}"/>
                  </a:ext>
                </a:extLst>
              </p:cNvPr>
              <p:cNvSpPr txBox="1"/>
              <p:nvPr/>
            </p:nvSpPr>
            <p:spPr>
              <a:xfrm>
                <a:off x="8529163" y="588946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ca-ES" sz="2800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4DE59F0-1F9E-076F-A4BF-3CF3A0F8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163" y="5889460"/>
                <a:ext cx="280525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07C2BCB-7833-51B3-950A-4AA458D44575}"/>
                  </a:ext>
                </a:extLst>
              </p:cNvPr>
              <p:cNvSpPr txBox="1"/>
              <p:nvPr/>
            </p:nvSpPr>
            <p:spPr>
              <a:xfrm>
                <a:off x="9681372" y="5905338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ca-ES" sz="2800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07C2BCB-7833-51B3-950A-4AA458D4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72" y="5905338"/>
                <a:ext cx="280525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66DE493-28DD-6B31-A748-29FD10BB894D}"/>
                  </a:ext>
                </a:extLst>
              </p:cNvPr>
              <p:cNvSpPr txBox="1"/>
              <p:nvPr/>
            </p:nvSpPr>
            <p:spPr>
              <a:xfrm>
                <a:off x="7498918" y="1682013"/>
                <a:ext cx="12211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ca-ES" sz="2000" b="1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66DE493-28DD-6B31-A748-29FD10BB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918" y="1682013"/>
                <a:ext cx="1221132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47F4D47-AA1A-6AAD-BBD5-4E6FAD8E8A3E}"/>
                  </a:ext>
                </a:extLst>
              </p:cNvPr>
              <p:cNvSpPr txBox="1"/>
              <p:nvPr/>
            </p:nvSpPr>
            <p:spPr>
              <a:xfrm>
                <a:off x="3916502" y="3800462"/>
                <a:ext cx="60976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ca-ES" sz="2000" b="1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47F4D47-AA1A-6AAD-BBD5-4E6FAD8E8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02" y="3800462"/>
                <a:ext cx="6097656" cy="400110"/>
              </a:xfrm>
              <a:prstGeom prst="rect">
                <a:avLst/>
              </a:prstGeom>
              <a:blipFill>
                <a:blip r:embed="rId1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Oval 171">
            <a:extLst>
              <a:ext uri="{FF2B5EF4-FFF2-40B4-BE49-F238E27FC236}">
                <a16:creationId xmlns:a16="http://schemas.microsoft.com/office/drawing/2014/main" id="{63C92C40-98F1-81B2-96D6-087CBF5AE347}"/>
              </a:ext>
            </a:extLst>
          </p:cNvPr>
          <p:cNvSpPr/>
          <p:nvPr/>
        </p:nvSpPr>
        <p:spPr>
          <a:xfrm>
            <a:off x="8741511" y="3507963"/>
            <a:ext cx="998809" cy="99059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0E5C8BF-434B-D72B-6332-1E492D510C78}"/>
                  </a:ext>
                </a:extLst>
              </p:cNvPr>
              <p:cNvSpPr txBox="1"/>
              <p:nvPr/>
            </p:nvSpPr>
            <p:spPr>
              <a:xfrm>
                <a:off x="7891756" y="3793410"/>
                <a:ext cx="27779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ca-ES" sz="2000" b="1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0E5C8BF-434B-D72B-6332-1E492D510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756" y="3793410"/>
                <a:ext cx="2777955" cy="400110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27AD223-48EA-EE37-1C77-FEB97716DC62}"/>
                  </a:ext>
                </a:extLst>
              </p:cNvPr>
              <p:cNvSpPr txBox="1"/>
              <p:nvPr/>
            </p:nvSpPr>
            <p:spPr>
              <a:xfrm>
                <a:off x="1781746" y="5350376"/>
                <a:ext cx="2965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ca-ES" sz="2800" b="1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27AD223-48EA-EE37-1C77-FEB97716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746" y="5350376"/>
                <a:ext cx="296555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7434961-6ADB-044A-9B8D-6B8FE129AC4D}"/>
                  </a:ext>
                </a:extLst>
              </p:cNvPr>
              <p:cNvSpPr txBox="1"/>
              <p:nvPr/>
            </p:nvSpPr>
            <p:spPr>
              <a:xfrm>
                <a:off x="1781746" y="4120837"/>
                <a:ext cx="2965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ca-ES" sz="2800" b="1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7434961-6ADB-044A-9B8D-6B8FE129A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746" y="4120837"/>
                <a:ext cx="296555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28B7DEF-D3D7-C793-B25A-EA7DD4A1955F}"/>
                  </a:ext>
                </a:extLst>
              </p:cNvPr>
              <p:cNvSpPr txBox="1"/>
              <p:nvPr/>
            </p:nvSpPr>
            <p:spPr>
              <a:xfrm>
                <a:off x="2355447" y="4498500"/>
                <a:ext cx="2965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ca-ES" sz="2800" b="1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28B7DEF-D3D7-C793-B25A-EA7DD4A1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447" y="4498500"/>
                <a:ext cx="296555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6398DD7-945B-DBC8-E7AE-CD63872BA4B3}"/>
                  </a:ext>
                </a:extLst>
              </p:cNvPr>
              <p:cNvSpPr txBox="1"/>
              <p:nvPr/>
            </p:nvSpPr>
            <p:spPr>
              <a:xfrm>
                <a:off x="3345464" y="4498499"/>
                <a:ext cx="2965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ca-ES" sz="2800" b="1" dirty="0"/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6398DD7-945B-DBC8-E7AE-CD63872B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464" y="4498499"/>
                <a:ext cx="296555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AD7D07D-12CA-7886-6A5F-37A8BA4D13EE}"/>
                  </a:ext>
                </a:extLst>
              </p:cNvPr>
              <p:cNvSpPr txBox="1"/>
              <p:nvPr/>
            </p:nvSpPr>
            <p:spPr>
              <a:xfrm>
                <a:off x="7067783" y="2610699"/>
                <a:ext cx="8938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𝒀𝑬𝑺</m:t>
                      </m:r>
                    </m:oMath>
                  </m:oMathPara>
                </a14:m>
                <a:endParaRPr lang="ca-ES" sz="2400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AD7D07D-12CA-7886-6A5F-37A8BA4D1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783" y="2610699"/>
                <a:ext cx="893899" cy="369332"/>
              </a:xfrm>
              <a:prstGeom prst="rect">
                <a:avLst/>
              </a:prstGeom>
              <a:blipFill>
                <a:blip r:embed="rId2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F9C2A6-7B5D-BAE5-FCCC-17A3BA5EA3BB}"/>
                  </a:ext>
                </a:extLst>
              </p:cNvPr>
              <p:cNvSpPr txBox="1"/>
              <p:nvPr/>
            </p:nvSpPr>
            <p:spPr>
              <a:xfrm>
                <a:off x="6080780" y="4678330"/>
                <a:ext cx="8938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𝒀𝑬𝑺</m:t>
                      </m:r>
                    </m:oMath>
                  </m:oMathPara>
                </a14:m>
                <a:endParaRPr lang="ca-ES" sz="2400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F9C2A6-7B5D-BAE5-FCCC-17A3BA5E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80" y="4678330"/>
                <a:ext cx="893899" cy="369332"/>
              </a:xfrm>
              <a:prstGeom prst="rect">
                <a:avLst/>
              </a:prstGeom>
              <a:blipFill>
                <a:blip r:embed="rId2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9AFC6F-6698-0951-1F28-D488C10C2611}"/>
                  </a:ext>
                </a:extLst>
              </p:cNvPr>
              <p:cNvSpPr txBox="1"/>
              <p:nvPr/>
            </p:nvSpPr>
            <p:spPr>
              <a:xfrm>
                <a:off x="8294561" y="2618535"/>
                <a:ext cx="8938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𝑵𝑶</m:t>
                      </m:r>
                    </m:oMath>
                  </m:oMathPara>
                </a14:m>
                <a:endParaRPr lang="ca-ES" sz="2400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9AFC6F-6698-0951-1F28-D488C10C2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561" y="2618535"/>
                <a:ext cx="893899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E9E8949-8610-4FFB-5579-3B4A7D4EBF59}"/>
                  </a:ext>
                </a:extLst>
              </p:cNvPr>
              <p:cNvSpPr txBox="1"/>
              <p:nvPr/>
            </p:nvSpPr>
            <p:spPr>
              <a:xfrm>
                <a:off x="9213590" y="4677883"/>
                <a:ext cx="8938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𝑵𝑶</m:t>
                      </m:r>
                    </m:oMath>
                  </m:oMathPara>
                </a14:m>
                <a:endParaRPr lang="ca-ES" sz="2400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E9E8949-8610-4FFB-5579-3B4A7D4E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590" y="4677883"/>
                <a:ext cx="893899" cy="369332"/>
              </a:xfrm>
              <a:prstGeom prst="rect">
                <a:avLst/>
              </a:prstGeom>
              <a:blipFill>
                <a:blip r:embed="rId2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EBF4E4B-A4C5-EF1E-37AA-19C4BFA8F483}"/>
                  </a:ext>
                </a:extLst>
              </p:cNvPr>
              <p:cNvSpPr txBox="1"/>
              <p:nvPr/>
            </p:nvSpPr>
            <p:spPr>
              <a:xfrm>
                <a:off x="6901582" y="4672089"/>
                <a:ext cx="8938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𝑵𝑶</m:t>
                      </m:r>
                    </m:oMath>
                  </m:oMathPara>
                </a14:m>
                <a:endParaRPr lang="ca-ES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EBF4E4B-A4C5-EF1E-37AA-19C4BFA8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582" y="4672089"/>
                <a:ext cx="893899" cy="369332"/>
              </a:xfrm>
              <a:prstGeom prst="rect">
                <a:avLst/>
              </a:prstGeom>
              <a:blipFill>
                <a:blip r:embed="rId2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D66823C-08A3-3DAA-6EE9-DBCCC2FC45A0}"/>
                  </a:ext>
                </a:extLst>
              </p:cNvPr>
              <p:cNvSpPr txBox="1"/>
              <p:nvPr/>
            </p:nvSpPr>
            <p:spPr>
              <a:xfrm>
                <a:off x="8413475" y="4663248"/>
                <a:ext cx="8938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𝒀𝑬𝑺</m:t>
                      </m:r>
                    </m:oMath>
                  </m:oMathPara>
                </a14:m>
                <a:endParaRPr lang="ca-ES" sz="2400" b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D66823C-08A3-3DAA-6EE9-DBCCC2FC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475" y="4663248"/>
                <a:ext cx="893899" cy="369332"/>
              </a:xfrm>
              <a:prstGeom prst="rect">
                <a:avLst/>
              </a:prstGeom>
              <a:blipFill>
                <a:blip r:embed="rId3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80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66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4</cp:revision>
  <dcterms:created xsi:type="dcterms:W3CDTF">2022-05-02T15:22:58Z</dcterms:created>
  <dcterms:modified xsi:type="dcterms:W3CDTF">2022-05-16T23:25:21Z</dcterms:modified>
</cp:coreProperties>
</file>