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95" autoAdjust="0"/>
    <p:restoredTop sz="94660"/>
  </p:normalViewPr>
  <p:slideViewPr>
    <p:cSldViewPr snapToGrid="0">
      <p:cViewPr>
        <p:scale>
          <a:sx n="90" d="100"/>
          <a:sy n="90" d="100"/>
        </p:scale>
        <p:origin x="332" y="-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46CE-0FB7-03B6-390F-4DD2A46DB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29DA6-21EC-0458-CB21-45B1BAE31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CCAD4-C58B-31FD-56C1-7E2630B06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E4F2-AD14-40FE-8FBC-9C39BC51AD3C}" type="datetimeFigureOut">
              <a:rPr lang="ca-ES" smtClean="0"/>
              <a:t>16/5/2022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39B8C-C242-711D-AC2A-1B48E776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E4924-484F-DADF-32E4-C6977D94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1FEF-41C0-4792-877F-81E013571CB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4097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06729-8E7B-E6CD-1D88-F016D5E1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DA89E-4BBC-EB79-B658-CC0E8DF27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0EEE9-DD6B-9879-814C-B8CE1CB1E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E4F2-AD14-40FE-8FBC-9C39BC51AD3C}" type="datetimeFigureOut">
              <a:rPr lang="ca-ES" smtClean="0"/>
              <a:t>16/5/2022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4DC69-B1AC-E7E5-E12C-6152551E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75042-1A73-27B6-7F40-79FFDAE56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1FEF-41C0-4792-877F-81E013571CB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0147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753B71-EB82-18C3-3FFF-CFC0799B5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5DC40-622D-3AE9-2F48-AFCC262D0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644D3-5635-5695-2ADD-E273B5F7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E4F2-AD14-40FE-8FBC-9C39BC51AD3C}" type="datetimeFigureOut">
              <a:rPr lang="ca-ES" smtClean="0"/>
              <a:t>16/5/2022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B2FB9-044F-E396-A235-2B0A6131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2B257-8570-CDE7-2A0F-EB92D18E5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1FEF-41C0-4792-877F-81E013571CB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4544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5D397-95B7-65A2-A091-CDDAAB40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5AE90-5B78-6084-100F-E9C300D36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A490C-0D71-F757-9B2C-9E5777D34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E4F2-AD14-40FE-8FBC-9C39BC51AD3C}" type="datetimeFigureOut">
              <a:rPr lang="ca-ES" smtClean="0"/>
              <a:t>16/5/2022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7999D-E8A7-8AFD-3595-429F61F7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055D7-CB56-D93C-3917-B02CA032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1FEF-41C0-4792-877F-81E013571CB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6600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18D77-5562-A210-C9AA-75A7225FC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AA3E8-5FFB-BF1D-9BA5-ACA243AF2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0BAAF-07CB-2D2E-B730-2394178D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E4F2-AD14-40FE-8FBC-9C39BC51AD3C}" type="datetimeFigureOut">
              <a:rPr lang="ca-ES" smtClean="0"/>
              <a:t>16/5/2022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18BAC-E260-D3D5-AE14-6140E0B8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77589-3A32-3E73-5F74-91FCB956A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1FEF-41C0-4792-877F-81E013571CB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1192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AA2D5-2CDE-3801-1EC4-305E9961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BBC4F-275E-AEB7-189F-23988E2E3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21964-9752-8393-C1EE-4C36F77D4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1B7A2-AB34-470A-E56D-B321265BC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E4F2-AD14-40FE-8FBC-9C39BC51AD3C}" type="datetimeFigureOut">
              <a:rPr lang="ca-ES" smtClean="0"/>
              <a:t>16/5/2022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A6A3A-C69E-3C2B-AD6A-A2EAFDA8B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1AB02-434E-2831-CE13-2DB58626B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1FEF-41C0-4792-877F-81E013571CB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3015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C49C-B8DD-AFB1-6EB7-2B8346182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56437-593C-BF1E-35FF-DCFE1151B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9F6A8-9427-7B24-BE95-84B113209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661302-4BD0-FCE0-9B4C-A0274FF2B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B35675-902A-BB6D-7C62-8AE4D0EAA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73651E-5682-F1EC-42A3-02125350B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E4F2-AD14-40FE-8FBC-9C39BC51AD3C}" type="datetimeFigureOut">
              <a:rPr lang="ca-ES" smtClean="0"/>
              <a:t>16/5/2022</a:t>
            </a:fld>
            <a:endParaRPr lang="ca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6ED27C-AF75-7876-1F5B-0AE28472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2D2F89-F41C-B903-EB62-485513F3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1FEF-41C0-4792-877F-81E013571CB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5645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FC86C-F28E-42EA-D096-4A5DB61A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71E11-E223-59D9-0F1F-F876893D6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E4F2-AD14-40FE-8FBC-9C39BC51AD3C}" type="datetimeFigureOut">
              <a:rPr lang="ca-ES" smtClean="0"/>
              <a:t>16/5/2022</a:t>
            </a:fld>
            <a:endParaRPr lang="ca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99E4B-802A-0BFC-0C63-140EB7DD9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2DABC-970B-E013-E21D-D711E888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1FEF-41C0-4792-877F-81E013571CB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3581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FC87AA-8281-97FF-AFAF-EE318F4F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E4F2-AD14-40FE-8FBC-9C39BC51AD3C}" type="datetimeFigureOut">
              <a:rPr lang="ca-ES" smtClean="0"/>
              <a:t>16/5/2022</a:t>
            </a:fld>
            <a:endParaRPr lang="ca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FAD81-6410-446A-B27A-9718856F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68A00-E66C-28A2-AF32-AAE5F0C2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1FEF-41C0-4792-877F-81E013571CB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8570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48031-BFDC-A310-512C-59CA4B45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465E-42DE-07B3-F739-C292A4167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78CA2-B6D5-C5C3-F7F8-A39FA8EC1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F057B-1820-89B7-FAB6-8011EBDB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E4F2-AD14-40FE-8FBC-9C39BC51AD3C}" type="datetimeFigureOut">
              <a:rPr lang="ca-ES" smtClean="0"/>
              <a:t>16/5/2022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1EE6A-9314-018C-6DB4-F2FA8EDA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AC82D-C090-7801-C7C9-F33FD2A1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1FEF-41C0-4792-877F-81E013571CB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4778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8368B-A557-872E-4E4E-6EF3867A0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7B902E-5DAF-50DF-12E4-A4303A350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03A1F-C584-9D1E-BE97-2C74041A1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AC6FA-07BB-116E-F708-FA278EE3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E4F2-AD14-40FE-8FBC-9C39BC51AD3C}" type="datetimeFigureOut">
              <a:rPr lang="ca-ES" smtClean="0"/>
              <a:t>16/5/2022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32990-468B-BD5A-C869-217E2AD1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7FF75-467E-121D-A65E-209CD613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1FEF-41C0-4792-877F-81E013571CB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5563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C32E2-EB66-4263-BB03-69D83980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4DEC9-6FA6-A39A-55DA-2715CC978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592B1-CD7E-424E-CAC6-09942E0AE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5E4F2-AD14-40FE-8FBC-9C39BC51AD3C}" type="datetimeFigureOut">
              <a:rPr lang="ca-ES" smtClean="0"/>
              <a:t>16/5/2022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B9EFE-63B6-2E28-4F3D-0D52C69B8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DF1C2-5BD8-BAA7-898E-670F39AC5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31FEF-41C0-4792-877F-81E013571CB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5460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tationary, envelope, outdoor object&#10;&#10;Description automatically generated">
            <a:extLst>
              <a:ext uri="{FF2B5EF4-FFF2-40B4-BE49-F238E27FC236}">
                <a16:creationId xmlns:a16="http://schemas.microsoft.com/office/drawing/2014/main" id="{7B51DD55-69E9-A27C-0ED5-13210D162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441"/>
            <a:ext cx="12192000" cy="5886422"/>
          </a:xfrm>
          <a:prstGeom prst="rect">
            <a:avLst/>
          </a:prstGeom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50720F-BBAC-4AF9-D9F2-FCFF9E17BD5D}"/>
              </a:ext>
            </a:extLst>
          </p:cNvPr>
          <p:cNvCxnSpPr>
            <a:cxnSpLocks/>
          </p:cNvCxnSpPr>
          <p:nvPr/>
        </p:nvCxnSpPr>
        <p:spPr>
          <a:xfrm>
            <a:off x="321460" y="579878"/>
            <a:ext cx="50547" cy="5116664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B7D94C0-D988-8A01-0488-55DF3B9962F0}"/>
              </a:ext>
            </a:extLst>
          </p:cNvPr>
          <p:cNvCxnSpPr>
            <a:cxnSpLocks/>
          </p:cNvCxnSpPr>
          <p:nvPr/>
        </p:nvCxnSpPr>
        <p:spPr>
          <a:xfrm flipH="1">
            <a:off x="372007" y="4802020"/>
            <a:ext cx="797971" cy="89452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68CB9D3-A2A0-897E-2E75-FB79303C3192}"/>
              </a:ext>
            </a:extLst>
          </p:cNvPr>
          <p:cNvCxnSpPr>
            <a:cxnSpLocks/>
          </p:cNvCxnSpPr>
          <p:nvPr/>
        </p:nvCxnSpPr>
        <p:spPr>
          <a:xfrm flipH="1" flipV="1">
            <a:off x="372007" y="5696542"/>
            <a:ext cx="5114393" cy="3691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E892FF0-9F5A-4B7E-ADCF-32B260D4F3FF}"/>
              </a:ext>
            </a:extLst>
          </p:cNvPr>
          <p:cNvCxnSpPr>
            <a:cxnSpLocks/>
          </p:cNvCxnSpPr>
          <p:nvPr/>
        </p:nvCxnSpPr>
        <p:spPr>
          <a:xfrm>
            <a:off x="4961046" y="4802020"/>
            <a:ext cx="521472" cy="93143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757E2A-B725-BC9F-ADF4-45DA64890E46}"/>
              </a:ext>
            </a:extLst>
          </p:cNvPr>
          <p:cNvCxnSpPr>
            <a:cxnSpLocks/>
          </p:cNvCxnSpPr>
          <p:nvPr/>
        </p:nvCxnSpPr>
        <p:spPr>
          <a:xfrm>
            <a:off x="3312096" y="4804860"/>
            <a:ext cx="1645068" cy="1987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1180FA4-52B7-7EEA-D073-A939154B7754}"/>
              </a:ext>
            </a:extLst>
          </p:cNvPr>
          <p:cNvCxnSpPr>
            <a:cxnSpLocks/>
          </p:cNvCxnSpPr>
          <p:nvPr/>
        </p:nvCxnSpPr>
        <p:spPr>
          <a:xfrm flipH="1">
            <a:off x="4957164" y="3160643"/>
            <a:ext cx="26600" cy="165415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3C37C9-0EC8-69BE-EF26-F8658DB8E921}"/>
              </a:ext>
            </a:extLst>
          </p:cNvPr>
          <p:cNvCxnSpPr>
            <a:cxnSpLocks/>
          </p:cNvCxnSpPr>
          <p:nvPr/>
        </p:nvCxnSpPr>
        <p:spPr>
          <a:xfrm flipH="1">
            <a:off x="5491936" y="553752"/>
            <a:ext cx="20022" cy="5192485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21BB806-D0EE-3B37-7339-EF3C2D3F8526}"/>
              </a:ext>
            </a:extLst>
          </p:cNvPr>
          <p:cNvCxnSpPr>
            <a:cxnSpLocks/>
          </p:cNvCxnSpPr>
          <p:nvPr/>
        </p:nvCxnSpPr>
        <p:spPr>
          <a:xfrm>
            <a:off x="4983764" y="968375"/>
            <a:ext cx="0" cy="193256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FDA305-6EC1-4C8D-060B-2BD712060E6D}"/>
              </a:ext>
            </a:extLst>
          </p:cNvPr>
          <p:cNvCxnSpPr>
            <a:cxnSpLocks/>
          </p:cNvCxnSpPr>
          <p:nvPr/>
        </p:nvCxnSpPr>
        <p:spPr>
          <a:xfrm flipH="1">
            <a:off x="3088395" y="991478"/>
            <a:ext cx="189536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9777FDD-B633-1A1E-AF8A-7FDABCCDA0E5}"/>
              </a:ext>
            </a:extLst>
          </p:cNvPr>
          <p:cNvCxnSpPr>
            <a:cxnSpLocks/>
          </p:cNvCxnSpPr>
          <p:nvPr/>
        </p:nvCxnSpPr>
        <p:spPr>
          <a:xfrm flipH="1">
            <a:off x="4983764" y="560970"/>
            <a:ext cx="528194" cy="41772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F42EB76-98EA-6698-ED1C-04295B401F6A}"/>
              </a:ext>
            </a:extLst>
          </p:cNvPr>
          <p:cNvCxnSpPr>
            <a:cxnSpLocks/>
          </p:cNvCxnSpPr>
          <p:nvPr/>
        </p:nvCxnSpPr>
        <p:spPr>
          <a:xfrm flipH="1">
            <a:off x="335705" y="560970"/>
            <a:ext cx="5166242" cy="1890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ECDFEF3-A7CB-3642-4DE7-0D3F9DDBA2FD}"/>
              </a:ext>
            </a:extLst>
          </p:cNvPr>
          <p:cNvCxnSpPr>
            <a:cxnSpLocks/>
          </p:cNvCxnSpPr>
          <p:nvPr/>
        </p:nvCxnSpPr>
        <p:spPr>
          <a:xfrm flipH="1" flipV="1">
            <a:off x="321460" y="596773"/>
            <a:ext cx="818365" cy="394705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2E33F70-D1E6-E761-3EC2-DD0F3702E6B7}"/>
              </a:ext>
            </a:extLst>
          </p:cNvPr>
          <p:cNvCxnSpPr>
            <a:cxnSpLocks/>
          </p:cNvCxnSpPr>
          <p:nvPr/>
        </p:nvCxnSpPr>
        <p:spPr>
          <a:xfrm>
            <a:off x="1149243" y="991478"/>
            <a:ext cx="0" cy="174854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EE48C61-FC99-43E0-8C82-F33600F056DB}"/>
              </a:ext>
            </a:extLst>
          </p:cNvPr>
          <p:cNvCxnSpPr>
            <a:cxnSpLocks/>
          </p:cNvCxnSpPr>
          <p:nvPr/>
        </p:nvCxnSpPr>
        <p:spPr>
          <a:xfrm>
            <a:off x="1166696" y="3299703"/>
            <a:ext cx="3282" cy="150231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6C77949-B438-6508-584D-0D5D57921608}"/>
              </a:ext>
            </a:extLst>
          </p:cNvPr>
          <p:cNvCxnSpPr>
            <a:cxnSpLocks/>
          </p:cNvCxnSpPr>
          <p:nvPr/>
        </p:nvCxnSpPr>
        <p:spPr>
          <a:xfrm flipH="1" flipV="1">
            <a:off x="1173860" y="4802020"/>
            <a:ext cx="1515365" cy="1277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04FED60-D94B-755D-048A-DD67E2D10D7C}"/>
              </a:ext>
            </a:extLst>
          </p:cNvPr>
          <p:cNvCxnSpPr>
            <a:cxnSpLocks/>
          </p:cNvCxnSpPr>
          <p:nvPr/>
        </p:nvCxnSpPr>
        <p:spPr>
          <a:xfrm flipH="1">
            <a:off x="6062636" y="518063"/>
            <a:ext cx="4112579" cy="18355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DDB9493-2F76-963A-7676-CF7D7FB02409}"/>
              </a:ext>
            </a:extLst>
          </p:cNvPr>
          <p:cNvCxnSpPr>
            <a:cxnSpLocks/>
          </p:cNvCxnSpPr>
          <p:nvPr/>
        </p:nvCxnSpPr>
        <p:spPr>
          <a:xfrm>
            <a:off x="10168800" y="510604"/>
            <a:ext cx="12830" cy="147357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85B6F66-7E3A-D827-5C40-B683F841274E}"/>
              </a:ext>
            </a:extLst>
          </p:cNvPr>
          <p:cNvCxnSpPr>
            <a:cxnSpLocks/>
          </p:cNvCxnSpPr>
          <p:nvPr/>
        </p:nvCxnSpPr>
        <p:spPr>
          <a:xfrm>
            <a:off x="10181630" y="3741157"/>
            <a:ext cx="21736" cy="1955385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9A935AA-C7DE-8BFC-F1FF-3655CC4DE8B4}"/>
              </a:ext>
            </a:extLst>
          </p:cNvPr>
          <p:cNvCxnSpPr>
            <a:cxnSpLocks/>
          </p:cNvCxnSpPr>
          <p:nvPr/>
        </p:nvCxnSpPr>
        <p:spPr>
          <a:xfrm>
            <a:off x="6208441" y="5132349"/>
            <a:ext cx="4014439" cy="56419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725C701-51A0-6E59-4819-90AD5D765F20}"/>
              </a:ext>
            </a:extLst>
          </p:cNvPr>
          <p:cNvCxnSpPr>
            <a:cxnSpLocks/>
          </p:cNvCxnSpPr>
          <p:nvPr/>
        </p:nvCxnSpPr>
        <p:spPr>
          <a:xfrm flipH="1" flipV="1">
            <a:off x="6071678" y="701622"/>
            <a:ext cx="147915" cy="443909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F8395C5-0DA9-3E5B-28A1-23A47A2192EB}"/>
              </a:ext>
            </a:extLst>
          </p:cNvPr>
          <p:cNvCxnSpPr>
            <a:cxnSpLocks/>
          </p:cNvCxnSpPr>
          <p:nvPr/>
        </p:nvCxnSpPr>
        <p:spPr>
          <a:xfrm flipV="1">
            <a:off x="6208440" y="4321098"/>
            <a:ext cx="2230245" cy="81125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D453577-6068-AEE2-097D-1BE41AB6417A}"/>
              </a:ext>
            </a:extLst>
          </p:cNvPr>
          <p:cNvCxnSpPr>
            <a:cxnSpLocks/>
          </p:cNvCxnSpPr>
          <p:nvPr/>
        </p:nvCxnSpPr>
        <p:spPr>
          <a:xfrm flipV="1">
            <a:off x="8438685" y="3936380"/>
            <a:ext cx="0" cy="38471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50B7183-FF52-904B-6311-0B32B9EE2293}"/>
              </a:ext>
            </a:extLst>
          </p:cNvPr>
          <p:cNvCxnSpPr>
            <a:cxnSpLocks/>
          </p:cNvCxnSpPr>
          <p:nvPr/>
        </p:nvCxnSpPr>
        <p:spPr>
          <a:xfrm flipH="1" flipV="1">
            <a:off x="8438685" y="4321098"/>
            <a:ext cx="317810" cy="2230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11BCC88-5CA8-1EF7-6527-4C28F26A6C85}"/>
              </a:ext>
            </a:extLst>
          </p:cNvPr>
          <p:cNvCxnSpPr>
            <a:cxnSpLocks/>
          </p:cNvCxnSpPr>
          <p:nvPr/>
        </p:nvCxnSpPr>
        <p:spPr>
          <a:xfrm flipH="1" flipV="1">
            <a:off x="9526599" y="4414451"/>
            <a:ext cx="2232174" cy="234605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224214B-4993-9018-39F0-B2BD921CC7C5}"/>
              </a:ext>
            </a:extLst>
          </p:cNvPr>
          <p:cNvCxnSpPr>
            <a:cxnSpLocks/>
          </p:cNvCxnSpPr>
          <p:nvPr/>
        </p:nvCxnSpPr>
        <p:spPr>
          <a:xfrm flipH="1">
            <a:off x="10213123" y="4649056"/>
            <a:ext cx="1535893" cy="104748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8110EF2-75D2-E9A8-0929-373E48C173D3}"/>
              </a:ext>
            </a:extLst>
          </p:cNvPr>
          <p:cNvCxnSpPr>
            <a:cxnSpLocks/>
          </p:cNvCxnSpPr>
          <p:nvPr/>
        </p:nvCxnSpPr>
        <p:spPr>
          <a:xfrm flipH="1">
            <a:off x="11749016" y="717137"/>
            <a:ext cx="19514" cy="393191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0B1CDA5-2CED-8A51-0F09-9A6E61182DF0}"/>
              </a:ext>
            </a:extLst>
          </p:cNvPr>
          <p:cNvCxnSpPr>
            <a:cxnSpLocks/>
          </p:cNvCxnSpPr>
          <p:nvPr/>
        </p:nvCxnSpPr>
        <p:spPr>
          <a:xfrm flipH="1" flipV="1">
            <a:off x="8375264" y="840915"/>
            <a:ext cx="21050" cy="78580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97324C0-A7A2-B9A6-A4E5-3EB91EE31BFB}"/>
              </a:ext>
            </a:extLst>
          </p:cNvPr>
          <p:cNvCxnSpPr>
            <a:cxnSpLocks/>
          </p:cNvCxnSpPr>
          <p:nvPr/>
        </p:nvCxnSpPr>
        <p:spPr>
          <a:xfrm>
            <a:off x="6069051" y="709986"/>
            <a:ext cx="2306213" cy="13092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9DE4BE5-31C3-17FE-7D67-8DDE94DFBC6C}"/>
              </a:ext>
            </a:extLst>
          </p:cNvPr>
          <p:cNvCxnSpPr>
            <a:cxnSpLocks/>
          </p:cNvCxnSpPr>
          <p:nvPr/>
        </p:nvCxnSpPr>
        <p:spPr>
          <a:xfrm flipH="1">
            <a:off x="8375264" y="815604"/>
            <a:ext cx="687905" cy="2531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BEE8C90-FCD1-7163-43AB-B24B1CB26E78}"/>
              </a:ext>
            </a:extLst>
          </p:cNvPr>
          <p:cNvCxnSpPr>
            <a:cxnSpLocks/>
          </p:cNvCxnSpPr>
          <p:nvPr/>
        </p:nvCxnSpPr>
        <p:spPr>
          <a:xfrm flipH="1">
            <a:off x="9158956" y="717137"/>
            <a:ext cx="2609574" cy="9846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5F7AD18-78BA-479F-75B8-204DF814D86E}"/>
              </a:ext>
            </a:extLst>
          </p:cNvPr>
          <p:cNvCxnSpPr>
            <a:cxnSpLocks/>
          </p:cNvCxnSpPr>
          <p:nvPr/>
        </p:nvCxnSpPr>
        <p:spPr>
          <a:xfrm flipH="1" flipV="1">
            <a:off x="10160017" y="518063"/>
            <a:ext cx="1598756" cy="199074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0D1D44F7-6128-A139-7C46-D1A065AF430C}"/>
                  </a:ext>
                </a:extLst>
              </p:cNvPr>
              <p:cNvSpPr txBox="1"/>
              <p:nvPr/>
            </p:nvSpPr>
            <p:spPr>
              <a:xfrm>
                <a:off x="2540176" y="5804587"/>
                <a:ext cx="4960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3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ca-ES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a-ES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0D1D44F7-6128-A139-7C46-D1A065AF4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176" y="5804587"/>
                <a:ext cx="49609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BE40BC8-DC6D-6808-F3E0-637A5E582798}"/>
                  </a:ext>
                </a:extLst>
              </p:cNvPr>
              <p:cNvSpPr txBox="1"/>
              <p:nvPr/>
            </p:nvSpPr>
            <p:spPr>
              <a:xfrm>
                <a:off x="7907875" y="5487236"/>
                <a:ext cx="42209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3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ca-ES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a-ES" dirty="0"/>
              </a:p>
            </p:txBody>
          </p:sp>
        </mc:Choice>
        <mc:Fallback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BE40BC8-DC6D-6808-F3E0-637A5E582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875" y="5487236"/>
                <a:ext cx="42209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Rectangle 154">
            <a:extLst>
              <a:ext uri="{FF2B5EF4-FFF2-40B4-BE49-F238E27FC236}">
                <a16:creationId xmlns:a16="http://schemas.microsoft.com/office/drawing/2014/main" id="{6CF44CC5-9BAA-01C2-CB93-E9F3B85E20C1}"/>
              </a:ext>
            </a:extLst>
          </p:cNvPr>
          <p:cNvSpPr/>
          <p:nvPr/>
        </p:nvSpPr>
        <p:spPr>
          <a:xfrm>
            <a:off x="-508172" y="-228"/>
            <a:ext cx="586954" cy="6858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8A544CC-1EC0-416B-CA80-E1A05F7B5875}"/>
                  </a:ext>
                </a:extLst>
              </p:cNvPr>
              <p:cNvSpPr txBox="1"/>
              <p:nvPr/>
            </p:nvSpPr>
            <p:spPr>
              <a:xfrm>
                <a:off x="927163" y="5025278"/>
                <a:ext cx="50558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3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ca-ES" sz="1600" dirty="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8A544CC-1EC0-416B-CA80-E1A05F7B5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63" y="5025278"/>
                <a:ext cx="50558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F25FEB64-7EF9-136C-B406-16C9A9F45503}"/>
                  </a:ext>
                </a:extLst>
              </p:cNvPr>
              <p:cNvSpPr txBox="1"/>
              <p:nvPr/>
            </p:nvSpPr>
            <p:spPr>
              <a:xfrm>
                <a:off x="-210519" y="2631638"/>
                <a:ext cx="50558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3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ca-ES" dirty="0"/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F25FEB64-7EF9-136C-B406-16C9A9F45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0519" y="2631638"/>
                <a:ext cx="505588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2EF42B6-E99A-6F36-CC3F-8492C13F644A}"/>
                  </a:ext>
                </a:extLst>
              </p:cNvPr>
              <p:cNvSpPr txBox="1"/>
              <p:nvPr/>
            </p:nvSpPr>
            <p:spPr>
              <a:xfrm>
                <a:off x="6309604" y="2385416"/>
                <a:ext cx="50558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3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ca-ES" dirty="0"/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2EF42B6-E99A-6F36-CC3F-8492C13F6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604" y="2385416"/>
                <a:ext cx="505588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66542B5A-DEB1-761B-24E4-44BFA38D5DFF}"/>
                  </a:ext>
                </a:extLst>
              </p:cNvPr>
              <p:cNvSpPr txBox="1"/>
              <p:nvPr/>
            </p:nvSpPr>
            <p:spPr>
              <a:xfrm>
                <a:off x="7084945" y="4053865"/>
                <a:ext cx="50558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3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ca-ES" sz="1600" dirty="0"/>
              </a:p>
            </p:txBody>
          </p:sp>
        </mc:Choice>
        <mc:Fallback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66542B5A-DEB1-761B-24E4-44BFA38D5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945" y="4053865"/>
                <a:ext cx="505588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C8998C5F-1D91-8CEB-8BB2-04C7385A315D}"/>
              </a:ext>
            </a:extLst>
          </p:cNvPr>
          <p:cNvCxnSpPr>
            <a:cxnSpLocks/>
          </p:cNvCxnSpPr>
          <p:nvPr/>
        </p:nvCxnSpPr>
        <p:spPr>
          <a:xfrm flipH="1">
            <a:off x="1139825" y="991478"/>
            <a:ext cx="174583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58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Aleix Nieto Juscafresa</dc:creator>
  <cp:lastModifiedBy>Aleix Nieto Juscafresa</cp:lastModifiedBy>
  <cp:revision>2</cp:revision>
  <dcterms:created xsi:type="dcterms:W3CDTF">2022-04-29T12:44:19Z</dcterms:created>
  <dcterms:modified xsi:type="dcterms:W3CDTF">2022-05-16T14:16:30Z</dcterms:modified>
</cp:coreProperties>
</file>