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>
        <p:scale>
          <a:sx n="125" d="100"/>
          <a:sy n="125" d="100"/>
        </p:scale>
        <p:origin x="-1612" y="-1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11:05:3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24575,'-1'1'0,"-1"1"0,1 0 0,1-1 0,1 0 0,2-1 0,0-1 0,-2-1 0,0 1 0,-2 1 0,0 1 0,-1 0 0,0 1 0,-1-1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11:08:2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11:08:2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11:12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24575,'-1'1'0,"-1"1"0,1 0 0,1-1 0,1 0 0,2-1 0,0-1 0,-2-1 0,0 1 0,-2 1 0,0 1 0,-1 0 0,0 1 0,-1-1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11:12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11:12:2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78CD-6978-7163-22A4-EECA30BD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29DE5-859F-843B-943E-89F34307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6C77-9B26-A554-8293-8E7D81E1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3530-DF3D-BBC2-FE50-CB377658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A2CD-5DB2-F66C-D329-79B3F89E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93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1E29-EFA3-732E-7F6B-F7BF21F6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1D6B-2CA2-D076-A872-5E0D25CA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E52B-12E7-A13B-8B91-21747B0B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75964-6AD4-1B79-42A7-74D17A4D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7B94-1D34-606F-8FAE-0270BF87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63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EEF94-0A2B-8247-4672-7DBDE77F2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E88B-E9B6-084F-B805-D578875C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2259-78F4-E29E-28B8-B7C13D5E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0E86-9298-68AF-6413-0CA4F578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1AE5-1803-1E93-BB7B-B9F308D1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018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9E0D-3547-68AE-9B01-23C289D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403E-F509-8022-A524-864FDED1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9E80-4EA2-F8F5-242E-60B16ED4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09D7-B3DE-2E64-8774-591F2D84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507FF-F4D9-5BF7-C19E-E1CD71A7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52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A1CC-6861-4854-8F7C-39ABF618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7578E-A537-BAE3-5E5A-7F5D61AC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3E9A-C108-5A86-4A08-730BA9F5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60E5-E1AA-A221-5B76-21513C48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45B8-8D73-9F1F-B417-A31FF52D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92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03C2-45D9-1D0B-4A1C-8F8FBF56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AA23-2DFE-8BD1-566E-7FD7462C0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C3408-2504-C113-AA83-2DEE71F4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D665C-3807-6881-077A-63C57BCE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FE18-ACBA-63AB-61A9-EAF4601E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8422-21A3-1345-2D6D-49248CE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182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D399-560C-59C1-9D65-3BEB0FCC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1D4A-A259-0B7F-9F9F-B4D41A424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7213C-8E51-6942-AFA5-E4442A67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6568D-C27B-9901-FD26-1098947B8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F2604-D587-CBAA-A648-01CC55639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B523B-8E82-41FE-1378-BD025D66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9A1B9-DA68-C488-2BF6-3F64FF72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4A049-BD12-762D-9A02-FA04C477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583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D1B4-4656-D6A5-B4E7-183FEF27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D12B3-7E41-B429-A687-83BCE5A8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D405C-B77C-A0CB-621C-94746C87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7AE9-198A-EA9E-662B-75284D67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1439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09949-4B58-8B4D-AD6B-D5DC9356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194C-15C8-8671-2749-17A20167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1E37-E344-A2B7-D104-420F3142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097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05A6-1D08-C71F-3A87-299807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D3FA-2765-776A-BCFF-6E1E33CF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8971-C09F-6EAC-A181-19B8BC97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67D86-345C-CEC5-BAF4-BC69367B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A554-0995-6C92-D387-56CF84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03D27-359C-76C7-FE13-C11BD3A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81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AD09-EA05-2C6A-0DF7-C4C20EA5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EA49F-000F-2EA8-C118-DC3195514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6DE0-5BAB-FAAF-2ABC-B05F558AE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0423-284A-176B-6AD8-F99CC123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540E-B22C-CF66-F704-F9108688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0264A-C05D-2CBE-EC40-F269A011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849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235C6-5A4D-588B-919B-8BC2C389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3A5D-C952-8A44-250B-4A708A6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36E6-FCD5-F5B2-18E0-C9E221C00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D09E8-D3E5-4072-89D8-134672D866D3}" type="datetimeFigureOut">
              <a:rPr lang="ca-ES" smtClean="0"/>
              <a:t>29/4/2022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E6AD7-D62C-0F4C-C893-0A5FB6F5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4933-4D74-09C9-2601-6D25D912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DC6B-2FBF-4320-B23D-4685AC97C205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8213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customXml" Target="../ink/ink6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F58D5177-4788-8591-B62A-11D7E51C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" y="1221723"/>
            <a:ext cx="10905066" cy="45528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C5A843-88B2-1084-4520-639071BA24E2}"/>
                  </a:ext>
                </a:extLst>
              </p14:cNvPr>
              <p14:cNvContentPartPr/>
              <p14:nvPr/>
            </p14:nvContentPartPr>
            <p14:xfrm>
              <a:off x="3192885" y="5291045"/>
              <a:ext cx="4680" cy="3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C5A843-88B2-1084-4520-639071BA2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4245" y="5282045"/>
                <a:ext cx="22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B4702A9-1589-AC89-7CF2-C4410BF5137D}"/>
              </a:ext>
            </a:extLst>
          </p:cNvPr>
          <p:cNvGrpSpPr/>
          <p:nvPr/>
        </p:nvGrpSpPr>
        <p:grpSpPr>
          <a:xfrm>
            <a:off x="4573495" y="4157315"/>
            <a:ext cx="5040" cy="13320"/>
            <a:chOff x="4573495" y="4157315"/>
            <a:chExt cx="5040" cy="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07C9B1-4BF5-4295-046B-F7EEE6EB197A}"/>
                    </a:ext>
                  </a:extLst>
                </p14:cNvPr>
                <p14:cNvContentPartPr/>
                <p14:nvPr/>
              </p14:nvContentPartPr>
              <p14:xfrm>
                <a:off x="4578175" y="4170275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07C9B1-4BF5-4295-046B-F7EEE6EB19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9535" y="41612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FEC3BE-5B0A-3B61-187B-3740267764D9}"/>
                    </a:ext>
                  </a:extLst>
                </p14:cNvPr>
                <p14:cNvContentPartPr/>
                <p14:nvPr/>
              </p14:nvContentPartPr>
              <p14:xfrm>
                <a:off x="4573495" y="4157315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FEC3BE-5B0A-3B61-187B-3740267764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4495" y="41486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13C7E4-CC0C-52C8-85A2-249C31FE77F0}"/>
              </a:ext>
            </a:extLst>
          </p:cNvPr>
          <p:cNvCxnSpPr>
            <a:cxnSpLocks/>
          </p:cNvCxnSpPr>
          <p:nvPr/>
        </p:nvCxnSpPr>
        <p:spPr>
          <a:xfrm>
            <a:off x="3639174" y="3792241"/>
            <a:ext cx="1055770" cy="2600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A1B251-CBC2-6AFA-BACA-9CD781BA099C}"/>
              </a:ext>
            </a:extLst>
          </p:cNvPr>
          <p:cNvCxnSpPr>
            <a:cxnSpLocks/>
          </p:cNvCxnSpPr>
          <p:nvPr/>
        </p:nvCxnSpPr>
        <p:spPr>
          <a:xfrm flipH="1">
            <a:off x="4694944" y="1826239"/>
            <a:ext cx="112700" cy="2251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799F6A-BE4B-94D5-534C-99495888FB3E}"/>
              </a:ext>
            </a:extLst>
          </p:cNvPr>
          <p:cNvCxnSpPr>
            <a:cxnSpLocks/>
          </p:cNvCxnSpPr>
          <p:nvPr/>
        </p:nvCxnSpPr>
        <p:spPr>
          <a:xfrm flipH="1">
            <a:off x="3193997" y="4054608"/>
            <a:ext cx="1513754" cy="1234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EDB8D8-B95C-BA49-BCD2-1267ED2434AE}"/>
              </a:ext>
            </a:extLst>
          </p:cNvPr>
          <p:cNvCxnSpPr>
            <a:cxnSpLocks/>
          </p:cNvCxnSpPr>
          <p:nvPr/>
        </p:nvCxnSpPr>
        <p:spPr>
          <a:xfrm flipV="1">
            <a:off x="409854" y="3756338"/>
            <a:ext cx="1129171" cy="7881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350F50-6688-E699-DBAC-DB268B99DD56}"/>
              </a:ext>
            </a:extLst>
          </p:cNvPr>
          <p:cNvCxnSpPr>
            <a:cxnSpLocks/>
          </p:cNvCxnSpPr>
          <p:nvPr/>
        </p:nvCxnSpPr>
        <p:spPr>
          <a:xfrm>
            <a:off x="379079" y="4546387"/>
            <a:ext cx="2814918" cy="74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5F715C-FFD4-0E20-6A24-19ED6CF18711}"/>
                  </a:ext>
                </a:extLst>
              </p14:cNvPr>
              <p14:cNvContentPartPr/>
              <p14:nvPr/>
            </p14:nvContentPartPr>
            <p14:xfrm>
              <a:off x="9195400" y="5285216"/>
              <a:ext cx="4680" cy="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5F715C-FFD4-0E20-6A24-19ED6CF18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6760" y="5276216"/>
                <a:ext cx="22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F9875C0-FCA1-54D9-5E4A-9A006D3D6961}"/>
              </a:ext>
            </a:extLst>
          </p:cNvPr>
          <p:cNvGrpSpPr/>
          <p:nvPr/>
        </p:nvGrpSpPr>
        <p:grpSpPr>
          <a:xfrm>
            <a:off x="10576010" y="4151486"/>
            <a:ext cx="5040" cy="13320"/>
            <a:chOff x="4573495" y="4157315"/>
            <a:chExt cx="5040" cy="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11ED0D-96F8-95A5-E24E-92B036D93907}"/>
                    </a:ext>
                  </a:extLst>
                </p14:cNvPr>
                <p14:cNvContentPartPr/>
                <p14:nvPr/>
              </p14:nvContentPartPr>
              <p14:xfrm>
                <a:off x="4578175" y="4170275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11ED0D-96F8-95A5-E24E-92B036D939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9535" y="41612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4252D1-7275-12AB-EF10-2E80E17E3F53}"/>
                    </a:ext>
                  </a:extLst>
                </p14:cNvPr>
                <p14:cNvContentPartPr/>
                <p14:nvPr/>
              </p14:nvContentPartPr>
              <p14:xfrm>
                <a:off x="4573495" y="4157315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4252D1-7275-12AB-EF10-2E80E17E3F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4495" y="41486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283D82-43E8-4F99-2AF1-63E15D316CDF}"/>
              </a:ext>
            </a:extLst>
          </p:cNvPr>
          <p:cNvCxnSpPr>
            <a:cxnSpLocks/>
          </p:cNvCxnSpPr>
          <p:nvPr/>
        </p:nvCxnSpPr>
        <p:spPr>
          <a:xfrm>
            <a:off x="9641689" y="3786412"/>
            <a:ext cx="1055770" cy="2600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1F1E463-759F-FF90-3733-19D9D316C16A}"/>
              </a:ext>
            </a:extLst>
          </p:cNvPr>
          <p:cNvCxnSpPr>
            <a:cxnSpLocks/>
          </p:cNvCxnSpPr>
          <p:nvPr/>
        </p:nvCxnSpPr>
        <p:spPr>
          <a:xfrm flipH="1">
            <a:off x="10697459" y="1826239"/>
            <a:ext cx="116205" cy="2245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90FE75-4293-FFD2-2571-3E48BB6C34D5}"/>
              </a:ext>
            </a:extLst>
          </p:cNvPr>
          <p:cNvCxnSpPr>
            <a:cxnSpLocks/>
          </p:cNvCxnSpPr>
          <p:nvPr/>
        </p:nvCxnSpPr>
        <p:spPr>
          <a:xfrm flipH="1">
            <a:off x="9196512" y="4048779"/>
            <a:ext cx="1513754" cy="1234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00A262-CDF6-A066-069C-955A9319F871}"/>
              </a:ext>
            </a:extLst>
          </p:cNvPr>
          <p:cNvCxnSpPr>
            <a:cxnSpLocks/>
          </p:cNvCxnSpPr>
          <p:nvPr/>
        </p:nvCxnSpPr>
        <p:spPr>
          <a:xfrm flipV="1">
            <a:off x="6412369" y="3750509"/>
            <a:ext cx="1129171" cy="7881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167E846-3C54-B221-2601-D43F3C08390B}"/>
              </a:ext>
            </a:extLst>
          </p:cNvPr>
          <p:cNvCxnSpPr>
            <a:cxnSpLocks/>
          </p:cNvCxnSpPr>
          <p:nvPr/>
        </p:nvCxnSpPr>
        <p:spPr>
          <a:xfrm>
            <a:off x="6381594" y="4540558"/>
            <a:ext cx="2814918" cy="742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6FE77C7-768C-D4B5-8A4F-B88C35DAADB6}"/>
              </a:ext>
            </a:extLst>
          </p:cNvPr>
          <p:cNvSpPr/>
          <p:nvPr/>
        </p:nvSpPr>
        <p:spPr>
          <a:xfrm>
            <a:off x="981075" y="5124450"/>
            <a:ext cx="98608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993C29-1D47-2192-0858-EB6CA5DAA80B}"/>
              </a:ext>
            </a:extLst>
          </p:cNvPr>
          <p:cNvSpPr/>
          <p:nvPr/>
        </p:nvSpPr>
        <p:spPr>
          <a:xfrm>
            <a:off x="4132392" y="4903984"/>
            <a:ext cx="98608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558620-ED01-5C6C-4485-113941F9A946}"/>
              </a:ext>
            </a:extLst>
          </p:cNvPr>
          <p:cNvSpPr/>
          <p:nvPr/>
        </p:nvSpPr>
        <p:spPr>
          <a:xfrm>
            <a:off x="7206051" y="5193562"/>
            <a:ext cx="98608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72DECC-A58E-B49C-36DE-48676BE1A128}"/>
              </a:ext>
            </a:extLst>
          </p:cNvPr>
          <p:cNvSpPr/>
          <p:nvPr/>
        </p:nvSpPr>
        <p:spPr>
          <a:xfrm>
            <a:off x="9884270" y="4840939"/>
            <a:ext cx="98608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DD4008-C86C-15BF-8C19-856A012FA39D}"/>
              </a:ext>
            </a:extLst>
          </p:cNvPr>
          <p:cNvSpPr/>
          <p:nvPr/>
        </p:nvSpPr>
        <p:spPr>
          <a:xfrm>
            <a:off x="10106889" y="5407010"/>
            <a:ext cx="98608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5FC05-00C3-AE1C-2639-99B7E1AB95D4}"/>
              </a:ext>
            </a:extLst>
          </p:cNvPr>
          <p:cNvSpPr/>
          <p:nvPr/>
        </p:nvSpPr>
        <p:spPr>
          <a:xfrm>
            <a:off x="3388870" y="5421964"/>
            <a:ext cx="986085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757427-8E8D-6DE3-3053-5DFD0ACA3A04}"/>
              </a:ext>
            </a:extLst>
          </p:cNvPr>
          <p:cNvSpPr/>
          <p:nvPr/>
        </p:nvSpPr>
        <p:spPr>
          <a:xfrm>
            <a:off x="409854" y="5330850"/>
            <a:ext cx="10977366" cy="1426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/>
              <a:t>https://medium.com/@IwriteDSblog/the-regularized-models-9ed187c0bfc9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5B0F7A-F44E-706C-7526-E9B5B3E90192}"/>
                  </a:ext>
                </a:extLst>
              </p:cNvPr>
              <p:cNvSpPr txBox="1"/>
              <p:nvPr/>
            </p:nvSpPr>
            <p:spPr>
              <a:xfrm>
                <a:off x="1237266" y="5001367"/>
                <a:ext cx="4960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a-ES" sz="32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5B0F7A-F44E-706C-7526-E9B5B3E9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266" y="5001367"/>
                <a:ext cx="49609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3AEA20-EAD1-4E8A-1142-45F5E6A9AF8B}"/>
                  </a:ext>
                </a:extLst>
              </p:cNvPr>
              <p:cNvSpPr txBox="1"/>
              <p:nvPr/>
            </p:nvSpPr>
            <p:spPr>
              <a:xfrm>
                <a:off x="7127230" y="4991631"/>
                <a:ext cx="4960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ca-ES" sz="32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a-E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3AEA20-EAD1-4E8A-1142-45F5E6A9A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230" y="4991631"/>
                <a:ext cx="496097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C37D97-7EF4-952A-DAFB-F40890B135F4}"/>
                  </a:ext>
                </a:extLst>
              </p:cNvPr>
              <p:cNvSpPr txBox="1"/>
              <p:nvPr/>
            </p:nvSpPr>
            <p:spPr>
              <a:xfrm>
                <a:off x="4244881" y="4657417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a-E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1C37D97-7EF4-952A-DAFB-F40890B1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81" y="4657417"/>
                <a:ext cx="505588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64E1C8-AE84-F37D-D1AD-AC6E08479C82}"/>
                  </a:ext>
                </a:extLst>
              </p:cNvPr>
              <p:cNvSpPr txBox="1"/>
              <p:nvPr/>
            </p:nvSpPr>
            <p:spPr>
              <a:xfrm>
                <a:off x="10251975" y="4632007"/>
                <a:ext cx="5055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sz="32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3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a-E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64E1C8-AE84-F37D-D1AD-AC6E08479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975" y="4632007"/>
                <a:ext cx="505588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E93B076-BC58-C7F3-449E-5AE7E3F4F79A}"/>
                  </a:ext>
                </a:extLst>
              </p:cNvPr>
              <p:cNvSpPr txBox="1"/>
              <p:nvPr/>
            </p:nvSpPr>
            <p:spPr>
              <a:xfrm>
                <a:off x="4318125" y="1105394"/>
                <a:ext cx="12595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0" i="1" smtClean="0">
                        <a:solidFill>
                          <a:schemeClr val="tx1"/>
                        </a:solidFill>
                        <a:latin typeface="+mj-lt"/>
                      </a:rPr>
                      <m:t>𝑅𝑆𝑆</m:t>
                    </m:r>
                    <m:r>
                      <a:rPr lang="es-ES" sz="3200" b="0" i="1" smtClean="0">
                        <a:solidFill>
                          <a:schemeClr val="tx1"/>
                        </a:solidFill>
                        <a:latin typeface="+mj-lt"/>
                      </a:rPr>
                      <m:t>(</m:t>
                    </m:r>
                    <m:r>
                      <a:rPr lang="ca-ES" sz="3200" b="0" i="1" smtClean="0">
                        <a:solidFill>
                          <a:schemeClr val="tx1"/>
                        </a:solidFill>
                        <a:latin typeface="+mj-lt"/>
                      </a:rPr>
                      <m:t>𝛽</m:t>
                    </m:r>
                  </m:oMath>
                </a14:m>
                <a:r>
                  <a:rPr lang="ca-ES" sz="3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E93B076-BC58-C7F3-449E-5AE7E3F4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125" y="1105394"/>
                <a:ext cx="1259576" cy="492443"/>
              </a:xfrm>
              <a:prstGeom prst="rect">
                <a:avLst/>
              </a:prstGeom>
              <a:blipFill>
                <a:blip r:embed="rId14"/>
                <a:stretch>
                  <a:fillRect t="-23457" r="-18841" b="-5061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9BFA891-2DA0-C156-8869-74689FD94B21}"/>
                  </a:ext>
                </a:extLst>
              </p:cNvPr>
              <p:cNvSpPr txBox="1"/>
              <p:nvPr/>
            </p:nvSpPr>
            <p:spPr>
              <a:xfrm>
                <a:off x="10212227" y="1136650"/>
                <a:ext cx="12595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0" i="1" smtClean="0">
                        <a:solidFill>
                          <a:schemeClr val="tx1"/>
                        </a:solidFill>
                        <a:latin typeface="+mj-lt"/>
                      </a:rPr>
                      <m:t>𝑅𝑆𝑆</m:t>
                    </m:r>
                    <m:r>
                      <a:rPr lang="es-ES" sz="3200" b="0" i="1" smtClean="0">
                        <a:solidFill>
                          <a:schemeClr val="tx1"/>
                        </a:solidFill>
                        <a:latin typeface="+mj-lt"/>
                      </a:rPr>
                      <m:t>(</m:t>
                    </m:r>
                    <m:r>
                      <a:rPr lang="ca-ES" sz="3200" b="0" i="1" smtClean="0">
                        <a:solidFill>
                          <a:schemeClr val="tx1"/>
                        </a:solidFill>
                        <a:latin typeface="+mj-lt"/>
                      </a:rPr>
                      <m:t>𝛽</m:t>
                    </m:r>
                  </m:oMath>
                </a14:m>
                <a:r>
                  <a:rPr lang="ca-ES" sz="3200" dirty="0">
                    <a:solidFill>
                      <a:schemeClr val="tx1"/>
                    </a:solidFill>
                    <a:latin typeface="+mj-lt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9BFA891-2DA0-C156-8869-74689FD9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227" y="1136650"/>
                <a:ext cx="1259576" cy="492443"/>
              </a:xfrm>
              <a:prstGeom prst="rect">
                <a:avLst/>
              </a:prstGeom>
              <a:blipFill>
                <a:blip r:embed="rId15"/>
                <a:stretch>
                  <a:fillRect t="-23457" r="-18841" b="-5061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34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1</cp:revision>
  <dcterms:created xsi:type="dcterms:W3CDTF">2022-04-29T10:59:31Z</dcterms:created>
  <dcterms:modified xsi:type="dcterms:W3CDTF">2022-04-29T11:28:37Z</dcterms:modified>
</cp:coreProperties>
</file>