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60" d="100"/>
          <a:sy n="60" d="100"/>
        </p:scale>
        <p:origin x="13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D818-EB5C-434C-8B44-58883846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0EF7F-8A18-4A6E-8889-23C1C501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7AF2-FDB0-463B-A083-F16471D7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F661-FF9E-41AB-B74E-2678608D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EAC1-EF6C-4D4A-8FFB-FB8FE26F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081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BD3-1968-49BB-B29D-E85E47AE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2B14-D86A-402A-93FA-1822738E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C2F1-7393-446C-84B1-E4A1F1AF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0053-4855-46FB-BDAB-49F1B48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F6DF-F0AE-400A-93CD-5E640071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747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3FCD3-8796-4D14-88B8-D9202C312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CA2A-FC20-4ED0-96F2-BD051BA2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A20C-EA15-458F-8DB9-8D67D7EA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BFD9-A82A-41B8-9595-41F721F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7EEA-E6BE-4B03-9F87-FC7A6A5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2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4B-AF28-479C-9E80-5B643EFB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6269-8CB2-406F-B50C-480A6BB1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14EE-BD4B-40DB-87FF-DA909FB6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B029-B041-4A5C-AC8D-C1A9336E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D330-5235-4D6D-83DF-395C1754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07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FB2C-257A-49BE-BA50-E942C947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3DDB-616D-44B7-A5FC-632F9804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4AB3-7297-40D0-86C8-E1D41009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38D4-23CE-4A50-B2F2-61A9E15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1EAB-F2E5-409D-9BBE-2F2CD822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5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B3A7-93BB-45D5-A726-6CBB355C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CC5E-79AE-4922-B796-6A97D75F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460E7-C21B-4476-A1B3-F1CC9FA7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AD59-F9F3-413D-9864-C41E1DF8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F3CA-32CB-4C2D-8255-F23A24D7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437B-6DBF-4DD0-BE8F-E76D0497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08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C759-56B5-4DE5-A631-5693F745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2428-7750-4A67-9628-3475E1CB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415A-B2EA-483D-AA81-22EC5067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48573-8122-4BA5-AF5F-72C0C32A1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52963-8451-4989-96A3-8FDDE8111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CFB6E-7DAE-4CA8-BF67-229928B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5C123-90C3-47DB-9FC8-78ED0AD3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44968-AFFB-4743-8A4A-B6BD0118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2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DC1B-CE17-44F0-BF65-108EE01E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E61B1-0AB2-4701-A16F-1060693B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FF4E-0C39-4C5A-B09C-A492B095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130F5-382A-4ACB-A760-309B1BFC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20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173F5-F5D0-4B5D-8410-1A76C50A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C21DB-0688-423E-BD21-71A10818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624C-8D8B-44E5-8356-6E847FDC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91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CD3D-F0FF-4A58-9BFE-47CC9860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DC58-AF71-42B6-AD83-E938687C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E1ED1-8A1A-4983-817C-75EC9D8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C73D-448D-4D0B-A111-19A707C5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F6A6-7420-4B8E-9104-7FE3A1BD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DC17-F1AC-4544-BDF6-678F5012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296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78E8-2D25-4236-BEC6-02914FB5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5ABB0-DF00-40FB-8B0B-6AF90E4E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13E2-7182-4F9E-8E4A-61195CF6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EBA0-6956-4A9F-B5F9-6D9694A5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F7B87-0A88-46E2-AFD9-9A6515DC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C9D6-10F0-4800-8B52-1C52B7D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772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FE57E-68ED-414F-AD62-9B3CB7D7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2B0F-8F6C-4FA3-B629-8D86D9D3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E50C-1CA9-4DEF-9E20-EB666D415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95E9-892B-4B8B-BC22-2F0C20B0BFC2}" type="datetimeFigureOut">
              <a:rPr lang="ca-ES" smtClean="0"/>
              <a:t>10/5/2022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48D8-910A-476B-B379-3D9D0764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66E-A948-4CA9-BCFB-D717FD5AA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35BF-6EC0-47C2-9AA2-33D51D0CD61E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386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7A1D1-C44C-4142-9549-95DFD4C7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29"/>
            <a:ext cx="12192000" cy="6796142"/>
          </a:xfrm>
          <a:prstGeom prst="rect">
            <a:avLst/>
          </a:prstGeom>
          <a:ln w="19050">
            <a:noFill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6551D-F575-492E-A09B-9CE662FE1E53}"/>
              </a:ext>
            </a:extLst>
          </p:cNvPr>
          <p:cNvCxnSpPr>
            <a:cxnSpLocks/>
          </p:cNvCxnSpPr>
          <p:nvPr/>
        </p:nvCxnSpPr>
        <p:spPr>
          <a:xfrm flipV="1">
            <a:off x="6001230" y="5515024"/>
            <a:ext cx="761520" cy="414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CE13CC-9BBD-440B-919A-522AA06B6D13}"/>
                  </a:ext>
                </a:extLst>
              </p:cNvPr>
              <p:cNvSpPr txBox="1"/>
              <p:nvPr/>
            </p:nvSpPr>
            <p:spPr>
              <a:xfrm>
                <a:off x="3188967" y="5983800"/>
                <a:ext cx="3161989" cy="6155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𝑷𝒆𝒏𝒂𝒍𝒕𝒚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𝒔𝒉𝒐𝒘𝒏</m:t>
                      </m:r>
                    </m:oMath>
                  </m:oMathPara>
                </a14:m>
                <a:endParaRPr lang="es-E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𝒄𝒐𝒏𝒔𝒕𝒓𝒂𝒊𝒏𝒕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𝒓𝒆𝒈𝒊𝒐𝒏</m:t>
                      </m:r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CE13CC-9BBD-440B-919A-522AA06B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67" y="5983800"/>
                <a:ext cx="3161989" cy="615553"/>
              </a:xfrm>
              <a:prstGeom prst="rect">
                <a:avLst/>
              </a:prstGeom>
              <a:blipFill>
                <a:blip r:embed="rId3"/>
                <a:stretch>
                  <a:fillRect b="-158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B2043A3-7A29-45B9-8525-913B397DA72A}"/>
              </a:ext>
            </a:extLst>
          </p:cNvPr>
          <p:cNvSpPr/>
          <p:nvPr/>
        </p:nvSpPr>
        <p:spPr>
          <a:xfrm>
            <a:off x="3188969" y="5929314"/>
            <a:ext cx="3161988" cy="7162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85BD9C-FE4A-40A7-A976-2FF525F9679E}"/>
              </a:ext>
            </a:extLst>
          </p:cNvPr>
          <p:cNvCxnSpPr>
            <a:cxnSpLocks/>
          </p:cNvCxnSpPr>
          <p:nvPr/>
        </p:nvCxnSpPr>
        <p:spPr>
          <a:xfrm flipH="1" flipV="1">
            <a:off x="2752725" y="5515024"/>
            <a:ext cx="755654" cy="414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5FE1BDA-EBB2-4BDE-89F1-222DF71FAB82}"/>
              </a:ext>
            </a:extLst>
          </p:cNvPr>
          <p:cNvSpPr/>
          <p:nvPr/>
        </p:nvSpPr>
        <p:spPr>
          <a:xfrm>
            <a:off x="228600" y="2038350"/>
            <a:ext cx="1257300" cy="587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19CCBD-2F9B-48B5-B28F-D297EA53CD4B}"/>
              </a:ext>
            </a:extLst>
          </p:cNvPr>
          <p:cNvSpPr/>
          <p:nvPr/>
        </p:nvSpPr>
        <p:spPr>
          <a:xfrm>
            <a:off x="6383040" y="1927828"/>
            <a:ext cx="1257300" cy="587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D8416-6782-429B-BB02-0E4AB938B44F}"/>
              </a:ext>
            </a:extLst>
          </p:cNvPr>
          <p:cNvSpPr/>
          <p:nvPr/>
        </p:nvSpPr>
        <p:spPr>
          <a:xfrm>
            <a:off x="9791700" y="5344659"/>
            <a:ext cx="1257300" cy="587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115FCB-5C55-4D93-A2CE-6B46FE957153}"/>
                  </a:ext>
                </a:extLst>
              </p:cNvPr>
              <p:cNvSpPr txBox="1"/>
              <p:nvPr/>
            </p:nvSpPr>
            <p:spPr>
              <a:xfrm>
                <a:off x="796533" y="1478163"/>
                <a:ext cx="1895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115FCB-5C55-4D93-A2CE-6B46FE957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3" y="1478163"/>
                <a:ext cx="1895475" cy="307777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00CF85-C7C5-40B4-8370-60B8FC225955}"/>
                  </a:ext>
                </a:extLst>
              </p:cNvPr>
              <p:cNvSpPr txBox="1"/>
              <p:nvPr/>
            </p:nvSpPr>
            <p:spPr>
              <a:xfrm>
                <a:off x="7000961" y="1479819"/>
                <a:ext cx="1895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00CF85-C7C5-40B4-8370-60B8FC22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961" y="1479819"/>
                <a:ext cx="1895475" cy="307777"/>
              </a:xfrm>
              <a:prstGeom prst="rect">
                <a:avLst/>
              </a:prstGeom>
              <a:blipFill>
                <a:blip r:embed="rId5"/>
                <a:stretch>
                  <a:fillRect b="-34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C103E-4BB5-4F09-BD6E-23CCDC051396}"/>
                  </a:ext>
                </a:extLst>
              </p:cNvPr>
              <p:cNvSpPr txBox="1"/>
              <p:nvPr/>
            </p:nvSpPr>
            <p:spPr>
              <a:xfrm>
                <a:off x="4327089" y="4970771"/>
                <a:ext cx="1895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C103E-4BB5-4F09-BD6E-23CCDC05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89" y="4970771"/>
                <a:ext cx="1895475" cy="307777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6FB617-C76F-41D3-86C1-A190B6C775A3}"/>
                  </a:ext>
                </a:extLst>
              </p:cNvPr>
              <p:cNvSpPr txBox="1"/>
              <p:nvPr/>
            </p:nvSpPr>
            <p:spPr>
              <a:xfrm>
                <a:off x="10492955" y="5019491"/>
                <a:ext cx="1895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2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6FB617-C76F-41D3-86C1-A190B6C7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55" y="5019491"/>
                <a:ext cx="1895475" cy="307777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38B52E35-BBF5-4311-A10A-A39E6E5DC2CD}"/>
              </a:ext>
            </a:extLst>
          </p:cNvPr>
          <p:cNvSpPr>
            <a:spLocks/>
          </p:cNvSpPr>
          <p:nvPr/>
        </p:nvSpPr>
        <p:spPr>
          <a:xfrm>
            <a:off x="1660527" y="4076590"/>
            <a:ext cx="142874" cy="133459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79F70B-7134-4764-BC0E-E76563A2BFB0}"/>
              </a:ext>
            </a:extLst>
          </p:cNvPr>
          <p:cNvSpPr>
            <a:spLocks/>
          </p:cNvSpPr>
          <p:nvPr/>
        </p:nvSpPr>
        <p:spPr>
          <a:xfrm>
            <a:off x="8059748" y="4081577"/>
            <a:ext cx="142874" cy="133459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1EE0BC-F3DA-408E-8710-98AD91CA83B8}"/>
              </a:ext>
            </a:extLst>
          </p:cNvPr>
          <p:cNvSpPr/>
          <p:nvPr/>
        </p:nvSpPr>
        <p:spPr>
          <a:xfrm>
            <a:off x="-2512169" y="-565754"/>
            <a:ext cx="2635350" cy="742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542D0F-5173-4B0B-B16C-6C335ECE73C3}"/>
              </a:ext>
            </a:extLst>
          </p:cNvPr>
          <p:cNvSpPr/>
          <p:nvPr/>
        </p:nvSpPr>
        <p:spPr>
          <a:xfrm>
            <a:off x="12016579" y="0"/>
            <a:ext cx="2635350" cy="74237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3CE3A0-47F9-477C-A04A-E0282AAD6580}"/>
              </a:ext>
            </a:extLst>
          </p:cNvPr>
          <p:cNvSpPr/>
          <p:nvPr/>
        </p:nvSpPr>
        <p:spPr>
          <a:xfrm>
            <a:off x="-1061110" y="2838064"/>
            <a:ext cx="1995775" cy="797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66577A-CFEA-4E3B-8174-1AA80D922367}"/>
                  </a:ext>
                </a:extLst>
              </p:cNvPr>
              <p:cNvSpPr txBox="1"/>
              <p:nvPr/>
            </p:nvSpPr>
            <p:spPr>
              <a:xfrm>
                <a:off x="-1210721" y="2919736"/>
                <a:ext cx="2285254" cy="6155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𝑳𝒂𝒔𝒔𝒐</m:t>
                      </m:r>
                    </m:oMath>
                  </m:oMathPara>
                </a14:m>
                <a:endParaRPr lang="es-E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𝒄𝒐𝒆𝒇𝒇𝒊𝒄𝒊𝒆𝒏𝒕𝒔</m:t>
                      </m:r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66577A-CFEA-4E3B-8174-1AA80D92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721" y="2919736"/>
                <a:ext cx="2285254" cy="615553"/>
              </a:xfrm>
              <a:prstGeom prst="rect">
                <a:avLst/>
              </a:prstGeom>
              <a:blipFill>
                <a:blip r:embed="rId8"/>
                <a:stretch>
                  <a:fillRect b="-158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7FF0F4-93C0-4C01-AE12-D80099B1122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-63222" y="3635148"/>
            <a:ext cx="1643544" cy="508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5073D4-13F1-4C15-8CD8-5E3C62566B40}"/>
              </a:ext>
            </a:extLst>
          </p:cNvPr>
          <p:cNvSpPr/>
          <p:nvPr/>
        </p:nvSpPr>
        <p:spPr>
          <a:xfrm>
            <a:off x="10581455" y="3731557"/>
            <a:ext cx="2870247" cy="9541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CD7FF1-3354-45DB-8234-B1DAB2E9C3AB}"/>
                  </a:ext>
                </a:extLst>
              </p:cNvPr>
              <p:cNvSpPr txBox="1"/>
              <p:nvPr/>
            </p:nvSpPr>
            <p:spPr>
              <a:xfrm>
                <a:off x="10581455" y="3918041"/>
                <a:ext cx="2578124" cy="6155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𝑹𝒊𝒅𝒈𝒆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𝒓𝒆𝒈𝒓𝒆𝒔𝒔𝒊𝒐𝒏</m:t>
                      </m:r>
                    </m:oMath>
                  </m:oMathPara>
                </a14:m>
                <a:endParaRPr lang="es-ES" sz="20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𝒄𝒐𝒆𝒇𝒇𝒊𝒄𝒊𝒆𝒏𝒕𝒔</m:t>
                      </m:r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CD7FF1-3354-45DB-8234-B1DAB2E9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455" y="3918041"/>
                <a:ext cx="2578124" cy="615553"/>
              </a:xfrm>
              <a:prstGeom prst="rect">
                <a:avLst/>
              </a:prstGeom>
              <a:blipFill>
                <a:blip r:embed="rId9"/>
                <a:stretch>
                  <a:fillRect t="-1980" b="-1584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0B228D-7A5F-4043-98F6-A009D807F87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18103" y="4208635"/>
            <a:ext cx="2063352" cy="29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C70DF7D-0F94-40BA-B027-196D01DE9AFB}"/>
              </a:ext>
            </a:extLst>
          </p:cNvPr>
          <p:cNvSpPr/>
          <p:nvPr/>
        </p:nvSpPr>
        <p:spPr>
          <a:xfrm>
            <a:off x="4092491" y="2969841"/>
            <a:ext cx="3671861" cy="76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C3CB74-2952-4611-A518-BD10597944C1}"/>
                  </a:ext>
                </a:extLst>
              </p:cNvPr>
              <p:cNvSpPr txBox="1"/>
              <p:nvPr/>
            </p:nvSpPr>
            <p:spPr>
              <a:xfrm>
                <a:off x="4092491" y="3019595"/>
                <a:ext cx="3671861" cy="6155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𝑹𝑺𝑺</m:t>
                      </m:r>
                    </m:oMath>
                  </m:oMathPara>
                </a14:m>
                <a:endParaRPr lang="es-E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𝒍𝒆𝒂𝒔𝒕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𝒔𝒒𝒖𝒂𝒓𝒆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𝒄𝒐𝒆𝒇𝒇𝒊𝒄𝒊𝒆𝒏𝒕𝒔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C3CB74-2952-4611-A518-BD1059794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1" y="3019595"/>
                <a:ext cx="3671861" cy="615553"/>
              </a:xfrm>
              <a:prstGeom prst="rect">
                <a:avLst/>
              </a:prstGeom>
              <a:blipFill>
                <a:blip r:embed="rId10"/>
                <a:stretch>
                  <a:fillRect b="-168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FEF466-DB29-466C-8E3D-9CA6C6A1A599}"/>
              </a:ext>
            </a:extLst>
          </p:cNvPr>
          <p:cNvCxnSpPr>
            <a:cxnSpLocks/>
          </p:cNvCxnSpPr>
          <p:nvPr/>
        </p:nvCxnSpPr>
        <p:spPr>
          <a:xfrm flipH="1" flipV="1">
            <a:off x="3726698" y="2296365"/>
            <a:ext cx="1293623" cy="673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5984508-C243-407A-97E2-D9FEB715B595}"/>
              </a:ext>
            </a:extLst>
          </p:cNvPr>
          <p:cNvSpPr/>
          <p:nvPr/>
        </p:nvSpPr>
        <p:spPr>
          <a:xfrm>
            <a:off x="9556649" y="2158828"/>
            <a:ext cx="317359" cy="558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585DE7-88BC-4DB0-8A81-F4B2AA091783}"/>
              </a:ext>
            </a:extLst>
          </p:cNvPr>
          <p:cNvSpPr/>
          <p:nvPr/>
        </p:nvSpPr>
        <p:spPr>
          <a:xfrm>
            <a:off x="3125754" y="2141866"/>
            <a:ext cx="317359" cy="558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8A1B9E-D9B1-4A54-A089-4BCD2959625E}"/>
                  </a:ext>
                </a:extLst>
              </p:cNvPr>
              <p:cNvSpPr txBox="1"/>
              <p:nvPr/>
            </p:nvSpPr>
            <p:spPr>
              <a:xfrm>
                <a:off x="-1061109" y="2184176"/>
                <a:ext cx="8587408" cy="4168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8A1B9E-D9B1-4A54-A089-4BCD2959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1109" y="2184176"/>
                <a:ext cx="8587408" cy="416845"/>
              </a:xfrm>
              <a:prstGeom prst="rect">
                <a:avLst/>
              </a:prstGeom>
              <a:blipFill>
                <a:blip r:embed="rId11"/>
                <a:stretch>
                  <a:fillRect t="-8696" b="-130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D5A16A-A830-4A9A-9CC4-613A6E47F146}"/>
                  </a:ext>
                </a:extLst>
              </p:cNvPr>
              <p:cNvSpPr txBox="1"/>
              <p:nvPr/>
            </p:nvSpPr>
            <p:spPr>
              <a:xfrm>
                <a:off x="6045464" y="1513718"/>
                <a:ext cx="8587408" cy="41684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D5A16A-A830-4A9A-9CC4-613A6E47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64" y="1513718"/>
                <a:ext cx="8587408" cy="416845"/>
              </a:xfrm>
              <a:prstGeom prst="rect">
                <a:avLst/>
              </a:prstGeom>
              <a:blipFill>
                <a:blip r:embed="rId12"/>
                <a:stretch>
                  <a:fillRect t="-8696" b="-130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D9B74-DEEC-434E-B3B2-F92E0764903E}"/>
              </a:ext>
            </a:extLst>
          </p:cNvPr>
          <p:cNvCxnSpPr>
            <a:cxnSpLocks/>
          </p:cNvCxnSpPr>
          <p:nvPr/>
        </p:nvCxnSpPr>
        <p:spPr>
          <a:xfrm flipV="1">
            <a:off x="7215139" y="2291439"/>
            <a:ext cx="2606621" cy="678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2AF43-F8C0-4291-A76F-30D4FA5B8ED5}"/>
              </a:ext>
            </a:extLst>
          </p:cNvPr>
          <p:cNvSpPr/>
          <p:nvPr/>
        </p:nvSpPr>
        <p:spPr>
          <a:xfrm>
            <a:off x="4058049" y="5266265"/>
            <a:ext cx="317359" cy="558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AACD78-E500-4252-84E2-7A41462E86A2}"/>
              </a:ext>
            </a:extLst>
          </p:cNvPr>
          <p:cNvSpPr/>
          <p:nvPr/>
        </p:nvSpPr>
        <p:spPr>
          <a:xfrm>
            <a:off x="-2419618" y="-1379574"/>
            <a:ext cx="17052490" cy="1446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6A0EB7-F860-41BF-B740-659D56479107}"/>
              </a:ext>
            </a:extLst>
          </p:cNvPr>
          <p:cNvSpPr/>
          <p:nvPr/>
        </p:nvSpPr>
        <p:spPr>
          <a:xfrm>
            <a:off x="-2512169" y="6840842"/>
            <a:ext cx="17145041" cy="1432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DFC40B-AA9D-4716-B05E-DB82229B21B6}"/>
              </a:ext>
            </a:extLst>
          </p:cNvPr>
          <p:cNvCxnSpPr>
            <a:cxnSpLocks/>
          </p:cNvCxnSpPr>
          <p:nvPr/>
        </p:nvCxnSpPr>
        <p:spPr>
          <a:xfrm flipH="1">
            <a:off x="5505495" y="-361944"/>
            <a:ext cx="1314036" cy="515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5B3B40-C7CB-49CC-9907-ACA98135D989}"/>
              </a:ext>
            </a:extLst>
          </p:cNvPr>
          <p:cNvCxnSpPr>
            <a:cxnSpLocks/>
          </p:cNvCxnSpPr>
          <p:nvPr/>
        </p:nvCxnSpPr>
        <p:spPr>
          <a:xfrm flipH="1">
            <a:off x="5020321" y="-228820"/>
            <a:ext cx="1799210" cy="114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B338A4-5F63-49DD-8CCF-7CFB1140AE55}"/>
              </a:ext>
            </a:extLst>
          </p:cNvPr>
          <p:cNvCxnSpPr>
            <a:cxnSpLocks/>
          </p:cNvCxnSpPr>
          <p:nvPr/>
        </p:nvCxnSpPr>
        <p:spPr>
          <a:xfrm flipH="1">
            <a:off x="4577081" y="-89222"/>
            <a:ext cx="2242450" cy="163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21084B-A05F-4EC6-9EEB-D10E53480374}"/>
              </a:ext>
            </a:extLst>
          </p:cNvPr>
          <p:cNvCxnSpPr>
            <a:cxnSpLocks/>
          </p:cNvCxnSpPr>
          <p:nvPr/>
        </p:nvCxnSpPr>
        <p:spPr>
          <a:xfrm>
            <a:off x="9112015" y="-42046"/>
            <a:ext cx="603313" cy="180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F1C0B3-B664-4A1E-9DDB-8E42A54E604A}"/>
              </a:ext>
            </a:extLst>
          </p:cNvPr>
          <p:cNvCxnSpPr>
            <a:cxnSpLocks/>
          </p:cNvCxnSpPr>
          <p:nvPr/>
        </p:nvCxnSpPr>
        <p:spPr>
          <a:xfrm>
            <a:off x="9424341" y="-42046"/>
            <a:ext cx="492478" cy="1372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CE6B5C-9188-469B-A572-19DC9C4EB988}"/>
              </a:ext>
            </a:extLst>
          </p:cNvPr>
          <p:cNvCxnSpPr>
            <a:cxnSpLocks/>
          </p:cNvCxnSpPr>
          <p:nvPr/>
        </p:nvCxnSpPr>
        <p:spPr>
          <a:xfrm>
            <a:off x="9689778" y="-93082"/>
            <a:ext cx="424097" cy="867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34E073-DB47-4C24-92DB-86BF10F54E90}"/>
              </a:ext>
            </a:extLst>
          </p:cNvPr>
          <p:cNvSpPr/>
          <p:nvPr/>
        </p:nvSpPr>
        <p:spPr>
          <a:xfrm>
            <a:off x="6819531" y="-787717"/>
            <a:ext cx="2870247" cy="745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ADD86A-5294-4BA6-9AAC-392B01304F59}"/>
                  </a:ext>
                </a:extLst>
              </p:cNvPr>
              <p:cNvSpPr txBox="1"/>
              <p:nvPr/>
            </p:nvSpPr>
            <p:spPr>
              <a:xfrm>
                <a:off x="6810375" y="-758148"/>
                <a:ext cx="2870247" cy="707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𝑬𝒍𝒍𝒊𝒑𝒕𝒊𝒄𝒂𝒍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𝒄𝒐𝒖𝒏𝒕𝒐𝒖𝒓𝒔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1" i="1" dirty="0" smtClean="0">
                          <a:latin typeface="Cambria Math" panose="02040503050406030204" pitchFamily="18" charset="0"/>
                        </a:rPr>
                        <m:t>𝑹𝑺𝑺</m:t>
                      </m:r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ADD86A-5294-4BA6-9AAC-392B0130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5" y="-758148"/>
                <a:ext cx="2870247" cy="707886"/>
              </a:xfrm>
              <a:prstGeom prst="rect">
                <a:avLst/>
              </a:prstGeom>
              <a:blipFill>
                <a:blip r:embed="rId13"/>
                <a:stretch>
                  <a:fillRect b="-775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0D2A26BB-8AC2-494D-9E16-3E697396F6A8}"/>
              </a:ext>
            </a:extLst>
          </p:cNvPr>
          <p:cNvSpPr txBox="1"/>
          <p:nvPr/>
        </p:nvSpPr>
        <p:spPr>
          <a:xfrm>
            <a:off x="228600" y="7112015"/>
            <a:ext cx="28702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LASSO</a:t>
            </a:r>
            <a:endParaRPr lang="ca-ES" sz="2800" b="1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2DD439-4A72-4D5C-A90A-7A975ECABA2B}"/>
              </a:ext>
            </a:extLst>
          </p:cNvPr>
          <p:cNvSpPr txBox="1"/>
          <p:nvPr/>
        </p:nvSpPr>
        <p:spPr>
          <a:xfrm>
            <a:off x="7215139" y="7137890"/>
            <a:ext cx="475402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RIDGE REGRESSION</a:t>
            </a:r>
            <a:endParaRPr lang="ca-E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D088277-001E-4F56-BC24-FBE09808F2B8}"/>
                  </a:ext>
                </a:extLst>
              </p:cNvPr>
              <p:cNvSpPr txBox="1"/>
              <p:nvPr/>
            </p:nvSpPr>
            <p:spPr>
              <a:xfrm>
                <a:off x="-1057997" y="5797570"/>
                <a:ext cx="1698927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ca-E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ca-E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a-E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ca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ca-E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a-E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ca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a-E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D088277-001E-4F56-BC24-FBE09808F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7997" y="5797570"/>
                <a:ext cx="1698927" cy="307777"/>
              </a:xfrm>
              <a:prstGeom prst="rect">
                <a:avLst/>
              </a:prstGeom>
              <a:blipFill>
                <a:blip r:embed="rId14"/>
                <a:stretch>
                  <a:fillRect r="-2509" b="-3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CFE1492-EC3D-42DB-B350-C911FC94EE25}"/>
                  </a:ext>
                </a:extLst>
              </p:cNvPr>
              <p:cNvSpPr txBox="1"/>
              <p:nvPr/>
            </p:nvSpPr>
            <p:spPr>
              <a:xfrm>
                <a:off x="9141827" y="5793467"/>
                <a:ext cx="1428276" cy="3118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a-E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a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ca-E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a-E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ca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a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ca-E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ca-E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ca-E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a-E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CFE1492-EC3D-42DB-B350-C911FC94E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827" y="5793467"/>
                <a:ext cx="1428276" cy="311880"/>
              </a:xfrm>
              <a:prstGeom prst="rect">
                <a:avLst/>
              </a:prstGeom>
              <a:blipFill>
                <a:blip r:embed="rId15"/>
                <a:stretch>
                  <a:fillRect l="-5983" t="-1923" r="-2991" b="-3269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08A8DD8B-E20D-163D-2089-8E1F3E3782E1}"/>
              </a:ext>
            </a:extLst>
          </p:cNvPr>
          <p:cNvSpPr/>
          <p:nvPr/>
        </p:nvSpPr>
        <p:spPr>
          <a:xfrm>
            <a:off x="10581455" y="3799177"/>
            <a:ext cx="2578124" cy="886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000"/>
          </a:p>
        </p:txBody>
      </p:sp>
    </p:spTree>
    <p:extLst>
      <p:ext uri="{BB962C8B-B14F-4D97-AF65-F5344CB8AC3E}">
        <p14:creationId xmlns:p14="http://schemas.microsoft.com/office/powerpoint/2010/main" val="22744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2</cp:revision>
  <dcterms:created xsi:type="dcterms:W3CDTF">2022-04-27T21:43:33Z</dcterms:created>
  <dcterms:modified xsi:type="dcterms:W3CDTF">2022-05-10T14:39:13Z</dcterms:modified>
</cp:coreProperties>
</file>