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F00"/>
    <a:srgbClr val="72C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B913-5EB3-384E-B4BA-CB345780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BD635-1B60-FCA0-68F9-4CB8D2868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8EDE-8E16-CF7E-4434-152A5638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8843-4E78-3930-B4FF-327C9A68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44BF-C46A-8041-B6DD-D10CEDF5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898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48A4-BEAF-3455-C694-6928EAEC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B1EA-84ED-5DF2-0B57-4D01FF8D3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5E32-720D-2F93-95EB-C62C84FB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DD6D-0882-560A-BD75-D94F9600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20CC-1A2B-9A95-6E69-ADA0060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2947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4B206-3D06-A7E3-EF34-3F48B1B57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D660-3E24-4A1C-5EE1-20A16AC1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5CA8F-5D47-99FB-ABBA-FF894B9F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B26C-359A-F6FF-A7CF-A9DD310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4B1E-762A-DA91-30B0-D90000BA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0465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463C-E83C-3BCC-98FF-DE83C041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EC67-2213-2118-D29C-6152668E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DCF6-7F16-17C7-6710-507B9D93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79951-5E59-36A9-C0AD-6262B4B3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A34D-5B64-145D-984E-68AD209D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37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CA9C-DB1A-480B-9B39-02B7BCF2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EE98-2145-4034-D635-E3CE737D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2882-1326-A41C-6BD8-5BF9FFA6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CBCB-5B3D-712E-8CF8-E15F844F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B66F-8E00-38F3-8195-66606ADA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8109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505D-63C8-30D6-B3F5-9401135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9E48-6E3D-C56D-5941-7C0213F5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93861-91BF-C546-BCDD-208621DD4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A02E-35BB-F57F-3F54-A12566C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2F02-E4FC-B4CD-54E8-6D2CB018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E183D-C1FE-08B2-C111-6584936A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4103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995-C1E3-AEAA-DB5A-A64DF63E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166EA-BCE7-7785-6B5F-C9574B9C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6AC77-5934-D530-1784-02DCD7017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D29C6-6F65-9D29-0FC1-9DA3FEC56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3027F-EDDA-8A07-5653-27850BAF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638F6-4CF1-2D37-286A-4C979EC4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9D476-A736-6D69-496D-7ED38CD6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E5006-1A2C-6BFB-A6AB-D2E499A1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088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1424-3736-4CE0-5FF9-DEC72192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E0B0-AC23-1ECA-A236-36614A92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5002C-DF4E-88AD-882B-9356EEA4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C85B-5F9F-5776-D77C-774C213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03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23EC7-1E1D-5C1A-5DA1-594CFAC7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6EFCB-7EEA-2732-AB26-AE04549B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C52B6-F74D-33D8-19D0-D5DBF425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758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D204-3C30-7821-AAEE-9E28E312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184E-E934-DF11-3474-2D599634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C7B7-F7CA-B9D4-F98A-1BB6A6C98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A941-E08F-7371-1081-6734EC3B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AD823-7422-06CC-E300-0BDE1903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5A4CE-A83A-13E9-67CA-455D248B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813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79A9-FACF-6519-29DC-4E9A638F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6467F-B96F-9517-8520-785E427AD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BECF-FB22-00B8-5E0F-F840598A1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0046-9EC4-C93F-AB24-4E3B0EE9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D2B2-F9BC-259C-1918-FCC4FD11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3C272-0379-E046-6CDA-A90BBCC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519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D7BDB-93E9-B2DF-C03F-6B8704EA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A20A-9D32-644C-D23C-B5E445A6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2977-28BE-5162-AD6E-60BA2DCAE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38C7-A010-45BE-B95A-BE44419E9BF7}" type="datetimeFigureOut">
              <a:rPr lang="ca-ES" smtClean="0"/>
              <a:t>8/5/2022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089E-4E8C-BF88-2EF8-8AABB977D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942C-62F3-D108-AE70-76FB2C444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4F3D-6C63-4D30-8354-5836F767A71F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1812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A28D331-6132-2EA8-5706-D259C66A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02" y="1092084"/>
            <a:ext cx="7696596" cy="450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445A6B-18A7-FAF8-65E9-8EFFFBA3FCBD}"/>
                  </a:ext>
                </a:extLst>
              </p:cNvPr>
              <p:cNvSpPr txBox="1"/>
              <p:nvPr/>
            </p:nvSpPr>
            <p:spPr>
              <a:xfrm>
                <a:off x="5406888" y="5627416"/>
                <a:ext cx="1982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𝑵𝒖𝒎𝒃𝒆𝒓</m:t>
                      </m:r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𝑻𝒓𝒆𝒆𝒔</m:t>
                      </m:r>
                    </m:oMath>
                  </m:oMathPara>
                </a14:m>
                <a:endParaRPr lang="ca-ES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445A6B-18A7-FAF8-65E9-8EFFFBA3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88" y="5627416"/>
                <a:ext cx="1982914" cy="276999"/>
              </a:xfrm>
              <a:prstGeom prst="rect">
                <a:avLst/>
              </a:prstGeom>
              <a:blipFill>
                <a:blip r:embed="rId3"/>
                <a:stretch>
                  <a:fillRect l="-2769" t="-2174" r="-2462" b="-3260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4B060-DD7A-8B0C-54C7-1369DD4C41C8}"/>
                  </a:ext>
                </a:extLst>
              </p:cNvPr>
              <p:cNvSpPr txBox="1"/>
              <p:nvPr/>
            </p:nvSpPr>
            <p:spPr>
              <a:xfrm rot="16200000">
                <a:off x="623727" y="3044567"/>
                <a:ext cx="2766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𝑴𝒊𝒔𝒄𝒍𝒂𝒔𝒔𝒊𝒇𝒊𝒄𝒂𝒕𝒊𝒐𝒏</m:t>
                      </m:r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ca-ES" b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4B060-DD7A-8B0C-54C7-1369DD4C4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3727" y="3044567"/>
                <a:ext cx="2766783" cy="276999"/>
              </a:xfrm>
              <a:prstGeom prst="rect">
                <a:avLst/>
              </a:prstGeom>
              <a:blipFill>
                <a:blip r:embed="rId4"/>
                <a:stretch>
                  <a:fillRect l="-6667" t="-1542" r="-35556" b="-286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AC7A8C6-8CA5-04FE-C1B4-676DE23E2713}"/>
              </a:ext>
            </a:extLst>
          </p:cNvPr>
          <p:cNvSpPr/>
          <p:nvPr/>
        </p:nvSpPr>
        <p:spPr>
          <a:xfrm>
            <a:off x="7525015" y="1620995"/>
            <a:ext cx="2170836" cy="1160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D07742-DC1F-9863-22F8-6F31D438B51E}"/>
              </a:ext>
            </a:extLst>
          </p:cNvPr>
          <p:cNvSpPr/>
          <p:nvPr/>
        </p:nvSpPr>
        <p:spPr>
          <a:xfrm>
            <a:off x="7276568" y="1799674"/>
            <a:ext cx="2187028" cy="7837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9CD0F-25CE-681E-FA86-BE50C544C7C6}"/>
                  </a:ext>
                </a:extLst>
              </p:cNvPr>
              <p:cNvSpPr txBox="1"/>
              <p:nvPr/>
            </p:nvSpPr>
            <p:spPr>
              <a:xfrm>
                <a:off x="8126654" y="1924366"/>
                <a:ext cx="1261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𝑶𝑶𝑩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ca-ES" b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9CD0F-25CE-681E-FA86-BE50C544C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654" y="1924366"/>
                <a:ext cx="1261564" cy="276999"/>
              </a:xfrm>
              <a:prstGeom prst="rect">
                <a:avLst/>
              </a:prstGeom>
              <a:blipFill>
                <a:blip r:embed="rId5"/>
                <a:stretch>
                  <a:fillRect l="-3865" r="-4831" b="-666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2D03BF-77B5-7842-8492-54624D1403C9}"/>
                  </a:ext>
                </a:extLst>
              </p:cNvPr>
              <p:cNvSpPr txBox="1"/>
              <p:nvPr/>
            </p:nvSpPr>
            <p:spPr>
              <a:xfrm>
                <a:off x="8126654" y="2201365"/>
                <a:ext cx="1240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𝑻𝒆𝒔𝒕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ca-ES" b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2D03BF-77B5-7842-8492-54624D140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654" y="2201365"/>
                <a:ext cx="1240724" cy="276999"/>
              </a:xfrm>
              <a:prstGeom prst="rect">
                <a:avLst/>
              </a:prstGeom>
              <a:blipFill>
                <a:blip r:embed="rId6"/>
                <a:stretch>
                  <a:fillRect l="-3922" r="-4412" b="-6522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0553D2-725A-BF85-8A93-E346879352C8}"/>
              </a:ext>
            </a:extLst>
          </p:cNvPr>
          <p:cNvCxnSpPr/>
          <p:nvPr/>
        </p:nvCxnSpPr>
        <p:spPr>
          <a:xfrm>
            <a:off x="7389802" y="2342928"/>
            <a:ext cx="581739" cy="0"/>
          </a:xfrm>
          <a:prstGeom prst="line">
            <a:avLst/>
          </a:prstGeom>
          <a:ln w="38100">
            <a:solidFill>
              <a:srgbClr val="E69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5BADA6-4F15-7378-D67D-ED1AEAC5AAF0}"/>
              </a:ext>
            </a:extLst>
          </p:cNvPr>
          <p:cNvCxnSpPr/>
          <p:nvPr/>
        </p:nvCxnSpPr>
        <p:spPr>
          <a:xfrm>
            <a:off x="7389802" y="2062865"/>
            <a:ext cx="581739" cy="0"/>
          </a:xfrm>
          <a:prstGeom prst="line">
            <a:avLst/>
          </a:prstGeom>
          <a:ln w="38100">
            <a:solidFill>
              <a:srgbClr val="72C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4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1</cp:revision>
  <dcterms:created xsi:type="dcterms:W3CDTF">2022-05-08T14:33:08Z</dcterms:created>
  <dcterms:modified xsi:type="dcterms:W3CDTF">2022-05-08T14:41:45Z</dcterms:modified>
</cp:coreProperties>
</file>