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3792" autoAdjust="0"/>
  </p:normalViewPr>
  <p:slideViewPr>
    <p:cSldViewPr snapToGrid="0">
      <p:cViewPr>
        <p:scale>
          <a:sx n="82" d="100"/>
          <a:sy n="82" d="100"/>
        </p:scale>
        <p:origin x="500" y="-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1D19-3E08-9B40-825F-BE2062C2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1977A-30C5-A101-4C27-D881DD83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48A2-6E93-A114-F652-68D17C20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84ACA-89AC-37CB-2EB4-5F69B684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059C-0197-1CD8-662F-CAF8A1F2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972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1D57-9FC7-C99C-7A55-9AA7CE69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F1BC9-CE07-F7C2-BA93-D1CB64EA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C590-4FE7-62BB-514C-EEC0C78F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9920-370E-3335-C0BF-83F8115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EC0B-9C17-ADC1-8E17-161B87C5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54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68AD-7C43-820F-522B-70782763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D8E6C-1E3E-5641-C287-61A4FD24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346F-2527-CD86-65C3-3084F703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0DB1-009A-CC3C-76C8-1D0FA6F4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FE6-943F-B322-B7F8-FFB83C7D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63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A1A9-3982-2A21-2452-93C5D186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19F8-EB95-2CBC-18F5-561FB7A3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3213-894C-D811-7A53-3A5AD39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B851-80B1-05D6-CD44-6B7069E0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98D8-90CD-EA9D-A519-B2CC2F8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92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79C4-BE1B-962E-7B94-2A473412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3F07-F2ED-6984-9C5D-4F7787B4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FE14-F78B-2258-AAC2-AE3D912B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4B83-3500-D9DD-67BB-A85504CE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EDF2-9276-C837-CE20-E1EFF15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613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8305-B77C-B739-8F77-54190B5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A608-1CD5-F30E-846C-6237B0B8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59A49-4F72-4744-F8D5-20FEE61E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61F11-5945-F661-5664-0D8B2F2D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1CF0-5F7C-7840-5A8F-D9EB123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8ACA-8CA3-B9FB-F772-D1FDA1B4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18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9C7-614A-048D-E512-6EACC87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F9CE-5DD9-C112-A0FA-197967B4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2B5DD-E2A0-037A-51EE-C15D6D2C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BACF-99E3-40C7-9890-8A055A0C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96DBB-DF99-A6CC-4178-CA407C40A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1414A-1D37-1E50-CA5E-630E6C7C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BABF6-8239-0309-965E-2FD3CCA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0E5FC-E5A8-3563-13CE-550861F0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302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EF9F-48EB-8F6D-4902-78DA8121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45AAA-237E-93A7-1C49-2C26417C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0682B-82C3-0810-E5D5-730418B7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FA52F-0E26-E747-2EEE-6A0F70A3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032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0854A-176C-8A8D-0C89-ED22E62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30A63-481E-7DF1-C05B-0A79B4D6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D317A-0B23-DC80-A1E1-3D1BE28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35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8979-BA1B-F9F0-1376-516BEC43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41F4-3B1D-C221-9550-AA868597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7C201-750F-BEB7-9A8A-F5E2D18D2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A4CB-01A8-E197-E234-FB4B220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F271-F108-CC2E-C2B9-AF60258A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3A14-9A08-832B-E134-74A70561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02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29F9-C1B7-66ED-A451-0F402170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C8FF9-904A-A387-4912-D5B029595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E7918-7ED5-1EFC-C377-44AAD6B4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30698-6284-B6FA-B3EA-8626B0A8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BFF08-04C3-E286-9A42-3C1CFA53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21FD-27EC-A598-165E-568B895D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00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14EA8-A20C-14E5-0C1C-8081880D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24E0E-5CCE-A2E2-8B72-779F4990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6028-D7A5-C141-A946-F8D7076AD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D3E8-5409-41EF-8C20-88F49A16773E}" type="datetimeFigureOut">
              <a:rPr lang="ca-ES" smtClean="0"/>
              <a:t>18/5/2022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8995-AB85-EE57-8AB7-EE871E63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47D8-CF1D-D30E-B526-C4E5E6E9F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54DE-0D7C-4473-819D-4AB790CE0F0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66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C20AE21C-F360-3965-BC63-61189E4B680B}"/>
              </a:ext>
            </a:extLst>
          </p:cNvPr>
          <p:cNvSpPr/>
          <p:nvPr/>
        </p:nvSpPr>
        <p:spPr>
          <a:xfrm>
            <a:off x="11721674" y="2165190"/>
            <a:ext cx="1541210" cy="4692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32" name="Graphic 231" descr="Programmer male with solid fill">
            <a:extLst>
              <a:ext uri="{FF2B5EF4-FFF2-40B4-BE49-F238E27FC236}">
                <a16:creationId xmlns:a16="http://schemas.microsoft.com/office/drawing/2014/main" id="{C0CFA4AB-1E73-DCC8-9160-47574B66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8811" y="3001840"/>
            <a:ext cx="2045629" cy="2045629"/>
          </a:xfrm>
          <a:prstGeom prst="rect">
            <a:avLst/>
          </a:prstGeom>
        </p:spPr>
      </p:pic>
      <p:pic>
        <p:nvPicPr>
          <p:cNvPr id="98" name="Graphic 97" descr="Paper outline">
            <a:extLst>
              <a:ext uri="{FF2B5EF4-FFF2-40B4-BE49-F238E27FC236}">
                <a16:creationId xmlns:a16="http://schemas.microsoft.com/office/drawing/2014/main" id="{87395DAF-AF2F-6CDA-E725-3DCA132BF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67915" y="2446777"/>
            <a:ext cx="982752" cy="914400"/>
          </a:xfrm>
          <a:prstGeom prst="rect">
            <a:avLst/>
          </a:prstGeom>
        </p:spPr>
      </p:pic>
      <p:pic>
        <p:nvPicPr>
          <p:cNvPr id="47" name="Graphic 46" descr="Paper outline">
            <a:extLst>
              <a:ext uri="{FF2B5EF4-FFF2-40B4-BE49-F238E27FC236}">
                <a16:creationId xmlns:a16="http://schemas.microsoft.com/office/drawing/2014/main" id="{93D07BD8-6FD7-1ACE-1FDF-41FCC27D6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795924" y="2473159"/>
            <a:ext cx="982752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0383B7E-E615-CD2D-B2BD-CE5F12379346}"/>
              </a:ext>
            </a:extLst>
          </p:cNvPr>
          <p:cNvSpPr/>
          <p:nvPr/>
        </p:nvSpPr>
        <p:spPr>
          <a:xfrm>
            <a:off x="5255156" y="2498767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Graphic 49" descr="Paper outline">
            <a:extLst>
              <a:ext uri="{FF2B5EF4-FFF2-40B4-BE49-F238E27FC236}">
                <a16:creationId xmlns:a16="http://schemas.microsoft.com/office/drawing/2014/main" id="{DA8D8CCB-5181-A16C-2FE2-882EC00F4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795923" y="3533093"/>
            <a:ext cx="982752" cy="9144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39F8EE7-D1E4-A34A-A691-4E06A53E696D}"/>
              </a:ext>
            </a:extLst>
          </p:cNvPr>
          <p:cNvSpPr/>
          <p:nvPr/>
        </p:nvSpPr>
        <p:spPr>
          <a:xfrm>
            <a:off x="5255155" y="3558701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6" name="Graphic 55" descr="Paper outline">
            <a:extLst>
              <a:ext uri="{FF2B5EF4-FFF2-40B4-BE49-F238E27FC236}">
                <a16:creationId xmlns:a16="http://schemas.microsoft.com/office/drawing/2014/main" id="{F3A6801F-2C7C-ACD2-AF77-C9579A83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795924" y="4619848"/>
            <a:ext cx="982752" cy="9144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06B9CB8-4877-C472-66B7-6960BCD8D3E1}"/>
              </a:ext>
            </a:extLst>
          </p:cNvPr>
          <p:cNvSpPr/>
          <p:nvPr/>
        </p:nvSpPr>
        <p:spPr>
          <a:xfrm>
            <a:off x="5255156" y="4645456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C11D7EF6-F614-0890-E1CC-29CA4C6F5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57924" y="4619847"/>
            <a:ext cx="982752" cy="914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4AF117B-BAF8-4ED3-5AEE-612B97FA39C6}"/>
              </a:ext>
            </a:extLst>
          </p:cNvPr>
          <p:cNvSpPr/>
          <p:nvPr/>
        </p:nvSpPr>
        <p:spPr>
          <a:xfrm>
            <a:off x="6117156" y="4645455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2" name="Graphic 61" descr="Paper outline">
            <a:extLst>
              <a:ext uri="{FF2B5EF4-FFF2-40B4-BE49-F238E27FC236}">
                <a16:creationId xmlns:a16="http://schemas.microsoft.com/office/drawing/2014/main" id="{CE09BD39-2C61-3F6A-5394-472FF37EA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322266" y="2446778"/>
            <a:ext cx="982752" cy="9144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C2790AF-86EF-06E9-EA59-82424DBD1FEC}"/>
              </a:ext>
            </a:extLst>
          </p:cNvPr>
          <p:cNvSpPr/>
          <p:nvPr/>
        </p:nvSpPr>
        <p:spPr>
          <a:xfrm>
            <a:off x="2781498" y="2472386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5" name="Graphic 64" descr="Paper outline">
            <a:extLst>
              <a:ext uri="{FF2B5EF4-FFF2-40B4-BE49-F238E27FC236}">
                <a16:creationId xmlns:a16="http://schemas.microsoft.com/office/drawing/2014/main" id="{5EB2FA2B-D64F-F537-E233-F39EAF5B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84266" y="2446777"/>
            <a:ext cx="982752" cy="9144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3C6937C-438B-AF3B-86A4-59FECFD716DE}"/>
              </a:ext>
            </a:extLst>
          </p:cNvPr>
          <p:cNvSpPr/>
          <p:nvPr/>
        </p:nvSpPr>
        <p:spPr>
          <a:xfrm>
            <a:off x="3643498" y="2472385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8" name="Graphic 67" descr="Paper outline">
            <a:extLst>
              <a:ext uri="{FF2B5EF4-FFF2-40B4-BE49-F238E27FC236}">
                <a16:creationId xmlns:a16="http://schemas.microsoft.com/office/drawing/2014/main" id="{124D2766-4177-A5D4-FFEB-B7C4D578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312274" y="3533093"/>
            <a:ext cx="982752" cy="9144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B1D9781-C8C9-437D-991D-C8850FDABE67}"/>
              </a:ext>
            </a:extLst>
          </p:cNvPr>
          <p:cNvSpPr/>
          <p:nvPr/>
        </p:nvSpPr>
        <p:spPr>
          <a:xfrm>
            <a:off x="2771506" y="3558701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71" name="Graphic 70" descr="Paper outline">
            <a:extLst>
              <a:ext uri="{FF2B5EF4-FFF2-40B4-BE49-F238E27FC236}">
                <a16:creationId xmlns:a16="http://schemas.microsoft.com/office/drawing/2014/main" id="{50CB9970-0984-0702-0309-F0AEDF0F6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74274" y="3533092"/>
            <a:ext cx="982752" cy="9144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FA4BF65-C7D8-DAD2-7DA1-CC10BB6938DA}"/>
              </a:ext>
            </a:extLst>
          </p:cNvPr>
          <p:cNvSpPr/>
          <p:nvPr/>
        </p:nvSpPr>
        <p:spPr>
          <a:xfrm>
            <a:off x="3633506" y="3558700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74" name="Graphic 73" descr="Paper outline">
            <a:extLst>
              <a:ext uri="{FF2B5EF4-FFF2-40B4-BE49-F238E27FC236}">
                <a16:creationId xmlns:a16="http://schemas.microsoft.com/office/drawing/2014/main" id="{5986A0A2-39C9-02F7-CCF6-32B9558FD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312275" y="4619848"/>
            <a:ext cx="982752" cy="9144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C26F649-BCBB-F8DE-CA2D-E10824D12DA7}"/>
              </a:ext>
            </a:extLst>
          </p:cNvPr>
          <p:cNvSpPr/>
          <p:nvPr/>
        </p:nvSpPr>
        <p:spPr>
          <a:xfrm>
            <a:off x="2771507" y="4645456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77" name="Graphic 76" descr="Paper outline">
            <a:extLst>
              <a:ext uri="{FF2B5EF4-FFF2-40B4-BE49-F238E27FC236}">
                <a16:creationId xmlns:a16="http://schemas.microsoft.com/office/drawing/2014/main" id="{98FD1ECE-431D-34CB-2A49-6568687B7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74275" y="4619847"/>
            <a:ext cx="982752" cy="9144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7A8F0B8-ED71-8E19-5FEA-6D07CFFEA85C}"/>
              </a:ext>
            </a:extLst>
          </p:cNvPr>
          <p:cNvSpPr/>
          <p:nvPr/>
        </p:nvSpPr>
        <p:spPr>
          <a:xfrm>
            <a:off x="3633507" y="4645455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5CB60E3C-4D73-3D6F-0FE3-BA64E384B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754">
            <a:off x="4896572" y="2342812"/>
            <a:ext cx="958670" cy="101265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56BD262-31E2-C13C-0D0B-87B1C3072B84}"/>
              </a:ext>
            </a:extLst>
          </p:cNvPr>
          <p:cNvSpPr/>
          <p:nvPr/>
        </p:nvSpPr>
        <p:spPr>
          <a:xfrm>
            <a:off x="6127147" y="2472385"/>
            <a:ext cx="425450" cy="243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00" name="Graphic 99" descr="Magnifying glass with solid fill">
            <a:extLst>
              <a:ext uri="{FF2B5EF4-FFF2-40B4-BE49-F238E27FC236}">
                <a16:creationId xmlns:a16="http://schemas.microsoft.com/office/drawing/2014/main" id="{E545876A-2C61-9D2D-CD41-99624FAB6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754">
            <a:off x="5768563" y="2316430"/>
            <a:ext cx="958670" cy="1012659"/>
          </a:xfrm>
          <a:prstGeom prst="rect">
            <a:avLst/>
          </a:prstGeom>
        </p:spPr>
      </p:pic>
      <p:pic>
        <p:nvPicPr>
          <p:cNvPr id="58" name="Graphic 57" descr="Magnifying glass with solid fill">
            <a:extLst>
              <a:ext uri="{FF2B5EF4-FFF2-40B4-BE49-F238E27FC236}">
                <a16:creationId xmlns:a16="http://schemas.microsoft.com/office/drawing/2014/main" id="{EAC52710-B53C-99FE-0B4F-C2FE6D3E7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754">
            <a:off x="4896572" y="4489501"/>
            <a:ext cx="958670" cy="1012659"/>
          </a:xfrm>
          <a:prstGeom prst="rect">
            <a:avLst/>
          </a:prstGeom>
        </p:spPr>
      </p:pic>
      <p:pic>
        <p:nvPicPr>
          <p:cNvPr id="101" name="Graphic 100" descr="Magnifying glass with solid fill">
            <a:extLst>
              <a:ext uri="{FF2B5EF4-FFF2-40B4-BE49-F238E27FC236}">
                <a16:creationId xmlns:a16="http://schemas.microsoft.com/office/drawing/2014/main" id="{91270456-A338-0AF5-69AA-6C1A0E146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3416" y="2289031"/>
            <a:ext cx="1876836" cy="1982533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C6122897-AF20-11A1-EF0B-AA83ADD1E074}"/>
              </a:ext>
            </a:extLst>
          </p:cNvPr>
          <p:cNvSpPr/>
          <p:nvPr/>
        </p:nvSpPr>
        <p:spPr>
          <a:xfrm>
            <a:off x="7907266" y="2760767"/>
            <a:ext cx="209191" cy="96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4F51E7-E443-4F9E-B594-C6B62E9E9BA5}"/>
              </a:ext>
            </a:extLst>
          </p:cNvPr>
          <p:cNvSpPr/>
          <p:nvPr/>
        </p:nvSpPr>
        <p:spPr>
          <a:xfrm>
            <a:off x="7907265" y="2940686"/>
            <a:ext cx="413799" cy="960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67D019-FF8C-21AE-16B1-17FA8637DB87}"/>
              </a:ext>
            </a:extLst>
          </p:cNvPr>
          <p:cNvSpPr/>
          <p:nvPr/>
        </p:nvSpPr>
        <p:spPr>
          <a:xfrm>
            <a:off x="7907266" y="3120605"/>
            <a:ext cx="88643" cy="96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A6D45D-4FF3-F432-430D-823A86233D3E}"/>
              </a:ext>
            </a:extLst>
          </p:cNvPr>
          <p:cNvSpPr/>
          <p:nvPr/>
        </p:nvSpPr>
        <p:spPr>
          <a:xfrm>
            <a:off x="7907265" y="3285147"/>
            <a:ext cx="336257" cy="960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4CC1406-1A8D-C515-6236-01300AD00FD6}"/>
              </a:ext>
            </a:extLst>
          </p:cNvPr>
          <p:cNvCxnSpPr>
            <a:cxnSpLocks/>
          </p:cNvCxnSpPr>
          <p:nvPr/>
        </p:nvCxnSpPr>
        <p:spPr>
          <a:xfrm>
            <a:off x="7907266" y="2663206"/>
            <a:ext cx="0" cy="806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phic 112" descr="Magnifying glass with solid fill">
            <a:extLst>
              <a:ext uri="{FF2B5EF4-FFF2-40B4-BE49-F238E27FC236}">
                <a16:creationId xmlns:a16="http://schemas.microsoft.com/office/drawing/2014/main" id="{A5260D41-92E9-70E7-2873-B4B2CEED9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0182" y="2306087"/>
            <a:ext cx="1876836" cy="198253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213DCEA9-5676-CBA4-860E-E0C35E114C22}"/>
              </a:ext>
            </a:extLst>
          </p:cNvPr>
          <p:cNvSpPr/>
          <p:nvPr/>
        </p:nvSpPr>
        <p:spPr>
          <a:xfrm>
            <a:off x="9403746" y="2782113"/>
            <a:ext cx="112545" cy="96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FCF79E-A0B1-F2EF-3D2A-4E8EF239B00D}"/>
              </a:ext>
            </a:extLst>
          </p:cNvPr>
          <p:cNvSpPr/>
          <p:nvPr/>
        </p:nvSpPr>
        <p:spPr>
          <a:xfrm>
            <a:off x="9403746" y="2962032"/>
            <a:ext cx="206161" cy="960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B2DF33F-319C-84AE-BBC2-F490B656CBAD}"/>
              </a:ext>
            </a:extLst>
          </p:cNvPr>
          <p:cNvSpPr/>
          <p:nvPr/>
        </p:nvSpPr>
        <p:spPr>
          <a:xfrm>
            <a:off x="9403747" y="3141951"/>
            <a:ext cx="303166" cy="96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D93B600-6B10-038B-6D82-12C47AC53A6E}"/>
              </a:ext>
            </a:extLst>
          </p:cNvPr>
          <p:cNvSpPr/>
          <p:nvPr/>
        </p:nvSpPr>
        <p:spPr>
          <a:xfrm>
            <a:off x="9403745" y="3306493"/>
            <a:ext cx="380351" cy="960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692191E-E230-6536-B825-CDC0BCFEFA60}"/>
              </a:ext>
            </a:extLst>
          </p:cNvPr>
          <p:cNvCxnSpPr>
            <a:cxnSpLocks/>
          </p:cNvCxnSpPr>
          <p:nvPr/>
        </p:nvCxnSpPr>
        <p:spPr>
          <a:xfrm>
            <a:off x="9403746" y="2684552"/>
            <a:ext cx="0" cy="806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18" descr="Magnifying glass with solid fill">
            <a:extLst>
              <a:ext uri="{FF2B5EF4-FFF2-40B4-BE49-F238E27FC236}">
                <a16:creationId xmlns:a16="http://schemas.microsoft.com/office/drawing/2014/main" id="{8EC455F1-A91A-E10E-051E-3B2818EED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991" y="3657389"/>
            <a:ext cx="1936568" cy="204562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0AF9-7182-19C4-B8B7-D5239287B2F1}"/>
              </a:ext>
            </a:extLst>
          </p:cNvPr>
          <p:cNvSpPr/>
          <p:nvPr/>
        </p:nvSpPr>
        <p:spPr>
          <a:xfrm>
            <a:off x="7870673" y="4139468"/>
            <a:ext cx="217413" cy="99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4C1AF93-BFD9-0337-599C-40116BBC6004}"/>
              </a:ext>
            </a:extLst>
          </p:cNvPr>
          <p:cNvSpPr/>
          <p:nvPr/>
        </p:nvSpPr>
        <p:spPr>
          <a:xfrm>
            <a:off x="7870673" y="4319387"/>
            <a:ext cx="303506" cy="994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343AAC-E253-6C8D-9237-8EBA7C58FEA1}"/>
              </a:ext>
            </a:extLst>
          </p:cNvPr>
          <p:cNvSpPr/>
          <p:nvPr/>
        </p:nvSpPr>
        <p:spPr>
          <a:xfrm>
            <a:off x="7870672" y="4499306"/>
            <a:ext cx="468097" cy="99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E89D5F-F9A2-665A-F6AD-C7D37AC7A405}"/>
              </a:ext>
            </a:extLst>
          </p:cNvPr>
          <p:cNvSpPr/>
          <p:nvPr/>
        </p:nvSpPr>
        <p:spPr>
          <a:xfrm>
            <a:off x="7870673" y="4663848"/>
            <a:ext cx="256770" cy="994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A27748-59BF-8883-1211-B12082160D85}"/>
              </a:ext>
            </a:extLst>
          </p:cNvPr>
          <p:cNvCxnSpPr>
            <a:cxnSpLocks/>
          </p:cNvCxnSpPr>
          <p:nvPr/>
        </p:nvCxnSpPr>
        <p:spPr>
          <a:xfrm>
            <a:off x="7870673" y="4041908"/>
            <a:ext cx="0" cy="835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Paper outline">
            <a:extLst>
              <a:ext uri="{FF2B5EF4-FFF2-40B4-BE49-F238E27FC236}">
                <a16:creationId xmlns:a16="http://schemas.microsoft.com/office/drawing/2014/main" id="{D93C79FE-1182-090C-F210-EE270EC4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67915" y="3562989"/>
            <a:ext cx="982752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410786C-2403-EC60-A157-13C18017AA61}"/>
              </a:ext>
            </a:extLst>
          </p:cNvPr>
          <p:cNvSpPr/>
          <p:nvPr/>
        </p:nvSpPr>
        <p:spPr>
          <a:xfrm>
            <a:off x="6127147" y="3588597"/>
            <a:ext cx="425450" cy="243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34" name="Graphic 133" descr="Magnifying glass with solid fill">
            <a:extLst>
              <a:ext uri="{FF2B5EF4-FFF2-40B4-BE49-F238E27FC236}">
                <a16:creationId xmlns:a16="http://schemas.microsoft.com/office/drawing/2014/main" id="{B0519997-4817-CA40-67CF-6448A1131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754">
            <a:off x="5768563" y="3432642"/>
            <a:ext cx="958670" cy="1012659"/>
          </a:xfrm>
          <a:prstGeom prst="rect">
            <a:avLst/>
          </a:prstGeom>
        </p:spPr>
      </p:pic>
      <p:pic>
        <p:nvPicPr>
          <p:cNvPr id="135" name="Graphic 134" descr="Magnifying glass with solid fill">
            <a:extLst>
              <a:ext uri="{FF2B5EF4-FFF2-40B4-BE49-F238E27FC236}">
                <a16:creationId xmlns:a16="http://schemas.microsoft.com/office/drawing/2014/main" id="{83B81CCF-2DDB-7F94-13C1-F4133DED9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0182" y="3647485"/>
            <a:ext cx="1936568" cy="2045629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F627D7C7-28B6-4E27-D0B5-D33871FBCD5D}"/>
              </a:ext>
            </a:extLst>
          </p:cNvPr>
          <p:cNvSpPr/>
          <p:nvPr/>
        </p:nvSpPr>
        <p:spPr>
          <a:xfrm>
            <a:off x="9415598" y="4139468"/>
            <a:ext cx="215849" cy="99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EA49B7-EA5F-BBBE-8218-71F4CC74FC72}"/>
              </a:ext>
            </a:extLst>
          </p:cNvPr>
          <p:cNvSpPr/>
          <p:nvPr/>
        </p:nvSpPr>
        <p:spPr>
          <a:xfrm>
            <a:off x="9415597" y="4319387"/>
            <a:ext cx="426969" cy="994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C0EE074-FEDB-68D6-40A5-D8B8D1C94067}"/>
              </a:ext>
            </a:extLst>
          </p:cNvPr>
          <p:cNvSpPr/>
          <p:nvPr/>
        </p:nvSpPr>
        <p:spPr>
          <a:xfrm>
            <a:off x="9415597" y="4499306"/>
            <a:ext cx="492579" cy="994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8592501-4A08-03AC-33BF-0AEAABADCB3B}"/>
              </a:ext>
            </a:extLst>
          </p:cNvPr>
          <p:cNvSpPr/>
          <p:nvPr/>
        </p:nvSpPr>
        <p:spPr>
          <a:xfrm>
            <a:off x="9415597" y="4663848"/>
            <a:ext cx="346959" cy="994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D53411F-0E90-812C-759E-31038462B848}"/>
              </a:ext>
            </a:extLst>
          </p:cNvPr>
          <p:cNvCxnSpPr>
            <a:cxnSpLocks/>
          </p:cNvCxnSpPr>
          <p:nvPr/>
        </p:nvCxnSpPr>
        <p:spPr>
          <a:xfrm>
            <a:off x="9415598" y="4041908"/>
            <a:ext cx="0" cy="835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44" descr="Glasses with solid fill">
            <a:extLst>
              <a:ext uri="{FF2B5EF4-FFF2-40B4-BE49-F238E27FC236}">
                <a16:creationId xmlns:a16="http://schemas.microsoft.com/office/drawing/2014/main" id="{7DFE1ECB-9DBD-1D57-C2B0-9E7EE0E3F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05829" y="3374864"/>
            <a:ext cx="551591" cy="545241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5B44949-A39A-52C9-370E-AC4DE6179E15}"/>
              </a:ext>
            </a:extLst>
          </p:cNvPr>
          <p:cNvCxnSpPr/>
          <p:nvPr/>
        </p:nvCxnSpPr>
        <p:spPr>
          <a:xfrm>
            <a:off x="4220921" y="3952928"/>
            <a:ext cx="57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B8060CA-7121-070A-CA2B-38C0C06F5A88}"/>
              </a:ext>
            </a:extLst>
          </p:cNvPr>
          <p:cNvCxnSpPr/>
          <p:nvPr/>
        </p:nvCxnSpPr>
        <p:spPr>
          <a:xfrm>
            <a:off x="6718415" y="3969112"/>
            <a:ext cx="57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5E8F5BE-C859-D43A-0660-F61F8A963FF3}"/>
              </a:ext>
            </a:extLst>
          </p:cNvPr>
          <p:cNvCxnSpPr/>
          <p:nvPr/>
        </p:nvCxnSpPr>
        <p:spPr>
          <a:xfrm>
            <a:off x="10716750" y="4041908"/>
            <a:ext cx="57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83F879-6020-2208-3D32-206AA2514718}"/>
              </a:ext>
            </a:extLst>
          </p:cNvPr>
          <p:cNvCxnSpPr/>
          <p:nvPr/>
        </p:nvCxnSpPr>
        <p:spPr>
          <a:xfrm>
            <a:off x="1646899" y="3951459"/>
            <a:ext cx="57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BBCE19E-005C-FCCC-7482-4B10B0400A40}"/>
                  </a:ext>
                </a:extLst>
              </p:cNvPr>
              <p:cNvSpPr/>
              <p:nvPr/>
            </p:nvSpPr>
            <p:spPr>
              <a:xfrm>
                <a:off x="-1689090" y="1997474"/>
                <a:ext cx="2856108" cy="4692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</m:oMath>
                  </m:oMathPara>
                </a14:m>
                <a:endParaRPr lang="ca-ES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BBCE19E-005C-FCCC-7482-4B10B0400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9090" y="1997474"/>
                <a:ext cx="2856108" cy="469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358037B-89E1-972E-17DB-03B6363CDEA0}"/>
              </a:ext>
            </a:extLst>
          </p:cNvPr>
          <p:cNvCxnSpPr>
            <a:cxnSpLocks/>
            <a:stCxn id="234" idx="3"/>
            <a:endCxn id="235" idx="7"/>
          </p:cNvCxnSpPr>
          <p:nvPr/>
        </p:nvCxnSpPr>
        <p:spPr>
          <a:xfrm flipV="1">
            <a:off x="-872535" y="3107521"/>
            <a:ext cx="1215400" cy="100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28D1269-7BAE-D431-9C3B-C88B708ED786}"/>
              </a:ext>
            </a:extLst>
          </p:cNvPr>
          <p:cNvCxnSpPr>
            <a:cxnSpLocks/>
            <a:stCxn id="234" idx="1"/>
            <a:endCxn id="236" idx="5"/>
          </p:cNvCxnSpPr>
          <p:nvPr/>
        </p:nvCxnSpPr>
        <p:spPr>
          <a:xfrm>
            <a:off x="-872535" y="3777222"/>
            <a:ext cx="1215401" cy="97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42E9829-12A4-6959-A9F0-5FA221E359E1}"/>
              </a:ext>
            </a:extLst>
          </p:cNvPr>
          <p:cNvCxnSpPr>
            <a:cxnSpLocks/>
            <a:stCxn id="234" idx="2"/>
            <a:endCxn id="237" idx="6"/>
          </p:cNvCxnSpPr>
          <p:nvPr/>
        </p:nvCxnSpPr>
        <p:spPr>
          <a:xfrm>
            <a:off x="-943466" y="3945093"/>
            <a:ext cx="1350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ACAD0A-4DF9-D124-9DD7-E2639163EFC6}"/>
              </a:ext>
            </a:extLst>
          </p:cNvPr>
          <p:cNvCxnSpPr>
            <a:cxnSpLocks/>
            <a:stCxn id="236" idx="6"/>
            <a:endCxn id="239" idx="2"/>
          </p:cNvCxnSpPr>
          <p:nvPr/>
        </p:nvCxnSpPr>
        <p:spPr>
          <a:xfrm flipV="1">
            <a:off x="413797" y="3632458"/>
            <a:ext cx="509177" cy="947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E6DD08-07C6-33F8-0DE9-D63EEFD9DDF0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 flipV="1">
            <a:off x="413796" y="3275392"/>
            <a:ext cx="523717" cy="964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338070CE-993C-9848-F62F-B829309879B9}"/>
              </a:ext>
            </a:extLst>
          </p:cNvPr>
          <p:cNvCxnSpPr>
            <a:cxnSpLocks/>
            <a:stCxn id="237" idx="6"/>
            <a:endCxn id="239" idx="2"/>
          </p:cNvCxnSpPr>
          <p:nvPr/>
        </p:nvCxnSpPr>
        <p:spPr>
          <a:xfrm flipV="1">
            <a:off x="406998" y="3632458"/>
            <a:ext cx="515976" cy="31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C1EA5BD-4E87-823A-E306-C003E2ECB5A2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406998" y="3945093"/>
            <a:ext cx="530515" cy="294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EF3EB37-F1A8-6CEA-40B0-DDD24CD213F2}"/>
              </a:ext>
            </a:extLst>
          </p:cNvPr>
          <p:cNvCxnSpPr>
            <a:cxnSpLocks/>
            <a:stCxn id="236" idx="6"/>
            <a:endCxn id="238" idx="2"/>
          </p:cNvCxnSpPr>
          <p:nvPr/>
        </p:nvCxnSpPr>
        <p:spPr>
          <a:xfrm flipV="1">
            <a:off x="413797" y="4239984"/>
            <a:ext cx="523716" cy="340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19F164F-727F-DA96-DEEF-19B283853936}"/>
              </a:ext>
            </a:extLst>
          </p:cNvPr>
          <p:cNvCxnSpPr>
            <a:cxnSpLocks/>
            <a:stCxn id="235" idx="6"/>
            <a:endCxn id="239" idx="2"/>
          </p:cNvCxnSpPr>
          <p:nvPr/>
        </p:nvCxnSpPr>
        <p:spPr>
          <a:xfrm>
            <a:off x="413796" y="3275392"/>
            <a:ext cx="509178" cy="357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8D5D7D9C-D8AA-2DAE-9A66-4F26B51C7F65}"/>
              </a:ext>
            </a:extLst>
          </p:cNvPr>
          <p:cNvSpPr/>
          <p:nvPr/>
        </p:nvSpPr>
        <p:spPr>
          <a:xfrm>
            <a:off x="-70551" y="3037987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1AE0AB4-FC42-AC61-AC30-0AF69F808AFA}"/>
              </a:ext>
            </a:extLst>
          </p:cNvPr>
          <p:cNvSpPr/>
          <p:nvPr/>
        </p:nvSpPr>
        <p:spPr>
          <a:xfrm>
            <a:off x="-943466" y="3707688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B0695F-826B-A2A1-C7C1-92976FA1C6A0}"/>
              </a:ext>
            </a:extLst>
          </p:cNvPr>
          <p:cNvSpPr/>
          <p:nvPr/>
        </p:nvSpPr>
        <p:spPr>
          <a:xfrm>
            <a:off x="-77349" y="3707688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EDB48572-2F68-D130-4EA4-3372BF5BD82E}"/>
              </a:ext>
            </a:extLst>
          </p:cNvPr>
          <p:cNvSpPr/>
          <p:nvPr/>
        </p:nvSpPr>
        <p:spPr>
          <a:xfrm>
            <a:off x="-70550" y="4342967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28319E00-0F81-B716-0C8B-962069AC8A52}"/>
              </a:ext>
            </a:extLst>
          </p:cNvPr>
          <p:cNvSpPr/>
          <p:nvPr/>
        </p:nvSpPr>
        <p:spPr>
          <a:xfrm>
            <a:off x="937513" y="4002579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7FC7B393-CB01-1EA7-876B-C373AD938170}"/>
              </a:ext>
            </a:extLst>
          </p:cNvPr>
          <p:cNvSpPr/>
          <p:nvPr/>
        </p:nvSpPr>
        <p:spPr>
          <a:xfrm>
            <a:off x="922974" y="3395053"/>
            <a:ext cx="484347" cy="474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240F394-B4F0-1B1F-BE1B-1F2A21B3F93B}"/>
                  </a:ext>
                </a:extLst>
              </p:cNvPr>
              <p:cNvSpPr txBox="1"/>
              <p:nvPr/>
            </p:nvSpPr>
            <p:spPr>
              <a:xfrm>
                <a:off x="-261036" y="5829301"/>
                <a:ext cx="8399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240F394-B4F0-1B1F-BE1B-1F2A21B3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036" y="5829301"/>
                <a:ext cx="839974" cy="307777"/>
              </a:xfrm>
              <a:prstGeom prst="rect">
                <a:avLst/>
              </a:prstGeom>
              <a:blipFill>
                <a:blip r:embed="rId11"/>
                <a:stretch>
                  <a:fillRect l="-7246" r="-7971" b="-784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CD4FFFB-025B-0283-B4DF-C662D650FB18}"/>
                  </a:ext>
                </a:extLst>
              </p:cNvPr>
              <p:cNvSpPr txBox="1"/>
              <p:nvPr/>
            </p:nvSpPr>
            <p:spPr>
              <a:xfrm>
                <a:off x="2416251" y="5818320"/>
                <a:ext cx="1652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𝑫𝒂𝒕𝒂𝒔𝒆𝒕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CD4FFFB-025B-0283-B4DF-C662D650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51" y="5818320"/>
                <a:ext cx="1652697" cy="615553"/>
              </a:xfrm>
              <a:prstGeom prst="rect">
                <a:avLst/>
              </a:prstGeom>
              <a:blipFill>
                <a:blip r:embed="rId12"/>
                <a:stretch>
                  <a:fillRect l="-2952" r="-1845" b="-1683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C5CED6A-8193-AB40-EA35-8BD3222B14FF}"/>
                  </a:ext>
                </a:extLst>
              </p:cNvPr>
              <p:cNvSpPr txBox="1"/>
              <p:nvPr/>
            </p:nvSpPr>
            <p:spPr>
              <a:xfrm>
                <a:off x="5139227" y="5816992"/>
                <a:ext cx="12070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𝑷𝒊𝒄𝒌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𝒔𝒕𝒆𝒑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C5CED6A-8193-AB40-EA35-8BD3222B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7" y="5816992"/>
                <a:ext cx="1207062" cy="307777"/>
              </a:xfrm>
              <a:prstGeom prst="rect">
                <a:avLst/>
              </a:prstGeom>
              <a:blipFill>
                <a:blip r:embed="rId13"/>
                <a:stretch>
                  <a:fillRect l="-4545" r="-6566" b="-2941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F9D3097-F345-3F27-D4C8-5E7C253236AC}"/>
                  </a:ext>
                </a:extLst>
              </p:cNvPr>
              <p:cNvSpPr txBox="1"/>
              <p:nvPr/>
            </p:nvSpPr>
            <p:spPr>
              <a:xfrm>
                <a:off x="8236310" y="5823765"/>
                <a:ext cx="17552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𝑬𝒙𝒑𝒍𝒂𝒏𝒂𝒕𝒊𝒐𝒏𝒔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F9D3097-F345-3F27-D4C8-5E7C2532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10" y="5823765"/>
                <a:ext cx="1755289" cy="307777"/>
              </a:xfrm>
              <a:prstGeom prst="rect">
                <a:avLst/>
              </a:prstGeom>
              <a:blipFill>
                <a:blip r:embed="rId14"/>
                <a:stretch>
                  <a:fillRect l="-4861" t="-1961" r="-5208" b="-3333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608893D-D1A3-FED0-6583-4578CD8CBF6E}"/>
                  </a:ext>
                </a:extLst>
              </p:cNvPr>
              <p:cNvSpPr txBox="1"/>
              <p:nvPr/>
            </p:nvSpPr>
            <p:spPr>
              <a:xfrm>
                <a:off x="11365651" y="5818320"/>
                <a:ext cx="19203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𝑯𝒖𝒎𝒂𝒏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𝒎𝒂𝒌𝒆𝒔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𝒅𝒆𝒄𝒊𝒔𝒊𝒐𝒏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608893D-D1A3-FED0-6583-4578CD8CB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651" y="5818320"/>
                <a:ext cx="1920398" cy="615553"/>
              </a:xfrm>
              <a:prstGeom prst="rect">
                <a:avLst/>
              </a:prstGeom>
              <a:blipFill>
                <a:blip r:embed="rId15"/>
                <a:stretch>
                  <a:fillRect l="-2540" r="-635" b="-396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6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</cp:revision>
  <dcterms:created xsi:type="dcterms:W3CDTF">2022-05-17T23:46:16Z</dcterms:created>
  <dcterms:modified xsi:type="dcterms:W3CDTF">2022-05-18T00:59:33Z</dcterms:modified>
</cp:coreProperties>
</file>