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95" autoAdjust="0"/>
    <p:restoredTop sz="94660"/>
  </p:normalViewPr>
  <p:slideViewPr>
    <p:cSldViewPr snapToGrid="0">
      <p:cViewPr>
        <p:scale>
          <a:sx n="95" d="100"/>
          <a:sy n="95" d="100"/>
        </p:scale>
        <p:origin x="36" y="-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3804A-7931-4490-A12C-D905BDDA3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9E15A-4242-1F4C-2EA5-D73BA415D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BED50-EF55-C8E3-BD6C-DA018CA23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E72-1AD8-4F37-AF50-C83C04438AF2}" type="datetimeFigureOut">
              <a:rPr lang="ca-ES" smtClean="0"/>
              <a:t>9/6/2022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E1B7F-D109-A06E-625B-3ABB848D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61CC0-3A99-3172-BD6F-E093E3EB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DB1B-6E05-4F6C-AD2F-49BF9A410D9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9356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720F-58B7-9C95-5AAB-CD49AF74F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ADE5E-CEAC-E4E8-E22A-6BE6C9BB7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E77C6-75EC-66E2-76BB-8754FB4C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E72-1AD8-4F37-AF50-C83C04438AF2}" type="datetimeFigureOut">
              <a:rPr lang="ca-ES" smtClean="0"/>
              <a:t>9/6/2022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CC3F1-B957-8D98-18AC-580333E78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4D244-C019-DA16-9172-1C6E5F8DB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DB1B-6E05-4F6C-AD2F-49BF9A410D9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0216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861A2D-61FF-6FDC-0A07-8F44296D1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CBF57-F80C-FF45-FA2B-EB42C9101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84DDD-D35F-5400-9584-653DAACC6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E72-1AD8-4F37-AF50-C83C04438AF2}" type="datetimeFigureOut">
              <a:rPr lang="ca-ES" smtClean="0"/>
              <a:t>9/6/2022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A6C97-5708-6D60-8212-4622483AD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DE033-297E-0BF2-5301-B3718F02F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DB1B-6E05-4F6C-AD2F-49BF9A410D9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8918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CCD5-68F6-84BF-6148-2343AF09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33EC3-7E81-1943-6C03-CB262C72C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85859-FC2D-0E0D-60B3-A07550C35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E72-1AD8-4F37-AF50-C83C04438AF2}" type="datetimeFigureOut">
              <a:rPr lang="ca-ES" smtClean="0"/>
              <a:t>9/6/2022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7B387-0D8C-E3D3-FC05-A6F90DB6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D64D5-116E-EBFE-A07B-EA66EFF8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DB1B-6E05-4F6C-AD2F-49BF9A410D9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7223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4FB5-3DE0-7682-8BE1-3EBC6F93E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CD4A9-BB4B-5809-849C-7D91488AD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964DB-7E4A-E86B-3C09-55193F9B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E72-1AD8-4F37-AF50-C83C04438AF2}" type="datetimeFigureOut">
              <a:rPr lang="ca-ES" smtClean="0"/>
              <a:t>9/6/2022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51595-CBE4-5A24-C598-8F6EB5DA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873F2-509C-5DC0-6ACD-556C6BFB0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DB1B-6E05-4F6C-AD2F-49BF9A410D9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0413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BCAE-1B0F-A891-D8A0-588102CDE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64233-08F5-5786-96EC-C8918E0EF0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057A4-6B55-B6FE-9C50-8BBFECAD5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0FEF3-9833-B09A-9588-4D3AD16B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E72-1AD8-4F37-AF50-C83C04438AF2}" type="datetimeFigureOut">
              <a:rPr lang="ca-ES" smtClean="0"/>
              <a:t>9/6/2022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DB459-0289-D18C-4E7E-D334F26A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878D2-928C-047F-2DB4-0CA3059C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DB1B-6E05-4F6C-AD2F-49BF9A410D9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8035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4966-8EBD-C7E2-A404-CE43993DE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96D57-9915-E4CA-70CA-8FECF6B4C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1B547-13CA-6322-FB8F-15EF39016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46D47-8D56-75FD-8FC2-CF7408989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AABC91-CA4C-3E7B-474E-AE4A70654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561E60-0DD4-D4A4-178F-B43AFF3A9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E72-1AD8-4F37-AF50-C83C04438AF2}" type="datetimeFigureOut">
              <a:rPr lang="ca-ES" smtClean="0"/>
              <a:t>9/6/2022</a:t>
            </a:fld>
            <a:endParaRPr lang="ca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EA6BD-7459-E5EE-04D7-D9B58423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AF3683-273E-A2B1-D02A-B2A7A6E46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DB1B-6E05-4F6C-AD2F-49BF9A410D9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5483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94DA5-9E78-39F7-5967-CF484C475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7070EE-9D6C-FE2E-856F-37BF73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E72-1AD8-4F37-AF50-C83C04438AF2}" type="datetimeFigureOut">
              <a:rPr lang="ca-ES" smtClean="0"/>
              <a:t>9/6/2022</a:t>
            </a:fld>
            <a:endParaRPr lang="ca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30E02-02E0-075F-A936-8BFFAC4A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0CACD1-95AC-B0CD-FA5D-5BE1495E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DB1B-6E05-4F6C-AD2F-49BF9A410D9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8945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2DE3A-8930-656C-5F89-AD64DF1E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E72-1AD8-4F37-AF50-C83C04438AF2}" type="datetimeFigureOut">
              <a:rPr lang="ca-ES" smtClean="0"/>
              <a:t>9/6/2022</a:t>
            </a:fld>
            <a:endParaRPr lang="ca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3B82C-6471-7578-772C-9D35A560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6697C-1E31-DAE2-E053-B406FF54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DB1B-6E05-4F6C-AD2F-49BF9A410D9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9006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815B-79DB-73FC-B66C-A4BBCC47A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75634-AA4C-6A33-3457-AF24C358C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39E69-F3F1-CB25-9E9B-93BBCA859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B8A2F-5C15-62C8-F378-3A828B50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E72-1AD8-4F37-AF50-C83C04438AF2}" type="datetimeFigureOut">
              <a:rPr lang="ca-ES" smtClean="0"/>
              <a:t>9/6/2022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27B3B-7665-83C9-70F9-C1783523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EB9D4-AB8E-DFFD-CC7E-979484DC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DB1B-6E05-4F6C-AD2F-49BF9A410D9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4246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38AD6-9FC8-832B-9277-A48969AD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99BC1F-DB29-8505-7FBC-707207B0A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1E49C-275E-EEA8-25CA-B51AD7E63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59550-0CCC-7C1D-B976-C8A318BB8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E72-1AD8-4F37-AF50-C83C04438AF2}" type="datetimeFigureOut">
              <a:rPr lang="ca-ES" smtClean="0"/>
              <a:t>9/6/2022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C84E8-B57C-E76A-9362-2A46915F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950B5-30DC-FA86-F3D7-5E5B1773D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DB1B-6E05-4F6C-AD2F-49BF9A410D9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5022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F0206-E16F-76ED-F5B1-0F6CA5F27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156BF-8FEB-421D-CDD5-2A5E641CC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41D72-A52E-EF36-C47B-EFD4EDE020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23E72-1AD8-4F37-AF50-C83C04438AF2}" type="datetimeFigureOut">
              <a:rPr lang="ca-ES" smtClean="0"/>
              <a:t>9/6/2022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F5C1B-C1DF-222C-B61B-160BFC804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6DFEB-C923-F70F-42BB-9DC93DB9A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DDB1B-6E05-4F6C-AD2F-49BF9A410D9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8024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450B862-4850-57D7-FACF-547E7247AAFD}"/>
              </a:ext>
            </a:extLst>
          </p:cNvPr>
          <p:cNvSpPr/>
          <p:nvPr/>
        </p:nvSpPr>
        <p:spPr>
          <a:xfrm>
            <a:off x="7673416" y="1818752"/>
            <a:ext cx="572755" cy="543053"/>
          </a:xfrm>
          <a:prstGeom prst="roundRect">
            <a:avLst>
              <a:gd name="adj" fmla="val 29850"/>
            </a:avLst>
          </a:prstGeom>
          <a:solidFill>
            <a:srgbClr val="3A3A3B"/>
          </a:solidFill>
          <a:ln>
            <a:solidFill>
              <a:srgbClr val="3A3A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1FA5DCAD-941A-02BA-9913-2167FAE23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855739"/>
            <a:ext cx="12077700" cy="31465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0925E76-5042-9690-CF77-FC2CC07B74DE}"/>
                  </a:ext>
                </a:extLst>
              </p:cNvPr>
              <p:cNvSpPr/>
              <p:nvPr/>
            </p:nvSpPr>
            <p:spPr>
              <a:xfrm>
                <a:off x="2923737" y="1956522"/>
                <a:ext cx="286202" cy="291415"/>
              </a:xfrm>
              <a:prstGeom prst="rect">
                <a:avLst/>
              </a:prstGeom>
              <a:solidFill>
                <a:srgbClr val="252527"/>
              </a:solidFill>
              <a:ln>
                <a:solidFill>
                  <a:srgbClr val="25252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ca-ES" i="1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0925E76-5042-9690-CF77-FC2CC07B74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737" y="1956522"/>
                <a:ext cx="286202" cy="291415"/>
              </a:xfrm>
              <a:prstGeom prst="rect">
                <a:avLst/>
              </a:prstGeom>
              <a:blipFill>
                <a:blip r:embed="rId3"/>
                <a:stretch>
                  <a:fillRect b="-2000"/>
                </a:stretch>
              </a:blipFill>
              <a:ln>
                <a:solidFill>
                  <a:srgbClr val="252527"/>
                </a:solidFill>
              </a:ln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2204508-EF6C-6C40-3985-B68346E2CDBB}"/>
              </a:ext>
            </a:extLst>
          </p:cNvPr>
          <p:cNvSpPr/>
          <p:nvPr/>
        </p:nvSpPr>
        <p:spPr>
          <a:xfrm>
            <a:off x="2914771" y="4459288"/>
            <a:ext cx="104654" cy="291415"/>
          </a:xfrm>
          <a:prstGeom prst="rect">
            <a:avLst/>
          </a:prstGeom>
          <a:solidFill>
            <a:srgbClr val="252527"/>
          </a:solidFill>
          <a:ln>
            <a:solidFill>
              <a:srgbClr val="2525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F5BC13-5C1F-BB9F-F50F-C13B16684464}"/>
              </a:ext>
            </a:extLst>
          </p:cNvPr>
          <p:cNvSpPr/>
          <p:nvPr/>
        </p:nvSpPr>
        <p:spPr>
          <a:xfrm>
            <a:off x="3226493" y="3333750"/>
            <a:ext cx="1707457" cy="600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24E485-8A0D-3B1C-153C-7758CF10ECAE}"/>
              </a:ext>
            </a:extLst>
          </p:cNvPr>
          <p:cNvSpPr/>
          <p:nvPr/>
        </p:nvSpPr>
        <p:spPr>
          <a:xfrm>
            <a:off x="3715215" y="3532013"/>
            <a:ext cx="87746" cy="969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87B4E5-4956-3A32-19B6-49121249D620}"/>
              </a:ext>
            </a:extLst>
          </p:cNvPr>
          <p:cNvSpPr/>
          <p:nvPr/>
        </p:nvSpPr>
        <p:spPr>
          <a:xfrm>
            <a:off x="3715215" y="3745170"/>
            <a:ext cx="87746" cy="969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D610F3F-1158-07D3-D7B4-6D8F28C6B03A}"/>
              </a:ext>
            </a:extLst>
          </p:cNvPr>
          <p:cNvSpPr/>
          <p:nvPr/>
        </p:nvSpPr>
        <p:spPr>
          <a:xfrm>
            <a:off x="3715215" y="3943562"/>
            <a:ext cx="87746" cy="969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AC1C217-D333-2EB2-BBDB-D417D6C638EA}"/>
                  </a:ext>
                </a:extLst>
              </p:cNvPr>
              <p:cNvSpPr/>
              <p:nvPr/>
            </p:nvSpPr>
            <p:spPr>
              <a:xfrm>
                <a:off x="2987675" y="4459288"/>
                <a:ext cx="216701" cy="291415"/>
              </a:xfrm>
              <a:prstGeom prst="rect">
                <a:avLst/>
              </a:prstGeom>
              <a:solidFill>
                <a:srgbClr val="252527"/>
              </a:solidFill>
              <a:ln>
                <a:solidFill>
                  <a:srgbClr val="25252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ca-ES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AC1C217-D333-2EB2-BBDB-D417D6C63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75" y="4459288"/>
                <a:ext cx="216701" cy="291415"/>
              </a:xfrm>
              <a:prstGeom prst="rect">
                <a:avLst/>
              </a:prstGeom>
              <a:blipFill>
                <a:blip r:embed="rId4"/>
                <a:stretch>
                  <a:fillRect l="-39474" r="-15789" b="-2041"/>
                </a:stretch>
              </a:blipFill>
              <a:ln>
                <a:solidFill>
                  <a:srgbClr val="252527"/>
                </a:solidFill>
              </a:ln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C38C9527-973B-C94E-A976-D0D10DEE8E4A}"/>
              </a:ext>
            </a:extLst>
          </p:cNvPr>
          <p:cNvSpPr/>
          <p:nvPr/>
        </p:nvSpPr>
        <p:spPr>
          <a:xfrm>
            <a:off x="2916810" y="2790777"/>
            <a:ext cx="104654" cy="291415"/>
          </a:xfrm>
          <a:prstGeom prst="rect">
            <a:avLst/>
          </a:prstGeom>
          <a:solidFill>
            <a:srgbClr val="252527"/>
          </a:solidFill>
          <a:ln>
            <a:solidFill>
              <a:srgbClr val="2525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C6C33C3-3E50-6111-E7D5-9F98BACC8433}"/>
                  </a:ext>
                </a:extLst>
              </p:cNvPr>
              <p:cNvSpPr/>
              <p:nvPr/>
            </p:nvSpPr>
            <p:spPr>
              <a:xfrm>
                <a:off x="2989714" y="2790777"/>
                <a:ext cx="216701" cy="291415"/>
              </a:xfrm>
              <a:prstGeom prst="rect">
                <a:avLst/>
              </a:prstGeom>
              <a:solidFill>
                <a:srgbClr val="252527"/>
              </a:solidFill>
              <a:ln>
                <a:solidFill>
                  <a:srgbClr val="25252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ca-ES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C6C33C3-3E50-6111-E7D5-9F98BACC8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714" y="2790777"/>
                <a:ext cx="216701" cy="291415"/>
              </a:xfrm>
              <a:prstGeom prst="rect">
                <a:avLst/>
              </a:prstGeom>
              <a:blipFill>
                <a:blip r:embed="rId5"/>
                <a:stretch>
                  <a:fillRect l="-23684" r="-2632" b="-2000"/>
                </a:stretch>
              </a:blipFill>
              <a:ln>
                <a:solidFill>
                  <a:srgbClr val="252527"/>
                </a:solidFill>
              </a:ln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74260983-B878-7098-415D-EBCC45DCE984}"/>
              </a:ext>
            </a:extLst>
          </p:cNvPr>
          <p:cNvSpPr/>
          <p:nvPr/>
        </p:nvSpPr>
        <p:spPr>
          <a:xfrm>
            <a:off x="7349576" y="3630099"/>
            <a:ext cx="1237534" cy="3575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EF3944-E8BF-B332-4243-3A1115C130CA}"/>
              </a:ext>
            </a:extLst>
          </p:cNvPr>
          <p:cNvSpPr/>
          <p:nvPr/>
        </p:nvSpPr>
        <p:spPr>
          <a:xfrm>
            <a:off x="7909734" y="3532013"/>
            <a:ext cx="87746" cy="969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44794EB-6D6D-10BB-4534-B2A77832B737}"/>
              </a:ext>
            </a:extLst>
          </p:cNvPr>
          <p:cNvSpPr/>
          <p:nvPr/>
        </p:nvSpPr>
        <p:spPr>
          <a:xfrm>
            <a:off x="7909734" y="3745170"/>
            <a:ext cx="87746" cy="969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992D94-75E3-746A-BAF6-417AA1461732}"/>
              </a:ext>
            </a:extLst>
          </p:cNvPr>
          <p:cNvSpPr/>
          <p:nvPr/>
        </p:nvSpPr>
        <p:spPr>
          <a:xfrm>
            <a:off x="7909734" y="3943562"/>
            <a:ext cx="87746" cy="969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2731EB4-6869-0DE0-76EC-DB7AD6029C10}"/>
                  </a:ext>
                </a:extLst>
              </p:cNvPr>
              <p:cNvSpPr txBox="1"/>
              <p:nvPr/>
            </p:nvSpPr>
            <p:spPr>
              <a:xfrm>
                <a:off x="0" y="5421747"/>
                <a:ext cx="53848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1" i="1" err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𝑰𝒏𝒊𝒕𝒊𝒂𝒍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𝒅𝒂𝒕𝒂𝒔𝒆𝒕</m:t>
                      </m:r>
                      <m:r>
                        <a:rPr lang="ca-ES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ca-ES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ca-ES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ca-ES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ca-ES" b="1" i="1" err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𝒃𝒐𝒐𝒕𝒔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ca-ES" b="1" i="1" err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𝒓𝒂𝒑</m:t>
                      </m:r>
                      <m:r>
                        <a:rPr lang="ca-ES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ca-ES" b="1" i="1" err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𝒅𝒂𝒕𝒂𝒔𝒆𝒕𝒔</m:t>
                      </m:r>
                    </m:oMath>
                  </m:oMathPara>
                </a14:m>
                <a:endParaRPr lang="ca-ES" b="1" i="1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2731EB4-6869-0DE0-76EC-DB7AD6029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21747"/>
                <a:ext cx="5384800" cy="276999"/>
              </a:xfrm>
              <a:prstGeom prst="rect">
                <a:avLst/>
              </a:prstGeom>
              <a:blipFill>
                <a:blip r:embed="rId6"/>
                <a:stretch>
                  <a:fillRect l="-680" r="-4190" b="-23913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3A62E53-BD8A-35D6-BCFF-5CC89F8874AE}"/>
                  </a:ext>
                </a:extLst>
              </p:cNvPr>
              <p:cNvSpPr txBox="1"/>
              <p:nvPr/>
            </p:nvSpPr>
            <p:spPr>
              <a:xfrm>
                <a:off x="6715934" y="5403355"/>
                <a:ext cx="2475345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𝑫𝒆𝒆𝒑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𝒕𝒓𝒆𝒆𝒔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𝒇𝒊𝒕𝒕𝒆𝒅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𝒐𝒏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b="1" i="1"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𝒆𝒂𝒄𝒉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𝒃𝒐𝒐𝒕𝒔𝒕𝒓𝒂𝒑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𝒔𝒂𝒎𝒑𝒍𝒆</m:t>
                      </m:r>
                    </m:oMath>
                  </m:oMathPara>
                </a14:m>
                <a:endParaRPr lang="es-ES" b="1" i="1"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𝒄𝒐𝒏𝒔𝒊𝒅𝒆𝒓𝒊𝒏𝒈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𝒐𝒏𝒍𝒚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b="1" i="1"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𝒔𝒆𝒍𝒆𝒄𝒕𝒆𝒅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𝒇𝒆𝒂𝒕𝒖𝒓𝒆𝒔</m:t>
                      </m:r>
                    </m:oMath>
                  </m:oMathPara>
                </a14:m>
                <a:endParaRPr lang="ca-ES" b="1" i="1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3A62E53-BD8A-35D6-BCFF-5CC89F887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934" y="5403355"/>
                <a:ext cx="2475345" cy="1107996"/>
              </a:xfrm>
              <a:prstGeom prst="rect">
                <a:avLst/>
              </a:prstGeom>
              <a:blipFill>
                <a:blip r:embed="rId7"/>
                <a:stretch>
                  <a:fillRect l="-6404" t="-549" r="-5419" b="-7692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F795C11-9A65-85E8-3B75-26BA12D77991}"/>
                  </a:ext>
                </a:extLst>
              </p:cNvPr>
              <p:cNvSpPr txBox="1"/>
              <p:nvPr/>
            </p:nvSpPr>
            <p:spPr>
              <a:xfrm>
                <a:off x="10006539" y="5424427"/>
                <a:ext cx="237374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𝑹𝒂𝒏𝒅𝒐𝒎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𝒇𝒐𝒓𝒆𝒔𝒕</m:t>
                      </m:r>
                    </m:oMath>
                  </m:oMathPara>
                </a14:m>
                <a:endParaRPr lang="ca-ES" b="1" i="1">
                  <a:solidFill>
                    <a:schemeClr val="tx1"/>
                  </a:solidFill>
                  <a:effectLst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ca-ES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𝒆𝒏𝒔𝒆</m:t>
                      </m:r>
                      <m:r>
                        <a:rPr lang="ca-ES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𝒎𝒃𝒍𝒆</m:t>
                      </m:r>
                      <m:r>
                        <a:rPr lang="ca-ES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ca-ES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𝒎𝒐𝒅𝒆𝒍</m:t>
                      </m:r>
                      <m:r>
                        <a:rPr lang="ca-ES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ca-ES" b="1" i="1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F795C11-9A65-85E8-3B75-26BA12D77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539" y="5424427"/>
                <a:ext cx="2373745" cy="553998"/>
              </a:xfrm>
              <a:prstGeom prst="rect">
                <a:avLst/>
              </a:prstGeom>
              <a:blipFill>
                <a:blip r:embed="rId8"/>
                <a:stretch>
                  <a:fillRect t="-1099" b="-16484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F0594E2-8B10-8801-2286-160B47765E15}"/>
                  </a:ext>
                </a:extLst>
              </p:cNvPr>
              <p:cNvSpPr txBox="1"/>
              <p:nvPr/>
            </p:nvSpPr>
            <p:spPr>
              <a:xfrm>
                <a:off x="3067051" y="5761550"/>
                <a:ext cx="2317750" cy="5847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s-ES" sz="2000" b="1">
                    <a:solidFill>
                      <a:schemeClr val="tx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s-ES" sz="2000" b="1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s-ES" sz="2000" b="1" i="1">
                  <a:solidFill>
                    <a:schemeClr val="tx1"/>
                  </a:solidFill>
                  <a:effectLst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𝑺𝒆𝒍𝒆𝒄𝒕𝒆𝒅</m:t>
                      </m:r>
                      <m:r>
                        <a:rPr lang="es-ES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𝒇𝒆𝒂𝒕𝒖𝒓𝒆𝒔</m:t>
                      </m:r>
                    </m:oMath>
                  </m:oMathPara>
                </a14:m>
                <a:endParaRPr lang="ca-ES" b="1" i="1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F0594E2-8B10-8801-2286-160B47765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051" y="5761550"/>
                <a:ext cx="2317750" cy="584775"/>
              </a:xfrm>
              <a:prstGeom prst="rect">
                <a:avLst/>
              </a:prstGeom>
              <a:blipFill>
                <a:blip r:embed="rId9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28D81929-8B95-F71A-E2B9-574B12FA2E6A}"/>
              </a:ext>
            </a:extLst>
          </p:cNvPr>
          <p:cNvSpPr/>
          <p:nvPr/>
        </p:nvSpPr>
        <p:spPr>
          <a:xfrm>
            <a:off x="8981550" y="1639996"/>
            <a:ext cx="3096149" cy="543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E80265-2515-6867-6B71-D6B26C6EA93F}"/>
              </a:ext>
            </a:extLst>
          </p:cNvPr>
          <p:cNvSpPr/>
          <p:nvPr/>
        </p:nvSpPr>
        <p:spPr>
          <a:xfrm>
            <a:off x="4547926" y="1845219"/>
            <a:ext cx="1237534" cy="33554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E0FFA06-2313-2942-0ABF-059148F9F19A}"/>
                  </a:ext>
                </a:extLst>
              </p:cNvPr>
              <p:cNvSpPr txBox="1"/>
              <p:nvPr/>
            </p:nvSpPr>
            <p:spPr>
              <a:xfrm>
                <a:off x="4080221" y="1940160"/>
                <a:ext cx="231775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s-ES" sz="2000" b="1">
                    <a:solidFill>
                      <a:schemeClr val="tx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s-ES" sz="1600" b="1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+ (</m:t>
                    </m:r>
                    <m:r>
                      <a:rPr lang="es-ES" sz="1600" b="1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𝒇𝒆𝒂𝒕𝒖𝒓𝒆𝒔</m:t>
                    </m:r>
                    <m:r>
                      <a:rPr lang="es-ES" sz="1600" b="1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ca-ES" b="1" i="1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E0FFA06-2313-2942-0ABF-059148F9F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221" y="1940160"/>
                <a:ext cx="2317750" cy="307777"/>
              </a:xfrm>
              <a:prstGeom prst="rect">
                <a:avLst/>
              </a:prstGeom>
              <a:blipFill>
                <a:blip r:embed="rId10"/>
                <a:stretch>
                  <a:fillRect b="-21569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EF8B303-6BAE-B95C-BBD4-0692852D5F3C}"/>
                  </a:ext>
                </a:extLst>
              </p:cNvPr>
              <p:cNvSpPr txBox="1"/>
              <p:nvPr/>
            </p:nvSpPr>
            <p:spPr>
              <a:xfrm>
                <a:off x="4080221" y="2764213"/>
                <a:ext cx="231775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s-ES" sz="2000" b="1">
                    <a:solidFill>
                      <a:schemeClr val="tx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s-ES" sz="1600" b="1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+ (</m:t>
                    </m:r>
                    <m:r>
                      <a:rPr lang="es-ES" sz="1600" b="1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𝒇𝒆𝒂𝒕𝒖𝒓𝒆𝒔</m:t>
                    </m:r>
                    <m:r>
                      <a:rPr lang="es-ES" sz="1600" b="1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ca-ES" b="1" i="1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EF8B303-6BAE-B95C-BBD4-0692852D5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221" y="2764213"/>
                <a:ext cx="2317750" cy="307777"/>
              </a:xfrm>
              <a:prstGeom prst="rect">
                <a:avLst/>
              </a:prstGeom>
              <a:blipFill>
                <a:blip r:embed="rId11"/>
                <a:stretch>
                  <a:fillRect b="-21569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7B9F16A-D14E-B16C-A9B3-78E452B6C3B7}"/>
                  </a:ext>
                </a:extLst>
              </p:cNvPr>
              <p:cNvSpPr txBox="1"/>
              <p:nvPr/>
            </p:nvSpPr>
            <p:spPr>
              <a:xfrm>
                <a:off x="4080221" y="4451106"/>
                <a:ext cx="231775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s-ES" sz="2000" b="1">
                    <a:solidFill>
                      <a:schemeClr val="tx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s-ES" sz="1600" b="1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+ (</m:t>
                    </m:r>
                    <m:r>
                      <a:rPr lang="es-ES" sz="1600" b="1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𝒇𝒆𝒂𝒕𝒖𝒓𝒆𝒔</m:t>
                    </m:r>
                    <m:r>
                      <a:rPr lang="es-ES" sz="1600" b="1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ca-ES" b="1" i="1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7B9F16A-D14E-B16C-A9B3-78E452B6C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221" y="4451106"/>
                <a:ext cx="2317750" cy="307777"/>
              </a:xfrm>
              <a:prstGeom prst="rect">
                <a:avLst/>
              </a:prstGeom>
              <a:blipFill>
                <a:blip r:embed="rId12"/>
                <a:stretch>
                  <a:fillRect b="-21569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78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Aleix Nieto Juscafresa</dc:creator>
  <cp:lastModifiedBy>Aleix Nieto Juscafresa</cp:lastModifiedBy>
  <cp:revision>3</cp:revision>
  <dcterms:created xsi:type="dcterms:W3CDTF">2022-05-07T11:29:21Z</dcterms:created>
  <dcterms:modified xsi:type="dcterms:W3CDTF">2022-06-09T09:08:09Z</dcterms:modified>
</cp:coreProperties>
</file>