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140" d="100"/>
          <a:sy n="140" d="100"/>
        </p:scale>
        <p:origin x="-1136" y="-2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F0DD-D98C-F3B3-28FD-98FAF0B6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F991E-3D4B-0468-0DD3-81C59F84A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3B28-8A4E-A1FD-7B6E-94BDBC13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17A-9715-4C74-61A1-14BED418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76A4-F519-C5EC-1170-572C45A8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46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3E20-BD9A-8245-4F46-5FE48A17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AF470-F3E7-1ADA-7B64-EE1393A0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0933E-DA83-31CC-BAA1-E7D69C03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95A6-B66D-C348-3496-5ED7D62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511F7-7CB0-F982-86F7-EA692163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9703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DB1C4-FBA2-ED20-8465-CB735C379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27BF8-A657-AA09-0294-8901E53B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8158B-BAF7-AFFC-3103-A85402FD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F7B8-12CC-CC78-F0B0-D0858B7A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A921-62CA-FDEE-B509-25DBD8C3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228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81DD-3FF9-6B2C-7694-1922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A0AD-C22B-638C-203A-A3129452B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C95A-A36E-7921-7B61-45DF613F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3A54-E60C-9315-58BC-F74276C5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3EA7-EDF0-392F-1730-EC795066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870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4BAC-2686-F692-9641-4960296D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8389-1FF5-09A7-7993-A20415342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7919-DC24-597C-9098-165C7D57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BA6E-3EDC-5AC1-BB1A-E3351114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05AA-9E49-E8FE-D0DD-941CE99C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4823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F841-47C9-44A6-586F-057B6151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32D3-E761-8BDE-0F50-0873338E1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8B41-BCAF-5CA3-F043-275D029C4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DC9EE-F4F9-B190-8903-00A46111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C0011-83CE-0A4A-9B62-4E364DF0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31E3-9293-8E5B-E3EE-0EBA4BB4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677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5907-9CEE-E4F9-4938-D60EE91E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E16B-6F50-D375-57C6-DD8A541B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B131-E47C-3682-D299-E109064BC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743C7-C2AA-26AC-AFA0-3C40CB92F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9210C-B8FE-61D3-F47F-0261C0EBD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2676-6BFD-2A4F-4B3D-E7FA09CB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4C35C-F71D-99F4-40DA-8CF13AE7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07C7E-97E8-452C-E29F-A9CAAACE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668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887F-FCE5-5A37-D4BA-3FE79A53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B4103-56BE-F3BC-9140-301B21F0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8EAF-0A2E-5C4E-6841-6A4AB37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EFDC-D6F6-5CF4-2168-4F46FE15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114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4DFFE-05F1-9FC6-D1D7-B748D7D5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B14D7-B2D0-9B11-B026-ACFC5B5E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BC97D-1D43-D192-3007-E04041C7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395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8884-3FF2-CC50-5B74-77AFA687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1293-6FAB-2839-34EC-27AB05F8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8EDF-C408-BF79-D101-2D7209E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4E0E-7501-4442-2D4D-2A415344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230AC-6859-8949-0E8C-738B3F75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9C44-1901-780B-9D46-9638BDE6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3749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E7CB-8BE0-1859-81EF-1B1FE8DE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0C4A7-2B13-ADFA-A9A8-FB434443B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A2F33-89B6-BAA5-DE5F-E5CFA5BD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97A8C-2FCE-18E7-75EA-25364313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54D79-09A7-175E-1647-664CFEF7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DD9A-A2FD-9428-1538-69FE1A5E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4212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3184E-9D28-86D8-6F01-11100417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8F893-1E1A-193F-02E0-54CEFE329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8D97-32E2-0264-E3EF-2B82E65A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AFF5-9CE1-4949-BB01-EF8802517716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76EA4-A393-B5E2-566E-23A95CEB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E46F6-9568-3BD9-8D44-F9D81ECE3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8005-FD57-4440-9AFD-78867ED4A80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8297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CAF00A-21D5-67CE-CB83-11F1F15B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73" y="0"/>
            <a:ext cx="7194854" cy="6858000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68EECF01-6274-5FD1-A3AF-45A7BD56E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4950" y="438150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 with solid fill">
            <a:extLst>
              <a:ext uri="{FF2B5EF4-FFF2-40B4-BE49-F238E27FC236}">
                <a16:creationId xmlns:a16="http://schemas.microsoft.com/office/drawing/2014/main" id="{B9D87384-AD3D-69B4-0AB6-337C486BCC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4950" y="1590675"/>
            <a:ext cx="914400" cy="914400"/>
          </a:xfrm>
          <a:prstGeom prst="rect">
            <a:avLst/>
          </a:prstGeom>
        </p:spPr>
      </p:pic>
      <p:pic>
        <p:nvPicPr>
          <p:cNvPr id="11" name="Graphic 10" descr="Run with solid fill">
            <a:extLst>
              <a:ext uri="{FF2B5EF4-FFF2-40B4-BE49-F238E27FC236}">
                <a16:creationId xmlns:a16="http://schemas.microsoft.com/office/drawing/2014/main" id="{7F7B5B8C-3FFF-0581-5234-5A76330DA9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4950" y="2867025"/>
            <a:ext cx="914400" cy="914400"/>
          </a:xfrm>
          <a:prstGeom prst="rect">
            <a:avLst/>
          </a:prstGeom>
        </p:spPr>
      </p:pic>
      <p:pic>
        <p:nvPicPr>
          <p:cNvPr id="15" name="Graphic 14" descr="Man with cane with solid fill">
            <a:extLst>
              <a:ext uri="{FF2B5EF4-FFF2-40B4-BE49-F238E27FC236}">
                <a16:creationId xmlns:a16="http://schemas.microsoft.com/office/drawing/2014/main" id="{09ABF7E3-F9CC-C1F4-320F-FF56CDD792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4950" y="3971925"/>
            <a:ext cx="914400" cy="914400"/>
          </a:xfrm>
          <a:prstGeom prst="rect">
            <a:avLst/>
          </a:prstGeom>
        </p:spPr>
      </p:pic>
      <p:pic>
        <p:nvPicPr>
          <p:cNvPr id="19" name="Graphic 18" descr="Man with baby with solid fill">
            <a:extLst>
              <a:ext uri="{FF2B5EF4-FFF2-40B4-BE49-F238E27FC236}">
                <a16:creationId xmlns:a16="http://schemas.microsoft.com/office/drawing/2014/main" id="{63B2AE0B-FC96-7CD8-B6F6-87D520554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04950" y="5257800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9960BF-46DE-6FB9-48D5-A733583F186C}"/>
              </a:ext>
            </a:extLst>
          </p:cNvPr>
          <p:cNvSpPr/>
          <p:nvPr/>
        </p:nvSpPr>
        <p:spPr>
          <a:xfrm>
            <a:off x="0" y="-1543051"/>
            <a:ext cx="12192000" cy="1543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68113B-A4F2-2F50-2CA1-E1A41CA9DA69}"/>
                  </a:ext>
                </a:extLst>
              </p:cNvPr>
              <p:cNvSpPr txBox="1"/>
              <p:nvPr/>
            </p:nvSpPr>
            <p:spPr>
              <a:xfrm>
                <a:off x="3243262" y="-611922"/>
                <a:ext cx="5841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ES" sz="3600" b="1" i="1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s-E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ES" sz="3600" b="1" i="1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s-E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s-ES" sz="3600" b="1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s-E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s-ES" sz="3600" b="1" i="1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s-E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s-ES" sz="3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ca-ES" sz="3600" b="1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68113B-A4F2-2F50-2CA1-E1A41CA9D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62" y="-611922"/>
                <a:ext cx="58410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8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1</cp:revision>
  <dcterms:created xsi:type="dcterms:W3CDTF">2022-05-20T11:29:58Z</dcterms:created>
  <dcterms:modified xsi:type="dcterms:W3CDTF">2022-05-20T16:23:40Z</dcterms:modified>
</cp:coreProperties>
</file>