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FEC0D9"/>
    <a:srgbClr val="FFE699"/>
    <a:srgbClr val="FE96BD"/>
    <a:srgbClr val="FF3A80"/>
    <a:srgbClr val="D0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695" autoAdjust="0"/>
    <p:restoredTop sz="93522" autoAdjust="0"/>
  </p:normalViewPr>
  <p:slideViewPr>
    <p:cSldViewPr snapToGrid="0">
      <p:cViewPr>
        <p:scale>
          <a:sx n="53" d="100"/>
          <a:sy n="53" d="100"/>
        </p:scale>
        <p:origin x="362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9T17:33:12.769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02.697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136 1 24575,'-3'-1'0,"1"1"0,-1 0 0,1 0 0,-1 0 0,1 1 0,0-1 0,-1 1 0,1-1 0,-1 1 0,1 0 0,0 0 0,0 0 0,0 0 0,-4 2 0,4 0 0,0-1 0,0 1 0,0-1 0,1 1 0,-1 0 0,1-1 0,0 1 0,0 0 0,0 0 0,0 0 0,-1 4 0,-10 33 0,-23 48 0,15-40 0,9-29-1365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58:54.1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77 0 24575,'0'186'0,"-2"282"0,-26-4 0,13-39 0,13-421 0,0-16 0,-3-22 0,-8-434 0,26 337 0,-5 60 0,-6 65 0,1 11 0,3 18 0,-5-20 0,98 631 0,-87-542 0,-11-90 7,0-6 7,1-18 6,2-51-225,-2-76-596,28-479-4116,-22 575 4086,-6 46 804,0 6 145,1 28 703,-3 299 2326,-6-224-1820,-23 121 0,8-110-1327,14-90 0,7-23 0,0 0 0,0 1 0,0-1 0,-1 0 0,1 1 0,0-1 0,0 0 0,0 0 0,-1 1 0,1-1 0,0 0 0,0 0 0,-1 1 0,1-1 0,0 0 0,0 0 0,-1 0 0,1 0 0,0 1 0,-1-1 0,1 0 0,0 0 0,-1 0 0,1 0 0,0 0 0,-1 0 0,1 0 0,0 0 0,-1 0 0,-1-1 0,1-1 0,-1 1 0,1-1 0,-1 1 0,1-1 0,0 0 0,-1 0 0,1 1 0,0-1 0,0 0 0,0 0 0,1 0 0,-1 0 0,0-5 0,-13-37 0,2-2 0,-6-58 0,-3-100 0,10 92 0,6 61 0,-21-148 0,23 192-21,1 9-128,-1 23-1046,-1 71-5631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9T18:50:37.781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9T18:50:37.782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4,'0'9,"-1"-2,-1 2,-1 0,0-1,0 1,-6 9,4-9,2 1,-2 0,2-1,-3 16,3-11,0-2,-1 1,-1 0,-1-1,0 0,0 0,-17 20,-18 37,33-51,2 0,0 0,3 0,-2 1,2 20,3 0,0-34,0-24,2 1,-1 1,2-1,2 2,-1-1,2 0,0 1,2-1,15-23,-3 2,1-13,-18 38,3 0,-1 1,1-1,11-15,-16 33,2 0,-3 0,2 0,0 0,-2 12,-4 7,1 2,-3-2,0 0,-17 39,23-62,-3 6,-6 16,1 1,1 0,-4 36,-10 65,16-119,1-16,-1-20,3 12,4 1,0-1,1 0,0 0,1 0,1 1,1-1,2 2,10-20,14-26,-3 0,-3-2,26-103,-43 147,-6 34,-3 35,-3-17,-3 0,-2 0,-16 41,-17 12,4 16,34-88,-3 18,-3-2,-1 2,-14 30,16-110,13 19,0 1,1-2,1 2,15-30,60-110,-33 70,-40 84,-4 19,-10 29,4-21,-24 109,22-107,-15 37,12-39,1-2,2 2,0-1,-3 19,4-18,-1 2,-1-1,1 0,-11 19,-10 31,17-34,-2 1,-12 26,19-52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9T18:50:37.783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1,'5'0,"5"0,0 0,26 0,10 0,5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9T18:50:37.784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0,'5'4,"-2"-2,0 2,0-1,0 1,0-1,4 8,-5-7,7 11,0 0,-3 2,2 0,-3-1,-1 1,1-1,1 20,-3-13,2 0,1 0,10 23,15 7,-23-40,-1-1,1 1,-2 0,0 0,3 16,0 26,-5-48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9T18:50:37.785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0 146,'3'-3,"0"0,-1 1,1-1,0 1,0 0,0 0,1-1,-1 2,5-3,-2 0,29-15,0 1,1 2,0 0,2 4,63-19,-86 27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24575,'119'0'0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87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206 498 24575,'-47'40'0,"36"-32"0,1-1 0,0 2 0,1-1 0,0 1 0,0 1 0,1 0 0,0 0 0,0 0 0,-6 14 0,14-23 0,-1 0 0,1 0 0,0 0 0,-1 0 0,1 0 0,0 0 0,0 0 0,0 0 0,-1 0 0,1 0 0,0 0 0,1 0 0,-1 0 0,0 0 0,0 0 0,0 0 0,1 0 0,-1 0 0,0 0 0,1 0 0,-1 0 0,1 0 0,-1-1 0,1 1 0,0 1 0,1 0 0,0-1 0,-1 1 0,1-1 0,0 0 0,0 1 0,0-1 0,1 0 0,-1 0 0,0 0 0,4 1 0,-1-1 0,1 0 0,-1 0 0,1 0 0,-1 0 0,1-1 0,-1 0 0,1 0 0,-1-1 0,7 0 0,-7-1 0,0 0 0,0 0 0,-1 0 0,1-1 0,-1 1 0,0-1 0,0 0 0,0 0 0,0-1 0,0 1 0,0-1 0,4-6 0,-3 3 0,-1 0 0,1-1 0,-1 0 0,0 0 0,-1 0 0,4-15 0,-2 2 0,-1 0 0,-1 0 0,-1-1 0,-1 1 0,-2-24 0,1 38 0,-1 0 0,0-1 0,0 1 0,-1 0 0,0 1 0,0-1 0,-1 0 0,0 1 0,0-1 0,0 1 0,-1 0 0,0 0 0,0 0 0,0 0 0,-1 1 0,0 0 0,-9-7 0,6 5 0,0 2 0,-1-1 0,0 1 0,0 0 0,0 1 0,-1 0 0,0 1 0,1 0 0,-1 0 0,0 1 0,-18-1 0,26 3 0,0 0 0,-1 1 0,1-1 0,0 1 0,0-1 0,0 1 0,0 0 0,0 0 0,0 0 0,0 0 0,1 1 0,-1-1 0,0 0 0,1 1 0,-1-1 0,1 1 0,-1-1 0,1 1 0,-1 0 0,1 0 0,0-1 0,0 1 0,0 0 0,0 0 0,0 0 0,0 3 0,-5 10 0,1-1 0,-4 24 0,8-32 0,0-4 0,0 0 0,1 1 0,-1-1 0,1 0 0,0 1 0,0-1 0,-1 0 0,2 1 0,-1-1 0,0 1 0,0-1 0,1 0 0,-1 0 0,1 1 0,0-1 0,1 3 0,-1-4 0,1 1 0,-1-1 0,1 0 0,0 1 0,-1-1 0,1 0 0,0 0 0,0 0 0,0 0 0,0 0 0,0 0 0,0-1 0,0 1 0,0-1 0,0 1 0,0-1 0,0 0 0,2 0 0,10 2 0,-1-2 0,0 1 0,0-2 0,0 0 0,0 0 0,0-1 0,0-1 0,-1 0 0,1-1 0,14-6 0,-18 5 0,0 1 0,0-2 0,0 1 0,0-1 0,-1 0 0,0-1 0,0 0 0,-1 0 0,0-1 0,0 0 0,-1 0 0,0 0 0,7-13 0,18-45 0,-29 59 0,1 0 0,-1 0 0,-1 0 0,1 0 0,-1 0 0,-1 0 0,1 0 0,-1-9 0,-1 14 0,1-1 0,-1 1 0,0-1 0,0 1 0,0 0 0,0-1 0,-1 1 0,1 0 0,-1 0 0,1 0 0,-1 0 0,0 0 0,-2-2 0,-30-25 0,15 14 0,12 11 0,1 0 0,0 0 0,-1 0 0,0 1 0,0 0 0,0 0 0,0 0 0,-9-1 0,5 2 0,1-2 0,0 0 0,-10-5 0,14 6 0,1 0 0,-1-1 0,1 2 0,-1-1 0,0 0 0,0 1 0,0 1 0,0-1 0,-1 1 0,1 0 0,0 0 0,-1 0 0,-11 2 0,54 11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88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111 476 24575,'-1'-4'0,"-1"1"0,1-1 0,0 1 0,0-1 0,1 0 0,-1-3 0,1 6 0,-4-13 0,-3 10 0,6 5 0,-1 0 0,1 0 0,-1 0 0,0 0 0,1 0 0,0 0 0,-1 1 0,1-1 0,0 0 0,0 1 0,-2 2 0,-28 31 0,22-26 0,0 0 0,1 1 0,-9 14 0,17-31 0,-1 1 0,1 0 0,0 0 0,1 0 0,0-7 0,5 1 0,0 1 0,0 0 0,1 0 0,0 0 0,14-15 0,5-6 0,18-30 0,9-9 0,-43 56 0,0 0 0,11-27 0,-12 24 0,16-27 0,-18 35 0,-3 4 0,-1 1 0,1 0 0,0 0 0,0 0 0,0 1 0,1-1 0,0 1 0,9-7 0,-11 9 0,1-1 0,-1 1 0,1 0 0,0 0 0,0 0 0,0 0 0,0 1 0,0-1 0,0 1 0,0 0 0,0 0 0,9 0 0,14-1 0,32-8 0,9 0 0,-34 9 0,1 2 0,-1 1 0,0 2 0,0 1 0,33 10 0,6-1 0,-38-5 0,-1 1 0,42 17 0,-37-12 0,96 49 0,-4-2 0,-17-10 0,-81-32 0,-11-6 0,96 58 0,-89-53 0,-1 2 0,37 35 0,-7-6 0,-2 2 0,-38-34 0,37 29 0,-32-29 0,-1 2 0,0 1 0,-1 0 0,25 35 0,51 55 0,-31-38 0,-24-23 0,44 48 0,-17-20 0,-21-31 0,17 16 0,-49-50 0,-2 2 0,24 29 0,-23-26 0,28 28 0,-19-16 0,-21-27 0,-13-17 0,10 13 0,-25-34 0,-56-64 0,67 78 0,13 19 0,0-1 0,-1 0 0,1 1 0,-1-1 0,0 1 0,0 0 0,0 0 0,0-1 0,-3-1 0,29 28-1365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89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213 12 24575,'0'-1'0,"1"-1"0,0-1 0,-1 0 0,-3 1 0,-3 2 0,-2 4 0,-3 6 0,-14 14 0,-6 5 0,0 2 0,2-1 0,4-3 0,4-5 0,6-4 0,5-6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04.166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125 0 24575,'-2'1'0,"1"-1"0,-1 0 0,1 1 0,0-1 0,-1 1 0,1 0 0,0-1 0,0 1 0,-1 0 0,1 0 0,0 0 0,0 0 0,0 0 0,0 0 0,0 0 0,0 0 0,0 0 0,0 0 0,0 2 0,-18 32 0,9-16 0,-3 3-227,2 0-1,0 1 1,1 1-1,1-1 1,-5 28-1,10-38-6598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90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100 1 24575,'0'2'0,"-2"4"0,-2 1 0,-1 5 0,-1 2 0,-2 3 0,-3 3 0,-3 4 0,0-2 0,2-2 0,3-1 0,1-5 0,2-4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91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136 1 24575,'-3'-1'0,"1"1"0,-1 0 0,1 0 0,-1 0 0,1 1 0,0-1 0,-1 1 0,1-1 0,-1 1 0,1 0 0,0 0 0,0 0 0,0 0 0,-4 2 0,4 0 0,0-1 0,0 1 0,0-1 0,1 1 0,-1 0 0,1-1 0,0 1 0,0 0 0,0 0 0,0 0 0,-1 4 0,-10 33 0,-23 48 0,15-40 0,9-29-1365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92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125 0 24575,'-2'1'0,"1"-1"0,-1 0 0,1 1 0,0-1 0,-1 1 0,1 0 0,0-1 0,0 1 0,-1 0 0,1 0 0,0 0 0,0 0 0,0 0 0,0 0 0,0 0 0,0 0 0,0 0 0,0 0 0,0 2 0,-18 32 0,9-16 0,-3 3-227,2 0-1,0 1 1,1 1-1,1-1 1,-5 28-1,10-38-6598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93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113 0 24575,'0'7'0,"-1"0"0,0 0 0,-1-1 0,1 1 0,-1-1 0,-1 1 0,1-1 0,-6 9 0,-30 48 0,31-53 0,-1 5-170,1 1-1,1-1 0,0 1 1,1 1-1,0-1 0,1 1 1,-2 29-1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94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190 1 24575,'-2'1'0,"0"0"0,0 1 0,0-1 0,0 1 0,1-1 0,-1 1 0,0 0 0,1 0 0,-3 3 0,-3 4 0,-28 24 0,-36 42 0,66-68 43,0 0 0,1 1-1,0 0 1,0 0 0,1 0-1,-1 1 1,-1 8 0,-11 60-1750,9-26-5119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95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0 204 24575,'1'-2'0,"0"-1"0,1 0 0,-1 0 0,1 0 0,-1 1 0,1-1 0,0 1 0,0-1 0,0 1 0,0 0 0,0 0 0,0 0 0,5-4 0,9-8 0,-9 3 0,0 0 0,0 0 0,5-14 0,-10 21 0,0 1 0,1-1 0,-1 1 0,1 0 0,0 0 0,0 0 0,0 0 0,0 0 0,0 0 0,8-3 0,41-21 0,-28 16 0,-3 1-1365,-4 2-5461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96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501 24 24575,'0'0'0,"-1"-1"0,1 1 0,0-1 0,0 1 0,-1-1 0,1 1 0,0-1 0,-1 1 0,1-1 0,0 1 0,-1-1 0,1 1 0,-1 0 0,1-1 0,-1 1 0,1 0 0,-1-1 0,1 1 0,-1 0 0,1 0 0,-1-1 0,1 1 0,-1 0 0,1 0 0,-1 0 0,0 0 0,1 0 0,-1 0 0,1 0 0,-1 0 0,0 0 0,-26 0 0,17 0 0,-54-7 0,-26 0 0,88 7 0,-8 0 0,0-1 0,1 2 0,-1-1 0,1 1 0,-1 1 0,0 0 0,1 0 0,0 1 0,-11 5 0,4 0 0,0 2 0,1 0 0,-22 20 0,3-2 0,26-21 0,1 0 0,-1 0 0,2 1 0,-1 0 0,1 0 0,1 1 0,-9 17 0,7-11-1365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97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0 148 24575,'1'-5'0,"0"0"0,0 0 0,0 0 0,1 0 0,-1 1 0,1-1 0,0 0 0,0 1 0,6-8 0,28-36 0,-33 45 41,1-1-1,0 1 1,0 0-1,1 0 1,-1 1-1,1-1 1,6-2-1,21-14-1729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98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1 261 24575,'0'-7'0,"1"0"0,-1 1 0,2-1 0,-1 0 0,1 1 0,0-1 0,0 1 0,1 0 0,0 0 0,0 0 0,0 0 0,9-11 0,16-30 0,15 5 0,-13 15 0,-29 25 33,1 1 0,-1-1 1,0 0-1,0 0 0,0 0 0,0 0 0,0 0 0,-1 0 0,2-4 0,-2 4-139,1 0 0,-1 1 0,1-1 0,-1 0 0,1 0 0,0 1 0,0-1 0,0 0 0,0 1 0,0-1 0,0 1 0,0-1 0,0 1 0,0 0 0,3-2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799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1 125 24575,'1'-2'0,"0"0"0,1 0 0,-1 0 0,1 0 0,0 0 0,-1 0 0,1 0 0,0 1 0,0-1 0,4-1 0,3-5 0,-2 2 0,0-2 0,1 0 0,0 1 0,0 0 0,1 0 0,0 1 0,0 0 0,10-5 0,-4 5-29,-1 1-1,27-5 1,-20 5-1248,-13 3-5549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05.727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113 0 24575,'0'7'0,"-1"0"0,0 0 0,-1-1 0,1 1 0,-1-1 0,-1 1 0,1-1 0,-6 9 0,-30 48 0,31-53 0,-1 5-170,1 1-1,1-1 0,0 1 1,1 1-1,0-1 0,1 1 1,-2 29-1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00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0 98 24575,'0'-3'0,"1"0"0,-1 0 0,0 1 0,1-1 0,0 0 0,0 0 0,0 1 0,0-1 0,0 0 0,1 1 0,-1-1 0,1 1 0,-1 0 0,1-1 0,0 1 0,0 0 0,0 0 0,0 0 0,0 0 0,1 0 0,-1 1 0,0-1 0,1 1 0,2-2 0,8-2 0,0-1 0,0 2 0,24-6 0,-22 6 0,14-2-1365,-20 3-5461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01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0 69 24575,'0'-2'0,"1"1"0,-1-1 0,1 0 0,-1 0 0,1 1 0,0-1 0,0 0 0,0 1 0,0-1 0,0 0 0,0 1 0,0-1 0,0 1 0,0 0 0,1-1 0,-1 1 0,1 0 0,-1 0 0,1 0 0,-1 0 0,1 0 0,2-1 0,45-18 0,-30 14 0,-9 3 0,0 1 0,1 0 0,-1 1 0,1 1 0,-1-1 0,1 2 0,0-1 0,14 4 0,-4-2 0,27 4-1365,-23-1-5461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02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0 11 24575,'2'-1'0,"-1"0"0,1 1 0,-1-1 0,1 0 0,0 0 0,-1 1 0,1-1 0,0 1 0,-1-1 0,1 1 0,0 0 0,0 0 0,-1 0 0,4 0 0,-4 0 0,32-3 0,1 3 0,0 0 0,-1 2 0,0 2 0,1 1 0,62 18 0,-87-19 0,-1 0 0,17 11 0,-11-6 0,-10-6-1365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03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 0 24575,'35'2'0,"60"11"0,-62-8 0,0 0 0,39-1 0,-123-15 0,-118 2 0,163 10 0,9 1 0,17 4 0,32 4 0,9-3 0,-1-3 0,106-8 0,-155 4 0,-6 0 0,-1-1 0,1 1 0,-1 0 0,1-1 0,-1 0 0,0 0 0,8-4 0,-12 6 0,0-1 0,0 0 0,0 0 0,0 0 0,0 0 0,-1 0 0,1 0 0,0 0 0,0-1 0,0 1 0,0 0 0,0 0 0,0 0 0,0 0 0,-1 0 0,1 0 0,0 0 0,0 0 0,0 0 0,0 0 0,0 0 0,0 0 0,0 0 0,0 0 0,0 0 0,-1-1 0,1 1 0,0 0 0,0 0 0,0 0 0,0 0 0,0 0 0,0 0 0,0 0 0,0-1 0,0 1 0,0 0 0,0 0 0,0 0 0,0 0 0,0 0 0,0 0 0,0-1 0,0 1 0,0 0 0,0 0 0,0 0 0,0 0 0,0 0 0,0 0 0,0 0 0,0-1 0,0 1 0,0 0 0,0 0 0,1 0 0,-1 0 0,0 0 0,-33-3-1365,-14 3-5461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04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450 0 24575,'-4'1'0,"-1"0"0,0 1 0,1-1 0,0 1 0,-1 0 0,1 0 0,0 1 0,0-1 0,0 1 0,0 0 0,1 0 0,-1 0 0,1 0 0,-4 5 0,-3 1 0,-254 274 0,256-273 0,-5 5 0,-20 30 0,30-42 0,1 1 0,0 0 0,0-1 0,0 1 0,1 0 0,-1 0 0,1 0 0,0 0 0,0 0 0,1 0 0,-1 0 0,1 0 0,0 0 0,0 0 0,0 6 0,0-10 0,0 1 0,1-1 0,-1 1 0,0-1 0,0 1 0,0-1 0,0 0 0,1 1 0,-1-1 0,0 0 0,0 1 0,1-1 0,-1 1 0,0-1 0,0 0 0,1 0 0,-1 1 0,0-1 0,1 0 0,-1 1 0,1-1 0,-1 0 0,0 0 0,1 0 0,-1 0 0,1 1 0,-1-1 0,1 0 0,15-4 0,16-17 0,-26 16 0,29-20 0,-1-2 0,-2-1 0,0-1 0,-2-2 0,-2-1 0,-1-2 0,33-51 0,-57 80 0,-1 0 0,0 0 0,1 0 0,1-11 0,-3 15 0,-1 0 0,0 1 0,0-1 0,0 0 0,0 0 0,0 1 0,0-1 0,0 0 0,0 1 0,0-1 0,0 0 0,0 0 0,-1 1 0,1-1 0,0 0 0,0 1 0,-1-1 0,0-1 0,1 2 0,-1-1 0,0 1 0,1 0 0,-1-1 0,0 1 0,1 0 0,-1 0 0,0 0 0,0 0 0,1 0 0,-1-1 0,0 1 0,0 0 0,1 1 0,-1-1 0,0 0 0,1 0 0,-1 0 0,0 0 0,0 1 0,1-1 0,-1 0 0,-1 1 0,-4 2 0,1-1 0,-1 2 0,1-1 0,0 0 0,0 1 0,0 0 0,0 0 0,-7 9 0,-80 80 0,-109 141 0,196-227 61,-14 17 199,15-22-694,9-15-818,14-27-5574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05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319 1 24575,'-2'1'0,"0"1"0,0 0 0,1 0 0,-1 0 0,0 0 0,1 1 0,-1-1 0,1 0 0,0 1 0,0-1 0,-1 3 0,-2 2 0,-24 41 0,-34 61 0,53-90 0,1 0 0,1 0 0,0 0 0,-3 24 0,5-28 0,4-23 0,2-25 0,3 12 0,0 0 0,2 0 0,0 1 0,1 0 0,12-23 0,2-7 0,-21 48 0,-3 4 0,-9 11 0,-13 18 0,-131 208 0,138-211 0,7-16 0,10-21 0,9-21 0,0 12-682,17-28-1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06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285 1 24575,'-3'1'0,"0"0"0,0 0 0,1 1 0,-1-1 0,0 0 0,1 1 0,0 0 0,-1 0 0,1 0 0,-3 3 0,-2 1 0,-26 20 114,2 1 0,-52 60 0,69-70-358,0 1 0,1 1 0,1 0 0,1 1 1,1 0-1,-15 41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07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248 1 24575,'-4'1'0,"1"1"0,0 0 0,0-1 0,0 1 0,0 0 0,1 0 0,-1 1 0,1-1 0,-1 1 0,1-1 0,-4 6 0,-1 0 0,-19 20-151,1 2-1,1 1 0,1 0 0,2 2 1,2 1-1,0 0 0,3 1 1,-15 43-1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08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248 1 24575,'-1'0'0,"-1"0"0,0 1 0,1-1 0,-1 1 0,0 0 0,1-1 0,-1 1 0,1 0 0,-1 0 0,1 0 0,0 0 0,-1 0 0,1 0 0,0 0 0,0 0 0,0 1 0,-1-1 0,0 2 0,-19 33 0,13-22 0,-50 71 0,39-59 0,0 1 0,2 1 0,1 0 0,1 1 0,-16 43 0,16-23-1365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09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278 0 24575,'-1'4'0,"1"-1"0,-1 0 0,0 0 0,-1 0 0,1 1 0,-1-1 0,-3 5 0,-1 4 0,-15 28 0,-2-1 0,-39 51 0,37-55 0,1 1 0,-35 69 0,50-85-195,2-1 0,0 1 0,1 0 0,1 1 0,1-1 0,-2 27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07.082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190 1 24575,'-2'1'0,"0"0"0,0 1 0,0-1 0,0 1 0,1-1 0,-1 1 0,0 0 0,1 0 0,-3 3 0,-3 4 0,-28 24 0,-36 42 0,66-68 43,0 0 0,1 1-1,0 0 1,0 0 0,1 0-1,-1 1 1,-1 8 0,-11 60-1750,9-26-5119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10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172 0 24575,'-2'16'0,"-1"-1"0,0 0 0,-1 0 0,-1 0 0,0 0 0,-1-1 0,-12 23 0,3-4 0,-29 75 312,-22 48-1989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11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171 1 24575,'-2'18'0,"0"-1"0,-1 1 0,-1 0 0,-1-1 0,0 0 0,-9 19 0,-11 38 0,-23 91 0,-13 50 0,60-212-1365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12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322 1 24575,'-1'7'0,"1"0"0,-2 1 0,1-1 0,-1 0 0,0 0 0,0 0 0,-4 6 0,-26 50 0,18-37 0,-29 61 0,3 1 0,-37 128 0,46-114 0,53-162 0,2 0 0,43-76 0,-42 89 0,85-164 0,-194 368-1436,-119 259-3912,182-348 5114,12-19-939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13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232 250 24575,'-20'33'0,"1"1"0,2 0 0,2 2 0,0 0 0,-11 50 0,23-63 0,2-12 0,1-25 0,2-22 0,2 0 0,2 0 0,1 0 0,16-45 0,-12 45 0,31-108 0,-71 196 0,-79 192 0,35-72 0,111-270 0,119-214-5653,-138 281 4522,-19 31 1131,0 0 0,0-1 0,0 1 0,0 0 0,0-1 0,0 1 0,0 0 0,0 0 0,0 0 0,1-1 0,-1 1 0,0 0 0,0 0 0,0-1 0,0 1 0,1 0 0,-1 0 0,0 0 0,0 0 0,1-1 0,-1 1 0,0 0 0,0 0 0,0 0 0,1 0 0,-1 0 0,0 0 0,0 0 0,1 0 0,-1-1 0,0 1 0,1 0 0,-1 0 0,0 0 0,0 0 0,1 0 0,-1 1 0,0-1 0,0 0 0,1 0 0,0 13 0,-6 22 0,-21 80 3392,-79 213 0,96-308-3392,9-20 0,0 1 0,0-1 0,0 0 0,0 0 0,0 0 0,0 0 0,0 0 0,0 0 0,-1 1 0,1-1 0,0 0 0,0 0 0,0 0 0,0 0 0,0 0 0,0 0 0,0 0 0,0 1 0,0-1 0,-1 0 0,1 0 0,0 0 0,0 0 0,0 0 0,0 0 0,0 0 0,0 0 0,0 0 0,-1 0 0,1 0 0,0 0 0,0 0 0,0 0 0,0 0 0,0 0 0,-1 0 0,1 0 0,0 0 0,0 0 0,0 0 0,0 0 0,0 0 0,-1 0 0,1 0 0,0 0 0,0 0 0,0 0 0,-3-9 0,1-12 0,4-8 0,0-1 0,2 2 0,8-31 0,27-84 0,-39 143 0,126-327 0,-118 314 0,-8 13 0,0 0 0,0 0 0,0 0 0,0 0 0,0-1 0,0 1 0,0 0 0,0 0 0,1 0 0,-1 0 0,0 0 0,0 0 0,0 0 0,0 0 0,0 0 0,0 0 0,0 0 0,0 0 0,0 0 0,0 0 0,1 0 0,-1 0 0,0 0 0,0 0 0,0 0 0,0 0 0,0 0 0,0 0 0,0 0 0,0 0 0,0 0 0,0 0 0,1 0 0,-1 1 0,0-1 0,0 0 0,0 0 0,0 0 0,0 0 0,0 0 0,0 0 0,0 0 0,0 0 0,0 0 0,0 0 0,0 0 0,0 0 0,0 1 0,0-1 0,0 0 0,0 0 0,0 0 0,0 0 0,0 0 0,0 0 0,0 0 0,0 0 0,0 0 0,0 1 0,-1 27 0,-18 81 0,-33 109 0,18-88 0,26-91 0,4-20 0,-1 0 0,-11 33 0,16-52 0,0 0 0,0 0 0,0 0 0,0-1 0,0 1 0,0 0 0,0 0 0,0 0 0,0 0 0,0 0 0,0 0 0,0 0 0,0 0 0,-1 0 0,1 0 0,0 0 0,0 0 0,0 0 0,0 0 0,0 0 0,0 0 0,0 0 0,0 0 0,0 0 0,0 0 0,0 0 0,0 0 0,0-1 0,0 1 0,0 0 0,0 0 0,0 0 0,0 0 0,0 0 0,0 0 0,-1 0 0,1 0 0,0 0 0,0 0 0,0 0 0,0 0 0,0 0 0,0 0 0,0 0 0,0 0 0,0 1 0,0-1 0,0 0 0,0 0 0,0 0 0,0 0 0,0 0 0,0 0 0,0 0 0,0 0 0,0 0 0,-1 0 0,1 0 0,-1-10 0,0-14 0,2 9 0,0 1 0,1 0 0,1 0 0,1 0 0,0 0 0,11-24 0,45-78 0,-51 99 0,-2 5 0,15-30 0,2 2 0,1 1 0,45-53 0,-68 91 0,-1-1 0,0 1 0,1-1 0,-1 1 0,0 0 0,1 0 0,0-1 0,-1 1 0,1 0 0,0 0 0,3-1 0,-5 2 0,1 0 0,-1 0 0,0 0 0,1 0 0,-1 0 0,1 1 0,-1-1 0,0 0 0,1 0 0,-1 0 0,0 0 0,1 0 0,-1 1 0,0-1 0,1 0 0,-1 0 0,0 0 0,0 1 0,1-1 0,-1 0 0,0 0 0,0 1 0,1-1 0,-1 0 0,0 1 0,0-1 0,0 0 0,1 1 0,-1-1 0,0 0 0,0 1 0,0-1 0,0 1 0,0 0 0,1 4 0,-1 1 0,0 0 0,0 0 0,0 0 0,-1 0 0,-2 7 0,-18 76 0,-5-2 0,-69 160 0,75-208 0,9-27 0,11-12 0,0 0 0,-1 0 0,1 0 0,0 0 0,0 0 0,-1 0 0,1 0 0,0 0 0,0 0 0,-1 0 0,1 0 0,0 0 0,0 0 0,0 0 0,-1 0 0,1 0 0,0-1 0,0 1 0,0 0 0,-1 0 0,1 0 0,0 0 0,0 0 0,0-1 0,0 1 0,-1 0 0,1 0 0,0 0 0,0 0 0,0-1 0,0 1 0,0 0 0,0 0 0,0-1 0,-4-26 0,6-6 0,2 1 0,1 0 0,2 0 0,1 1 0,1 0 0,2 0 0,24-49 0,-27 65-455,0 1 0,17-21 0,-8 15-6371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14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940 85 24575,'-4'1'0,"0"0"0,0 0 0,0 1 0,0 0 0,0 0 0,1 0 0,-1 0 0,1 0 0,-1 1 0,1 0 0,0-1 0,-4 6 0,-3 1 0,-299 298 0,293-290 0,0 0 0,2 2 0,0-1 0,1 2 0,1 0 0,1 0 0,0 1 0,-11 35 0,22-56 0,0 0 0,0 0 0,0 0 0,0 0 0,0 0 0,0 0 0,0 0 0,0 0 0,0 0 0,0-1 0,0 1 0,0 0 0,0 0 0,0 0 0,0 0 0,0 0 0,0 0 0,0 0 0,-1 0 0,1 0 0,0 0 0,0 0 0,0 0 0,0 0 0,0 0 0,0 0 0,0 0 0,0 0 0,0 0 0,0 0 0,0 0 0,0 0 0,0 0 0,0 0 0,0 0 0,0 0 0,0 0 0,0 0 0,-1 0 0,1 0 0,0 0 0,0 0 0,0 0 0,0 0 0,0 0 0,0 0 0,0 0 0,0 0 0,0 0 0,0 0 0,-2-11 0,-1-17 0,2-127 0,29-236 0,-26 370 0,1-10 0,-2 30 0,-2 17 0,-4 31 0,-1 0 0,-3-1 0,-17 51 0,5-19 0,7-21 0,-12 45 0,-22 179 0,46-245 0,0-4 0,-2 0 0,0 0 0,-13 42 0,-16 44 0,-26 181 0,46-209 0,-2 13 0,-35 130 0,45-214 0,-13 40 0,-11 70 0,11-12 0,12-90 33,-6 27-499,3 0 0,-6 105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15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487 346 24575,'-113'167'0,"80"-110"0,10-22 0,2 1 0,2 2 0,1 0 0,-21 67 0,20-40 0,-8 37 0,26-97 0,-2 9 0,0 1 0,-9 21 0,9-73 0,4 19 0,1 0 0,0 0 0,2 1 0,10-33 0,32-66 0,-13 39 0,36-81 0,-98 215 0,-2-2 0,-3-2 0,-59 74 0,76-102 0,2-1 0,1 2 0,0 0 0,2 0 0,-13 45 0,-2-1 0,25-64 0,0 1 0,1-1 0,0 1 0,-1 7 0,-3 13 0,6-104 0,6 44 0,1 1 0,16-42 0,-5 17 0,66-155 0,-78 195 0,7-20 0,6-13 0,-19 73 0,-7 45 0,-25 111 0,-1 4 0,32-182 0,-2 21 0,2-15 0,2-13 0,12-45 0,3 1 0,2 1 0,2 0 0,2 2 0,2 0 0,2 2 0,48-61 0,-69 98 0,-3 3 0,0 1 0,1-1 0,0 1 0,0-1 0,0 1 0,1 0 0,8-5 0,-12 8 0,-1 1 0,1 0 0,-1-1 0,1 1 0,-1 0 0,1 0 0,-1 0 0,1 0 0,-1 0 0,1 0 0,-1-1 0,1 1 0,0 0 0,-1 0 0,1 1 0,-1-1 0,1 0 0,-1 0 0,1 0 0,-1 0 0,1 0 0,-1 1 0,1-1 0,-1 0 0,1 0 0,-1 1 0,1-1 0,-1 0 0,1 1 0,-1-1 0,0 0 0,1 1 0,-1-1 0,0 1 0,1-1 0,-1 1 0,0-1 0,1 1 0,-1-1 0,0 1 0,0-1 0,0 1 0,0-1 0,1 1 0,-1 0 0,4 29 0,-4-27 0,-2 262 0,1 23 0,1-282 0,0 0 0,1 0 0,-1 0 0,1 0 0,1 0 0,1 7 0,-3-12 0,1 0 0,-1 0 0,1 0 0,-1 0 0,1 0 0,-1-1 0,1 1 0,-1 0 0,1 0 0,-1-1 0,1 1 0,0 0 0,0-1 0,-1 1 0,1-1 0,0 1 0,0-1 0,0 1 0,-1-1 0,1 0 0,0 1 0,0-1 0,0 0 0,0 0 0,0 0 0,0 1 0,0-1 0,0 0 0,0 0 0,-1 0 0,1 0 0,0-1 0,0 1 0,0 0 0,0 0 0,0-1 0,0 1 0,0 0 0,0-1 0,-1 1 0,2-1 0,11-6 0,-1 0 0,-1 0 0,1-1 0,-1-1 0,-1 1 0,1-2 0,13-16 0,2-6 0,29-44 0,-27 30 0,-1 0 0,-2-2 0,-3 0 0,-1-2 0,22-83 0,-42 128 0,1 0 0,-2 0 0,1 0 0,0 0 0,-1-9 0,0 14 0,0-1 0,0 0 0,0 1 0,0-1 0,-1 1 0,1-1 0,0 1 0,0-1 0,0 1 0,-1-1 0,1 1 0,0-1 0,-1 1 0,1-1 0,0 1 0,-1 0 0,1-1 0,0 1 0,-1 0 0,1-1 0,-1 1 0,0-1 0,0 1 0,0 0 0,0 0 0,0 0 0,0 0 0,0 0 0,0 0 0,0 0 0,0 0 0,0 0 0,0 1 0,0-1 0,0 0 0,0 1 0,0-1 0,0 1 0,-2 0 0,-6 5 0,-1 1 0,0 0 0,1 1 0,1 0 0,-1 0 0,1 1 0,1 0 0,0 0 0,-9 14 0,-1 7 0,-26 59 0,29-58 0,2 1 0,2 0 0,0 0 0,2 1 0,-4 48 0,11-75 0,1 0 0,0 1 0,0-1 0,0 1 0,1-1 0,0 0 0,0 1 0,1-1 0,0 0 0,0 0 0,0 0 0,1 0 0,0 0 0,0-1 0,1 1 0,-1-1 0,1 0 0,0 0 0,0 0 0,1 0 0,0-1 0,-1 0 0,2 0 0,-1 0 0,0-1 0,1 1 0,-1-1 0,1-1 0,9 4 0,14 4 0,0-1 0,1-2 0,0-1 0,0-1 0,47 1 0,-9-5 0,99-12 0,-95 2 0,-1-4 0,0-2 0,75-28 0,-96 25 0,-2-2 0,0-2 0,-1-2 0,85-60 0,-112 69 0,0-2 0,-1 0 0,30-36 0,-42 46 0,-1-2 0,0 1 0,-1-1 0,0 1 0,0-1 0,-1-1 0,0 1 0,0-1 0,-1 0 0,-1 1 0,1-1 0,0-11 0,-3 17 0,0 0 0,0 1 0,0-1 0,0 1 0,-1-1 0,0 1 0,1-1 0,-1 1 0,-1 0 0,1-1 0,0 1 0,-1 0 0,1 0 0,-1 0 0,0 0 0,0 0 0,0 0 0,-1 0 0,1 1 0,-1-1 0,1 1 0,-1 0 0,0 0 0,0 0 0,0 0 0,0 0 0,0 0 0,0 1 0,-1 0 0,-5-2 0,-6-1 0,-1 0 0,0 2 0,0-1 0,0 2 0,-23 1 0,-21 0 0,-1 4 0,0 2 0,-112 26 0,143-24 0,0 1 0,0 2 0,1 0 0,1 3 0,0 0 0,1 1 0,0 2 0,1 1 0,-31 29 0,45-36 0,1 0 0,0 1 0,1 1 0,0 0 0,1 0 0,1 1 0,-9 19 0,14-27 0,1 0 0,0 0 0,0 0 0,0 0 0,1 0 0,0 0 0,0 0 0,1 0 0,-1 0 0,1 1 0,1-1 0,-1 0 0,1 0 0,0 0 0,1 0 0,-1 0 0,1 0 0,0 0 0,1 0 0,-1 0 0,7 9 0,-2-7 0,-1 0 0,2-1 0,-1 0 0,1 0 0,0-1 0,0 0 0,0 0 0,1-1 0,0 0 0,0 0 0,1-1 0,12 4 0,5 0 0,0-1 0,1-1 0,37 3 0,-18-6 0,0-2 0,1-2 0,-1-2 0,1-2 0,-2-2 0,53-15 0,-29 2 0,-1-3 0,-1-4 0,81-42 0,-144 66 0,14-7 0,0 0 0,-1-1 0,27-22 0,-42 30 0,0 1 0,1-2 0,-1 1 0,0 0 0,0-1 0,0 1 0,-1-1 0,0 0 0,1 0 0,-1 0 0,0 0 0,-1 0 0,1-1 0,-1 1 0,0 0 0,0-1 0,0 1 0,-1-1 0,1 1 0,-1-1 0,0 1 0,-1-8 0,-2 2 0,0 1 0,0 0 0,-1 0 0,0 0 0,0 0 0,-1 0 0,0 1 0,-1 0 0,0 0 0,0 0 0,0 1 0,-1 0 0,0 0 0,-1 1 0,0 0 0,0 0 0,-10-5 0,-1 0 0,-1 1 0,-1 0 0,1 2 0,-2 0 0,1 2 0,-36-7 0,10 6 0,0 3 0,0 1 0,-53 5 0,-141 24 0,162-13 0,1 3 0,-109 38 0,150-40 0,0 1 0,1 2 0,0 2 0,1 1 0,2 1 0,-55 46 0,72-53 0,0 1 0,2 1 0,-16 21 0,25-30 0,0 0 0,1 0 0,0 1 0,0 0 0,1-1 0,0 1 0,0 1 0,1-1 0,0 0 0,-1 14 0,2-18 0,1-1 0,1 1 0,-1-1 0,0 1 0,1-1 0,-1 1 0,1-1 0,0 1 0,0-1 0,1 0 0,-1 1 0,1-1 0,-1 0 0,1 0 0,0 0 0,0 0 0,1 0 0,-1-1 0,0 1 0,1-1 0,0 1 0,0-1 0,-1 0 0,1 0 0,0 0 0,1-1 0,-1 1 0,0-1 0,0 1 0,1-1 0,4 1 0,5 1 0,0 0 0,0-1 0,0-1 0,0 0 0,0-1 0,0 0 0,18-3 0,4-3 0,-1-1 0,-1-2 0,1-2 0,-2-1 0,35-17 0,-19 5 0,-1-3 0,70-52 0,-90 58 0,-1-1 0,-1-1 0,-1-1 0,-1-2 0,-1 0 0,25-40 0,-35 45 0,0-1 0,-1 0 0,-1-1 0,-1 0 0,-1-1 0,-1 0 0,-2 0 0,0-1 0,2-35 0,-6 24 0,-1 1 0,-2-1 0,-1 1 0,-2 0 0,-1 0 0,-2 0 0,-2 1 0,-1 0 0,-1 0 0,-26-47 0,34 74 0,-23-38 0,26 43 0,-1-1 0,0 1 0,0 0 0,0 0 0,0 0 0,0 0 0,0 0 0,0 0 0,-1 1 0,1-1 0,-1 1 0,1-1 0,-1 1 0,-3-1 0,5 2 0,0 0 0,0 0 0,0 0 0,0 0 0,0 1 0,0-1 0,0 0 0,0 0 0,0 1 0,0-1 0,0 1 0,0-1 0,0 1 0,1-1 0,-1 1 0,0 0 0,0-1 0,1 1 0,-1 0 0,0 0 0,1-1 0,-1 1 0,0 0 0,1 0 0,-1 0 0,1 0 0,-1 0 0,1 0 0,0 0 0,-1 1 0,-8 32 0,4-2 0,2 0 0,1-1 0,2 1 0,3 36 0,25 122 0,9-30 0,-30-136 0,2 0 0,1 0 0,1-1 0,18 29 0,-27-48 0,1 1 0,0-1 0,1 0 0,-1-1 0,0 1 0,1-1 0,0 1 0,0-1 0,0 0 0,0-1 0,1 1 0,-1-1 0,1 1 0,-1-1 0,7 1 0,-2-1 0,-1-1 0,0 0 0,1 0 0,0-1 0,-1 0 0,1-1 0,-1 0 0,10-2 0,13-4 0,0-1 0,-1-2 0,0-1 0,-1-1 0,0-2 0,-1-1 0,-1-1 0,39-29 0,-33 19 0,-2 0 0,-1-3 0,-1 0 0,-1-2 0,-2-1 0,24-38 0,-33 43 0,-2 0 0,-1-1 0,21-59 0,-30 73 0,-1 1 0,-1-1 0,-1 0 0,1 0 0,-2 0 0,0 0 0,-1 0 0,0 0 0,-1 0 0,-1 0 0,-4-18 0,4 25 0,0 1 0,-1 0 0,0 0 0,0 0 0,0 0 0,-1 0 0,0 1 0,0-1 0,0 1 0,-1 0 0,0 0 0,-5-4 0,2 3 0,-1 0 0,1 1 0,-1 0 0,0 1 0,0 0 0,0 0 0,-15-3 0,4 2 0,0 2 0,0 0 0,0 1 0,0 2 0,0 0 0,0 0 0,-33 7 0,10 3 0,0 3 0,1 1 0,0 2 0,-74 41 0,90-44 0,1 2 0,-30 24 0,47-33 0,0 1 0,1-1 0,0 2 0,0-1 0,1 1 0,0 0 0,0 0 0,1 0 0,0 1 0,-6 14 0,10-20 0,0-1 0,0 1 0,0 0 0,1-1 0,-1 1 0,1-1 0,0 1 0,0 0 0,0-1 0,0 1 0,0 0 0,1-1 0,-1 1 0,1-1 0,0 1 0,0-1 0,0 1 0,0-1 0,1 4 0,1-3 0,0 0 0,-1 1 0,1-1 0,0-1 0,0 1 0,1 0 0,-1-1 0,0 1 0,1-1 0,0 0 0,4 2 0,5 1 0,-1-1 0,1 0 0,1-1 0,-1 0 0,0-1 0,23 0 0,-2-2 0,-1-2 0,0-1 0,0-2 0,0-1 0,-1-2 0,0-1 0,0-1 0,45-23 0,-73 31 0,0 0 0,0 0 0,0-1 0,-1 0 0,1 0 0,-1 0 0,0 0 0,1 0 0,-2-1 0,1 0 0,0 1 0,-1-1 0,1 0 0,-1 0 0,0 0 0,2-9 0,-3 10 0,0-1 0,-1 1 0,1-1 0,-1 1 0,0 0 0,0-1 0,0 1 0,0-1 0,0 1 0,-1-1 0,0 1 0,0 0 0,0-1 0,0 1 0,0 0 0,0 0 0,-1 0 0,0 0 0,1 0 0,-1 0 0,-1 0 0,1 1 0,-2-3 0,1 2 0,0 1 0,0 0 0,0 0 0,0 1 0,0-1 0,0 0 0,-1 1 0,1 0 0,0 0 0,-1 0 0,1 0 0,-1 1 0,1-1 0,-1 1 0,1 0 0,-1 0 0,0 0 0,1 0 0,-1 1 0,1-1 0,-1 1 0,1 0 0,0 0 0,-1 0 0,-3 2 0,-2 1 0,0 1 0,0-1 0,1 1 0,0 1 0,0-1 0,0 1 0,-14 14 0,6-1 0,1 1 0,1 1 0,1 0 0,0 1 0,2 1 0,-11 26 0,-42 148 0,60-183 0,-5 17 0,2-11 0,1 0 0,1 1 0,1 0 0,-3 35 0,7-55 0,0 0 0,0 0 0,0 0 0,0 0 0,0 0 0,0 0 0,0 0 0,0 0 0,1 0 0,-1 0 0,0 0 0,0 0 0,1 0 0,-1 0 0,1 0 0,-1 0 0,1 0 0,-1-1 0,1 1 0,0 0 0,-1 0 0,1-1 0,0 1 0,-1 0 0,1-1 0,0 1 0,1 0 0,0-1 0,-1 1 0,1-1 0,0 0 0,-1 0 0,1 0 0,0 0 0,-1 0 0,1-1 0,0 1 0,-1 0 0,1-1 0,0 1 0,-1-1 0,3-1 0,8-4 0,-1 0 0,-1-1 0,13-11 0,-21 17 0,60-52 0,-3-3 0,64-77 0,-107 117-195,-1-2 0,-1 0 0,-1-1 0,0 0 0,-1-1 0,14-32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16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1 954 24575,'5'-3'0,"0"0"0,-1-1 0,1 1 0,0-1 0,-1 0 0,0-1 0,0 1 0,0-1 0,3-4 0,26-49 0,-31 56 0,17-38 0,-1-1 0,-3 0 0,-1-1 0,-2 0 0,7-46 0,-10 34 0,-3 0 0,-3 0 0,-5-93 0,1 136 0,1 6 0,0 1 0,0 0 0,0-1 0,-1 1 0,1 0 0,-1 0 0,0 0 0,0-1 0,-1 1 0,1 0 0,-1 0 0,-3-4 0,5 8 0,0 0 0,0 0 0,0-1 0,0 1 0,-1 0 0,1 0 0,0 0 0,0 0 0,0 0 0,0 0 0,-1 0 0,1 0 0,0 0 0,0 0 0,0 0 0,-1 0 0,1 0 0,0 0 0,0 0 0,0 0 0,0 0 0,-1 1 0,1-1 0,0 0 0,0 0 0,0 0 0,0 0 0,-1 0 0,1 0 0,0 0 0,0 0 0,0 1 0,0-1 0,0 0 0,0 0 0,-1 0 0,1 0 0,0 1 0,0-1 0,0 0 0,0 0 0,0 0 0,0 0 0,0 1 0,0-1 0,0 0 0,-4 11 0,-2 24 0,2-1 0,0 66 0,3-56 0,-1 9 0,1 252 0,1-295 0,1 1 0,0 0 0,1-1 0,0 1 0,6 17 0,-7-26 0,0 0 0,-1 0 0,1 0 0,1-1 0,-1 1 0,0 0 0,0 0 0,1-1 0,-1 1 0,1-1 0,-1 1 0,1-1 0,0 1 0,-1-1 0,1 0 0,0 0 0,0 0 0,0 0 0,0 0 0,0-1 0,0 1 0,0 0 0,0-1 0,0 0 0,0 1 0,0-1 0,1 0 0,-1 0 0,0 0 0,0 0 0,0-1 0,0 1 0,0 0 0,3-2 0,8-2 0,-1 0 0,0-1 0,0 0 0,0-1 0,0-1 0,-1 0 0,13-10 0,2-5 0,40-41 0,-45 40 0,-1-1 0,-1-1 0,-1-1 0,-1-1 0,-2 0 0,0-1 0,-2-1 0,-1 0 0,10-40 0,-17 49 0,-1 1 0,-1-1 0,-1 0 0,-1 0 0,0-1 0,-5-33 0,2 39 0,-1 0 0,0 0 0,-1 1 0,-1 0 0,-1 0 0,0 0 0,0 0 0,-1 1 0,-16-22 0,17 28 0,0 0 0,0 0 0,0 0 0,-1 1 0,0 0 0,0 0 0,0 1 0,-1 0 0,0 0 0,0 1 0,0 0 0,0 0 0,-1 1 0,0 0 0,0 0 0,1 1 0,-1 0 0,-1 1 0,1 0 0,0 0 0,0 1 0,0 1 0,0-1 0,0 1 0,0 1 0,0-1 0,0 2 0,0-1 0,0 1 0,1 1 0,-1-1 0,-14 10 0,10-4 0,0 1 0,1 1 0,0 0 0,0 1 0,1 0 0,1 0 0,0 1 0,1 1 0,0 0 0,-8 17 0,5-5 0,2-1 0,0 1 0,1 1 0,2 0 0,-5 32 0,11-52 0,0 0 0,0 0 0,1 1 0,0-1 0,1 0 0,-1 0 0,1 0 0,0 0 0,1 1 0,3 7 0,-3-9 0,1-1 0,0 1 0,0-1 0,1 0 0,-1 0 0,1 0 0,0-1 0,1 1 0,-1-1 0,1 0 0,0 0 0,6 3 0,-4-2 0,0 0 0,0-1 0,1 0 0,-1 0 0,1-1 0,0 0 0,0 0 0,0-1 0,0 0 0,0-1 0,1 0 0,-1 0 0,0 0 0,1-1 0,-1 0 0,1-1 0,-1 0 0,0-1 0,1 1 0,-1-1 0,0-1 0,0 0 0,-1 0 0,1 0 0,0-1 0,-1 0 0,10-7 0,10-10-1365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17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214 79 24575,'-50'146'0,"9"-32"0,-46 209 0,55-92 0,29-186 0,2 0 0,2 0 0,8 50 0,-8-87 0,11 53 0,-11-57 0,0 0 0,0-1 0,1 1 0,-1-1 0,1 1 0,0-1 0,0 0 0,0 0 0,0 0 0,1 0 0,-1 0 0,1 0 0,3 2 0,-5-4 0,0-1 0,-1 0 0,1 1 0,0-1 0,-1 1 0,1-1 0,0 0 0,0 0 0,0 1 0,-1-1 0,1 0 0,0 0 0,0 0 0,0 0 0,0 0 0,-1 0 0,1 0 0,0 0 0,0 0 0,0-1 0,-1 1 0,1 0 0,0 0 0,1-1 0,0 0 0,-1-1 0,1 1 0,0 0 0,-1-1 0,1 1 0,0-1 0,-1 0 0,0 1 0,2-4 0,3-5 0,-1 0 0,8-21 0,-11 25 0,21-63 0,-3 0 0,19-125 0,-3-147 0,-26 145 0,-10 154 0,-2 0 0,-11-66 0,12 100 0,0 0 0,0 1 0,-1 0 0,0-1 0,-1 1 0,1 0 0,-1 0 0,-1 0 0,1 0 0,-1 1 0,-1 0 0,-6-9 0,11 15 0,0-1 0,-1 1 0,1 0 0,0-1 0,-1 1 0,1-1 0,-1 1 0,1 0 0,-1-1 0,1 1 0,-1 0 0,1 0 0,-1 0 0,1-1 0,-1 1 0,1 0 0,-1 0 0,1 0 0,-1 0 0,1 0 0,-1 0 0,0 0 0,1 0 0,-1 0 0,1 0 0,-1 0 0,1 0 0,-1 0 0,1 0 0,-1 0 0,0 1 0,0 0 0,0 0 0,0 0 0,0 0 0,1 0 0,-1 0 0,0 1 0,1-1 0,-1 0 0,1 0 0,-1 1 0,1-1 0,0 0 0,-1 2 0,-2 49 0,3-46 0,-1 33 0,5 205 0,-1-200 0,1 0 0,3-1 0,19 65 0,-23-98 0,1 1 0,0-1 0,0 0 0,1 0 0,1 0 0,0-1 0,0 0 0,1 0 0,0-1 0,0 1 0,16 13 0,-17-18 0,0 0 0,1 0 0,-1-1 0,1 1 0,-1-2 0,1 1 0,0-1 0,0 1 0,0-2 0,0 1 0,1-1 0,-1 0 0,0-1 0,1 0 0,-1 0 0,0 0 0,1-1 0,11-3 0,-13 3 0,-1 0 0,0-1 0,1 0 0,-1 0 0,0 0 0,0-1 0,0 1 0,0-1 0,0 0 0,-1-1 0,0 1 0,1-1 0,-1 0 0,0 0 0,-1 0 0,6-8 0,-5 5 0,0-1 0,-1 1 0,0 0 0,-1-1 0,1 1 0,-1-1 0,-1 0 0,0 0 0,0 0 0,0-13 0,-2 1 0,-1 1 0,0 0 0,-2 0 0,0 0 0,-1 0 0,-1 1 0,-1 0 0,-17-34 0,12 32-341,-1 1 0,-1 0-1,-23-23 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18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1 0 24575,'0'5'0,"1"0"0,0 0 0,0 0 0,0 0 0,1-1 0,-1 1 0,1-1 0,0 1 0,1-1 0,-1 1 0,6 6 0,5 5 0,21 22 0,-24-28 0,55 50 0,-45-43 0,0 0 0,20 26 0,123 172 0,-130-170 0,50 91 0,-67-108 0,-5-7 0,-7-13 0,0 0 0,0 0 0,1 0 0,0-1 0,0 0 0,7 7 0,-12-14 0,0 0 0,0 0 0,1 1 0,-1-1 0,0 0 0,0 0 0,0 0 0,0 0 0,0 0 0,0 0 0,0 0 0,1 0 0,-1 0 0,0 0 0,0 0 0,0 0 0,0 0 0,0 0 0,0 0 0,0 0 0,1 0 0,-1 0 0,0 0 0,0 0 0,0 0 0,0 0 0,0 0 0,0 0 0,1 0 0,-1 0 0,0 0 0,0 0 0,0 0 0,0 0 0,0 0 0,0 0 0,0 0 0,0 0 0,1-1 0,-1 1 0,0 0 0,0 0 0,0 0 0,0 0 0,0 0 0,0 0 0,0 0 0,0-1 0,0 1 0,0 0 0,0 0 0,2-11 0,-2-12 0,-4-13 0,-1 0 0,-2 0 0,-2 0 0,-1 0 0,-19-44 0,8 40-1365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19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156 409 24575,'-77'-190'0,"46"108"0,17 47 181,6 17-568,0-2 1,2 1-1,-6-25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08.751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0 204 24575,'1'-2'0,"0"-1"0,1 0 0,-1 0 0,1 0 0,-1 1 0,1-1 0,0 1 0,0-1 0,0 1 0,0 0 0,0 0 0,0 0 0,5-4 0,9-8 0,-9 3 0,0 0 0,0 0 0,5-14 0,-10 21 0,0 1 0,1-1 0,-1 1 0,1 0 0,0 0 0,0 0 0,0 0 0,0 0 0,0 0 0,8-3 0,41-21 0,-28 16 0,-3 1-1365,-4 2-5461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20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105 241 24575,'-1'-5'0,"0"1"0,-1-1 0,1 0 0,-1 1 0,0-1 0,0 1 0,-1-1 0,1 1 0,-7-8 0,-4-9 0,1-4 170,-11-37-1,-9-18-1873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21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160 374 24575,'-1'-4'0,"0"0"0,0 0 0,0 1 0,-1-1 0,0 0 0,0 1 0,0-1 0,-2-3 0,-2-2 0,-14-29 0,-28-74 0,-21-66-1365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22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329 767 24575,'0'-47'0,"-8"-72"0,5 102 0,-1 0 0,0 0 0,-1 0 0,-1 1 0,0-1 0,-2 2 0,-13-25 0,-44-60 0,-73-127 0,77 110 0,318 493-1365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23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561 1298 24575,'-2'-20'0,"-1"0"0,-1 1 0,0-1 0,-2 1 0,-11-28 0,13 37 0,-49-109 0,-2-7 0,48 108 0,-60-188 0,61 183 0,-5-20 0,-2-1 0,-1 2 0,-26-52 0,-15 8 0,39 65 0,2-1 0,0 0 0,-12-29 0,7 8 0,-3 0 0,-1 2 0,-28-38 0,37 59-1365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9T18:50:37.824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0,'0'157,"-18"462,2-514,-4-1,-35 103,22-90,19-48,-2 6,34-125,39-70,-34 73,20-35,3 1,4 2,4 2,65-72,129-118,-199 216,-10 6,-34 41,-4 8,-3 11,-18 43,-1-1,-53 97,-103 145,-20-12,152-218,37-56,29-46,211-286,-173 247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24575,'0'7'0,"1"0"0,0 1 0,0-1 0,1 0 0,0 0 0,0-1 0,0 1 0,5 8 0,33 52 0,-28-48 0,16 32 0,66 138 0,-45-93 0,125 243 0,-143-280 0,85 148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24575,'1'5'0,"1"0"0,-1-1 0,1 0 0,0 1 0,0-1 0,1 0 0,-1 0 0,1 0 0,0 0 0,0-1 0,1 1 0,5 4 0,10 13 0,7 15 0,-7-11 0,22 36 0,-22-23 0,27 73 0,-41-96 0,65 170 0,-53-141-1365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24575,'2'9'0,"-1"1"0,1 0 0,1-1 0,0 0 0,0 1 0,1-1 0,8 14 0,3 8 0,106 289 0,-63-139 0,-49-154 0,19 41 0,-6-16 0,0 6 0,9 20 0,4 1 0,9 31 0,41 67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24575,'1'5'0,"0"1"0,0-1 0,1 0 0,0 0 0,0 0 0,0 0 0,0 0 0,6 8 0,6 13 0,42 98 0,14 44 0,-29-64 0,-24-64 0,3 6 0,17 58 0,45 123 0,-76-213 0,41 118 0,-14-58 0,-5-15 0,63 124 0,-66-138 0,18 43 0,-11-23 322,-21-40-1165,22 37-1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3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24575,'2'6'0,"-1"1"0,1-1 0,0 1 0,0-1 0,0 0 0,7 11 0,-1 0 0,65 165 0,-70-174 0,20 58 0,-9-25 0,19 41 0,-19-52 0,9 37 0,5 10 0,-5-9 0,15 48 0,2 2 0,20 59 0,-49-142 0,-6-16 0,-2-8 0,0-1 0,1 0 0,6 13 0,17 41 0,-10-21 0,58 122 0,-20-47 0,-29-57 0,-6-13 0,2 0 0,37 60 0,-23-47 0,56 40 0,-73-82-1365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10.552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501 24 24575,'0'0'0,"-1"-1"0,1 1 0,0-1 0,0 1 0,-1-1 0,1 1 0,0-1 0,-1 1 0,1-1 0,0 1 0,-1-1 0,1 1 0,-1 0 0,1-1 0,-1 1 0,1 0 0,-1-1 0,1 1 0,-1 0 0,1 0 0,-1-1 0,1 1 0,-1 0 0,1 0 0,-1 0 0,0 0 0,1 0 0,-1 0 0,1 0 0,-1 0 0,0 0 0,-26 0 0,17 0 0,-54-7 0,-26 0 0,88 7 0,-8 0 0,0-1 0,1 2 0,-1-1 0,1 1 0,-1 1 0,0 0 0,1 0 0,0 1 0,-11 5 0,4 0 0,0 2 0,1 0 0,-22 20 0,3-2 0,26-21 0,1 0 0,-1 0 0,2 1 0,-1 0 0,1 0 0,1 1 0,-9 17 0,7-11-1365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24575,'1'4'0,"0"0"0,1-1 0,-1 1 0,0 0 0,1-1 0,0 1 0,0-1 0,4 6 0,2 3 0,37 73 0,24 61 0,-31-61 0,-21-42 0,14 18 0,-21-44 0,-1 1 0,-1 0 0,11 32 0,-16-38 0,2 0 0,0-1 0,7 12 0,2 8 0,100 220 0,-62-148 0,-13-29 0,-34-65 0,-1 0 0,2-1 0,10 15 0,-11-17 0,-1 1 0,-1 0 0,1 0 0,4 15 0,5 11 0,8 9 0,-2 0 0,23 81 0,-28-63 283,-7-27-1107,12 32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441 1015 24575,'-3'-2'0,"0"-1"0,-1 1 0,1-1 0,0 0 0,0 0 0,1 0 0,-1 0 0,0 0 0,-1-4 0,4 7 0,-5-8 0,1-1 0,1 1 0,-1-1 0,1 0 0,1 0 0,0 0 0,-2-14 0,-6-22 0,-25-53 0,14 39 0,-3 2 0,-2 0 0,-37-58 0,5 8 0,-76-196 0,132 294-273,-1 0 0,1 0 0,0 0 0,0-12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3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24575,'3'3'0,"-1"0"0,0 0 0,0 1 0,0-1 0,-1 0 0,2 5 0,0-2 0,16 30 0,2 4 0,-1 1 0,15 45 0,-1 10 0,9 6 0,-12-32 0,-23-53 0,0 1 0,8 25 0,-9-21 0,13 26 0,29 67 0,-14-29 0,-12-35 0,39 81 0,-11-23 0,4 28 0,1-15 0,-27-55 0,39 85 0,6 0 0,31 40 0,-101-185 0,10 15 0,-14-23 0,0 1 0,0 0 0,0 0 0,0 0 0,0 0 0,0 0 0,0 0 0,0 0 0,0 0 0,0 0 0,0 0 0,0 0 0,0 0 0,0 0 0,0 0 0,0 0 0,0-1 0,0 1 0,0 0 0,0 0 0,1 0 0,-1 0 0,0 0 0,0 0 0,0 0 0,0 0 0,0 0 0,0 0 0,0 0 0,0 0 0,0 0 0,0 0 0,0 0 0,0 0 0,0 0 0,0 0 0,0 0 0,0 0 0,0 0 0,0 0 0,1 0 0,-1 0 0,0 0 0,0 0 0,0 0 0,0 0 0,0 0 0,0 0 0,0 0 0,0 0 0,0 0 0,0 0 0,0 0 0,0 0 0,0 0 0,0 0 0,0 0 0,0 0 0,1 0 0,-1 0 0,-4-16 0,-6-25 0,2 0 0,2-1 0,2 1 0,1-1 0,5-63 0,-2 104 0,0-1 0,0 1 0,0 0 0,0 0 0,0-1 0,1 1 0,-1 0 0,0 0 0,1 0 0,-1 0 0,1 0 0,-1-1 0,1 1 0,0 0 0,-1 0 0,1 0 0,0 0 0,0 1 0,0-1 0,0 0 0,0 0 0,0 0 0,0 1 0,0-1 0,0 0 0,0 1 0,0-1 0,0 1 0,0-1 0,1 1 0,-1 0 0,0 0 0,0-1 0,0 1 0,1 0 0,-1 0 0,2 0 0,6 1 0,0 0 0,0 1 0,0 0 0,13 4 0,3 1 0,-22-6 0,0 0 0,0 0 0,0-1 0,0 1 0,0-1 0,0 0 0,0 0 0,0 0 0,0 0 0,0-1 0,0 1 0,0-1 0,0 0 0,-1 1 0,1-1 0,0-1 0,0 1 0,-1 0 0,1-1 0,-1 1 0,1-1 0,-1 0 0,1 0 0,-1 0 0,0 0 0,0 0 0,0 0 0,0-1 0,0 1 0,-1-1 0,1 1 0,-1-1 0,0 0 0,0 1 0,1-1 0,0-5 0,8-27 0,9-59 0,-13 54 0,14-43 0,-18 77-227,1 0-1,-1 0 1,1 1-1,0-1 1,5-6-1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192 193 24575,'-2'9'0,"1"0"0,-1 0 0,-1 0 0,1 0 0,-1-1 0,-6 10 0,-6 23 0,-5 58 0,-1 16 0,16-103 0,4-29 0,3-30 0,1 24 0,1 1 0,11-35 0,-4 19 0,1-4 0,28-59 0,-24 65 0,-10 22 0,22-60 0,-11 14 0,-28 147 0,-4-11 0,9-42 0,-16 50 0,17-64 0,0-1 0,2 1 0,-3 30 0,0 9 0,1-30 0,4-15 0,-1 0 0,-1 0 0,0 0 0,-1 0 0,-11 26 0,9-27 0,1 1 0,-5 15 0,0 3 0,-47 165 0,38-119 0,-9 18 0,15-33 0,13-63 30,-1 4 273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 0 24575,'0'23'0,"-2"0"0,0 0 0,-1-1 0,-11 38 0,9-38 0,1 0 0,1 0 0,0 0 0,2 34 0,1-46 0,-1-1 0,0 0 0,-1 0 0,0 1 0,0-1 0,-7 17 0,5-66 0,5 27 0,1 0 0,0 0 0,1 0 0,0 1 0,1 0 0,11-24 0,8-26 0,-26 99 0,2-22 0,0 0 0,-1 0 0,0-1 0,-7 24 0,-3 13 0,5-18 0,-9 36 0,-30 99 0,34-138 0,8-23 0,1 1 0,0 1 0,-4 13 0,-32 120 0,32-109 0,5-19 0,0-1 0,-2 1 0,0-1 0,-9 23 0,7-25 0,2 1 0,-1 0 0,-3 17 0,-7 20 0,2-11 0,1 0 0,-6 41 0,4-19 0,8-31 266,-7 23-1897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3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151 0 24575,'2'3'0,"-1"1"0,0-1 0,0 0 0,0 0 0,0 1 0,0-1 0,0 7 0,1 17 0,-2 0 0,0 0 0,-2 1 0,-2-1 0,0 0 0,-2-1 0,-15 47 0,6-23 0,-11 72 0,19-53 0,5-44 0,-9 44 0,-15 20 0,-6 28 0,26-82-1365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97 0 24575,'-2'9'0,"1"-1"0,-1 0 0,0 1 0,-1-1 0,-5 12 0,-3 9 0,-18 52 0,-6 18 0,34-94 0,0 0 0,0 0 0,1 0 0,-1 0 0,1 0 0,0 0 0,2 8 0,3-15 0,4-3 0,221-140 0,-217 133 0,-11 10 0,1 0 0,-1 0 0,1-1 0,-1 2 0,1-1 0,5-3 0,-8 5 0,1 0 0,-1 0 0,0 0 0,1 0 0,-1 0 0,0 0 0,1 0 0,-1 0 0,0 0 0,0 0 0,1 0 0,-1 0 0,0 0 0,1 0 0,-1 0 0,0 0 0,1 0 0,-1 1 0,0-1 0,0 0 0,1 0 0,-1 0 0,0 0 0,0 1 0,1-1 0,-1 0 0,0 1 0,5 14 0,-5-6-71,-1-1 0,1 1 0,-1-1 1,-1 1-1,-4 15 0,3-13-869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396 1 24575,'-1'7'0,"0"0"0,0 1 0,0-1 0,-1 0 0,0 0 0,-1 0 0,0-1 0,0 1 0,0-1 0,-6 10 0,-13 27 0,-55 216 0,64-207 0,-6-1 0,13-39 0,2 0 0,-7 24 0,8-22 0,-2 1 0,0-1 0,-7 14 0,5-14 0,2 0 0,0 0 0,-4 17 0,-2 11 0,-18 50 0,7-28 0,-26 85 0,37-111 0,-10 61 0,7-27 0,6-20-1365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5 935 24575,'-3'-21'0,"3"18"0,-1 1 0,1-1 0,-1 1 0,1-1 0,0 0 0,0 1 0,0-1 0,0 1 0,1-1 0,-1 0 0,1 1 0,-1-1 0,1 1 0,0-1 0,0 1 0,0 0 0,2-3 0,20-50 0,24-36 0,-28 48 0,-2-2 0,12-50 0,-7 4 0,13-56 0,-2 11 0,-9 29 0,-9 52-1365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4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24575,'0'-1'0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12.038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0 148 24575,'1'-5'0,"0"0"0,0 0 0,0 0 0,1 0 0,-1 1 0,1-1 0,0 0 0,0 1 0,6-8 0,28-36 0,-33 45 41,1-1-1,0 1 1,0 0-1,1 0 1,-1 1-1,1-1 1,6-2-1,21-14-1729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4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 1 24575,'1'36'143,"0"-20"-359,-1 0 1,0 0-1,-1-1 1,0 1 0,-2 0-1,-5 23 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252 1 24575,'1'91'0,"-2"97"0,-20 27 0,17-181 0,1-2 0,-14 55 0,0 1 0,-1 3 0,-8 7 0,-20 62 0,33-125 0,-5 18 0,12-31 0,-14 33 0,4-10 0,-10 36-1365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 1 24575,'0'21'0,"-2"1"0,0-1 0,-1 0 0,-2 0 0,0 0 0,-8 21 0,7-19 0,5-17 0,0 0 0,-1 0 0,0 0 0,-3 7 0,5-13 8,-1 0-1,1 1 0,0-1 0,0 0 1,0 0-1,0 0 0,-1 0 0,1 0 1,0 0-1,0 0 0,0 1 0,-1-1 1,1 0-1,0 0 0,0 0 0,0 0 1,-1 0-1,1 0 0,0 0 0,0 0 1,0 0-1,-1 0 0,1 0 0,0 0 1,0 0-1,-1 0 0,1 0 0,0-1 1,0 1-1,0 0 0,-1 0 0,1 0 1,0 0-1,0 0 0,0 0 0,0 0 1,-1-1-1,1 1 0,0 0 0,0 0 1,0 0-1,0 0 0,0-1 0,0 1 1,-1 0-1,-7-10-1073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101 0 24575,'-1'11'0,"-1"-1"0,1 1 0,-1-1 0,-1 0 0,0 0 0,-8 17 0,-7 28 0,-17 65 0,10-53-1365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24575,'1'12'0,"1"0"0,0 0 0,0 0 0,2 0 0,-1 0 0,1-1 0,9 16 0,-6-10 0,0 0 0,6 23 0,-6-13 0,13 31 0,-10-33 0,9 38 0,6 22 0,-4-18 0,-7-25-124,22 50 0,-24-63-993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0 707 24575,'10'-12'0,"1"1"0,0 1 0,0 0 0,26-16 0,-4 1 0,47-39 0,1 4 0,134-73 0,-106 80-126,2 6 1,3 5-1,209-50 0,-107 49-125,259-18-1,-214 45-946,-182 14-4789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1256 94 24575,'4'3'0,"5"6"0,-9-7 0,-7-3 0,-22-9 0,-168-47 0,142 46 0,0 2 0,0 2 0,-64 1 0,-53 0 0,152 6 0,0 2 0,0 0 0,1 1 0,-37 11 0,20-2 0,-54 27 0,37-8 0,39-22 0,0 0 0,-28 11 0,23-10 0,1-1 0,1 2 0,0 0 0,-26 23 0,33-25 114,0 1 0,-12 16-1,-18 17-1819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743 108 24575,'-36'3'0,"1"1"0,1 2 0,-1 1 0,-64 22 0,19-4 0,38-14 0,1 2 0,1 2 0,0 2 0,1 1 0,1 2 0,1 2 0,1 1 0,-57 48 0,86-64 0,-3 3 0,14-20 0,11-12 0,1 0 0,2 1 0,0 1 0,1 1 0,0 1 0,2 0 0,40-26 0,-8 12 0,1 2 0,77-30 0,-82 40 0,2 2 0,1 2 0,0 3 0,102-13 0,-249 56 0,43-12 0,24-8 0,0 1 0,1 2 0,1 1 0,0 1 0,1 1 0,-27 23 0,-129 127 0,109-95 0,50-53 0,17-17 0,15-12 0,5-2 0,0 0 0,2 1 0,-1 1 0,1 0 0,31-14 0,-38 20 0,125-61-682,201-69-1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0 143 24575,'20'0'0,"0"-1"0,0-1 0,0 0 0,30-9 0,-20 5 0,-1 1 0,1 2 0,0 1 0,0 1 0,0 1 0,42 6 0,-60-4 0,-1 1 0,1 0 0,-1 0 0,0 1 0,0 1 0,11 5 0,61 41 0,-32-19 0,26 13 0,101 42 0,-130-68 0,2-2 0,0-1 0,76 11 0,-79-20 0,1-2 0,0-2 0,0-2 0,0-2 0,0-3 0,73-14 0,-82 9 0,0-2 0,0-2 0,-1-2 0,-1-1 0,0-1 0,-1-3 0,-1 0 0,33-28 0,2-10 0,64-68 0,-76 69 0,-55 54 0,-1 1 0,1 0 0,0-1 0,-1 1 0,1 0 0,0 1 0,0-1 0,0 0 0,5-1 0,-7 3 0,0 0 0,0 0 0,0 0 0,0 0 0,0 0 0,0 0 0,1 0 0,-1 0 0,0 1 0,0-1 0,0 0 0,0 1 0,0-1 0,0 0 0,0 1 0,0-1 0,0 1 0,-1 0 0,1-1 0,0 1 0,0 0 0,0 0 0,-1-1 0,1 1 0,0 0 0,-1 0 0,1 0 0,0 0 0,-1 0 0,1 0 0,-1 0 0,1 2 0,0 0 0,1 1 0,-1 0 0,0-1 0,0 1 0,0 0 0,0-1 0,-1 1 0,0 0 0,0 0 0,0 0 0,0 0 0,-1 7 0,-1 7 0,-34 220 0,33-222 0,2-15 0,1-1 0,-1 1 0,1 0 0,0 0 0,0 0 0,-1-1 0,1 1 0,0 0 0,0 0 0,0 0 0,0 0 0,0 0 0,0 0 0,0 0 0,0-1 0,0 1 0,1 0 0,-1 0 0,0 0 0,1 0 0,-1-1 0,0 1 0,1 1 0,1-3 0,-1 1 0,1-1 0,0 0 0,-1 1 0,1-1 0,-1 0 0,0 0 0,1 0 0,-1 0 0,0 0 0,0 0 0,2-3 0,64-64 0,91-121 0,-127 150 0,-26 33 0,9-11 0,-14 17 0,0 0 0,0 0 0,0 0 0,0 0 0,1 0 0,-1 0 0,0 0 0,0 0 0,0 0 0,0 0 0,0 0 0,0 0 0,0 0 0,1 0 0,-1 0 0,0 0 0,0 0 0,0 0 0,0 0 0,0 0 0,0 0 0,0 0 0,0 0 0,1 0 0,-1 0 0,0 0 0,0 0 0,0 0 0,0 0 0,0 0 0,0 0 0,0 0 0,0 0 0,1 0 0,-1 0 0,0 0 0,0 0 0,0 0 0,0 1 0,0-1 0,0 0 0,0 0 0,0 0 0,0 0 0,0 0 0,0 0 0,0 1 0,0 12 0,-6 14 0,-2-1 0,0 0 0,-2-1 0,-1 0 0,-20 35 0,5-11 0,-64 159 0,91-204 0,5-8 0,8-11 0,122-149 0,6-7 0,-77 99 0,-51 57 171,-14 15-169,0 0 1,0 0 0,0-1-1,0 1 1,0 0-1,0 0 1,1 0-1,-1 0 1,0 0-1,0 0 1,0 0-1,0 0 1,0 0 0,0-1-1,0 1 1,0 0-1,0 0 1,0 0-1,0 0 1,0 0-1,0 0 1,0 0-1,0 0 1,1 0 0,-1 0-1,0 0 1,0 0-1,0 0 1,0 0-1,0 0 1,0 0-1,0 0 1,0 0 0,0 0-1,1 0 1,-1 0-1,0 0 1,0 0-1,0 0 1,0 0-1,0 0 1,0 0-1,0 0 1,0 0 0,0 0-1,1 0 1,-1 0-1,0 0 1,0 0-1,0 0 1,0 0-1,0 0 1,0 0-1,0 0 1,0 0 0,0 0-1,0 1 1,0-1-1,0 0 1,0 0-1,1 0 1,-1 0-1,0 0 1,0 0-1,0 0 1,0 0 0,-14 37-1710,-19 33-5119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5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245 0 24575,'0'16'0,"0"-1"0,-2 1 0,0-1 0,-1 0 0,0 0 0,-1 0 0,-10 24 0,-17 24 0,-75 110 0,49-84 0,52-81 0,2-5 0,1 1 0,0-1 0,0 1 0,0 0 0,0 0 0,1 0 0,-2 5 0,3-9 0,0 0 0,0 0 0,0 0 0,0 0 0,0 1 0,0-1 0,0 0 0,0 0 0,0 0 0,1 0 0,-1 0 0,0 1 0,0-1 0,0 0 0,0 0 0,0 0 0,0 0 0,1 0 0,-1 0 0,0 0 0,0 1 0,0-1 0,0 0 0,0 0 0,1 0 0,-1 0 0,0 0 0,0 0 0,0 0 0,0 0 0,1 0 0,-1 0 0,0 0 0,0 0 0,0 0 0,0 0 0,1 0 0,-1 0 0,0 0 0,0 0 0,0 0 0,0 0 0,1-1 0,-1 1 0,0 0 0,0 0 0,0 0 0,0 0 0,0 0 0,1 0 0,-1 0 0,0 0 0,0-1 0,0 1 0,0 0 0,0 0 0,0 0 0,0 0 0,0 0 0,0-1 0,1 1 0,9-8 0,25-26 0,-2-2 0,48-66 0,-18 20 0,35-33-1365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15.921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1 261 24575,'0'-7'0,"1"0"0,-1 1 0,2-1 0,-1 0 0,1 1 0,0-1 0,0 1 0,1 0 0,0 0 0,0 0 0,0 0 0,9-11 0,16-30 0,15 5 0,-13 15 0,-29 25 33,1 1 0,-1-1 1,0 0-1,0 0 0,0 0 0,0 0 0,0 0 0,-1 0 0,2-4 0,-2 4-139,1 0 0,-1 1 0,1-1 0,-1 0 0,1 0 0,0 1 0,0-1 0,0 0 0,0 1 0,0-1 0,0 1 0,0-1 0,0 1 0,0 0 0,3-2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5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282 0 24575,'-1'23'0,"-1"-1"0,-1 0 0,-1 0 0,-1 0 0,-1 0 0,-1-1 0,-15 31 0,-8 10 0,-43 64 0,-14 4 169,45-71-1703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543 0 24575,'-4'14'0,"-2"-1"0,1 0 0,-2 0 0,0-1 0,-11 16 0,-5 9 0,-47 94 0,6 3 0,-62 188 0,-53 294 0,146-479-1365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335 1 24575,'-2'23'0,"-1"1"0,-1-1 0,-1 0 0,-1 0 0,-16 39 0,5-14 0,-32 99 0,-74 236 0,30 6 0,82-313-1365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461 1 24575,'-3'9'0,"-5"12"0,-5 8 0,-6 14 0,-8 19 0,-7 17 0,-5 11 0,-5 13 0,-3 7 0,1 4 0,1-2 0,5-8 0,6-9 0,7-13 0,6-12 0,8-18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372 0 24575,'-1'2'0,"-1"-1"0,1 1 0,-1-1 0,1 1 0,0 0 0,0 0 0,0-1 0,0 1 0,0 0 0,0 0 0,0 0 0,1 0 0,-2 3 0,-1 4 0,-83 195 0,-61 162 0,78-146 0,51-150 0,-12 86 0,27-127-1365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386 1 24575,'-1'19'0,"0"1"0,-2 0 0,0-1 0,-7 22 0,-29 74 0,19-58 0,-81 224 0,-86 283 0,166-474-1365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282 0 24575,'-3'7'0,"-2"10"0,-4 17 0,-5 15 0,-6 15 0,-2 11 0,-3 11 0,-3 9 0,-1 4 0,0-1 0,3-6 0,2-8 0,5-13 0,5-14 0,5-14 0,3-12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1211 24575,'0'-3'0,"1"-10"0,5-10 0,3-8 0,3-10 0,6-15 0,3-12 0,5-15 0,7-12 0,2-9 0,1-6 0,-3-5 0,-4 3 0,-4 4 0,-6 10 0,-6 14 0,-5 17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1024 24575,'0'-2'0,"0"-5"0,0-10 0,0-5 0,1-7 0,5-16 0,8-18 0,4-13 0,5-12 0,3-8 0,2-4 0,3-2 0,1 5 0,-3 9 0,-3 12 0,-4 12 0,-6 12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1213 24575,'3'-29'0,"0"0"0,3-1 0,16-55 0,-12 52 0,44-162 0,72-276 0,-106 385 173,43-168-1711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17.238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1 125 24575,'1'-2'0,"0"0"0,1 0 0,-1 0 0,1 0 0,0 0 0,-1 0 0,1 0 0,0 1 0,0-1 0,4-1 0,3-5 0,-2 2 0,0-2 0,1 0 0,0 1 0,0 0 0,1 0 0,0 1 0,0 0 0,10-5 0,-4 5-29,-1 1-1,27-5 1,-20 5-1248,-13 3-5549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1042 24575,'0'-3'0,"1"0"0,0 0 0,0 0 0,0 0 0,0 0 0,0 0 0,3-5 0,2-3 0,179-515 0,-27 71 0,-151 435-1365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6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1129 24575,'13'-33'0,"17"-60"0,-14 39 0,22-69 0,220-676 0,-249 772-1365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6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1168 24575,'10'-16'0,"355"-826"0,-275 532-1365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1514 24575,'40'-56'0,"-27"31"0,-1-1 0,-2 0 0,-1 0 0,7-32 0,16-116 0,-13 58 0,43-173-682,151-428-1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486 0 24575,'-1'16'0,"0"-1"0,-1 0 0,-1 0 0,0 0 0,-10 24 0,-33 70 0,40-97 0,-43 93 0,-142 315 0,36 12 0,139-371-1365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603 1 24575,'-1'41'0,"-2"0"0,-2 1 0,-14 52 0,-42 115 0,59-203 0,-246 679 0,112-325 0,115-304 77,-86 251-1519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658 0 24575,'0'16'0,"-2"0"0,0 0 0,-1-1 0,0 1 0,-1-1 0,-8 18 0,-44 89 0,25-58 0,-361 874 0,300-668 342,71-194-1196,-18 125 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6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544 0 24575,'-1'30'0,"-2"0"0,0-1 0,-14 53 0,-36 82 0,38-118 0,-210 554 342,-2 11-2049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7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447 1 24575,'-1'4'0,"-3"11"0,-5 12 0,-8 16 0,-5 16 0,-7 14 0,-5 15 0,-3 11 0,-4 9 0,-1 6 0,0 0 0,-1-4 0,2-8 0,6-14 0,7-17 0,7-19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780 0 24575,'-5'20'0,"-1"0"0,-1 0 0,-18 34 0,11-24 0,-64 139-72,-164 376-684,204-456 573,-326 845-1034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18.419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0 98 24575,'0'-3'0,"1"0"0,-1 0 0,0 1 0,1-1 0,0 0 0,0 0 0,0 1 0,0-1 0,0 0 0,1 1 0,-1-1 0,1 1 0,-1 0 0,1-1 0,0 1 0,0 0 0,0 0 0,0 0 0,0 0 0,1 0 0,-1 1 0,0-1 0,1 1 0,2-2 0,8-2 0,0-1 0,0 2 0,24-6 0,-22 6 0,14-2-1365,-20 3-5461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523 1 24575,'-1'32'0,"-2"0"0,-1 0 0,-2 0 0,0 0 0,-20 52 0,-74 148 0,56-138 0,-153 379 342,155-351-1196,-51 249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669 1 24575,'-11'37'0,"-1"0"0,-1 0 0,-2-1 0,-22 36 0,8-13 0,-478 1203-594,463-1130-673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717 0 24575,'-174'340'0,"89"-186"0,-70 145-682,-148 403-1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454 1 24575,'0'6'0,"0"9"0,-1 10 0,-4 17 0,-6 15 0,-6 17 0,-4 9 0,-2 3 0,-8 6 0,-7 11 0,-5 7 0,-4 5 0,-3 5 0,1-3 0,1-7 0,8-21 0,10-24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762 1 24575,'-1'17'0,"-1"0"0,-1 0 0,0 0 0,-1-1 0,-13 33 0,4-10 0,-246 656-293,-78-32 0,215-477-974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646 0 24575,'-2'18'0,"-1"-1"0,0 1 0,-1-1 0,0 0 0,-2 0 0,-8 18 0,3-7 0,-248 597 0,85-217 0,139-318 171,-35 150 0,9 98-1878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492 1 24575,'-14'20'0,"0"0"0,1 1 0,1 0 0,-12 32 0,7-16 0,-166 406 0,29 13 0,129-378 0,16-47-273,1 1 0,1 1 0,2-1 0,-1 36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 1 24575,'-1'1'0,"-2"0"0,0 1 0,0 1 0,-1-1 0,0 1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496 0 24575,'-1'11'0,"-1"0"0,0 0 0,0-1 0,-1 0 0,-8 19 0,3-9 0,-60 163 0,-34 99 0,-21 130 0,-39 118 0,150-498-1365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440 0 24575,'-117'337'0,"77"-237"0,-236 546 0,270-633-1365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9T17:33:12.770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172 4,'0'9,"-1"-2,-1 2,-1 0,0-1,0 1,-6 9,4-9,2 1,-2 0,2-1,-3 16,3-11,0-2,-1 1,-1 0,-1-1,0 0,0 0,-17 20,-18 37,33-51,2 0,0 0,3 0,-2 1,2 20,3 0,0-34,0-24,2 1,-1 1,2-1,2 2,-1-1,2 0,0 1,2-1,15-23,-3 2,1-13,-18 38,3 0,-1 1,1-1,11-15,-16 33,2 0,-3 0,2 0,0 0,-2 12,-4 7,1 2,-3-2,0 0,-17 39,23-62,-3 6,-6 16,1 1,1 0,-4 36,-10 65,16-119,1-16,-1-20,3 12,4 1,0-1,1 0,0 0,1 0,1 1,1-1,2 2,10-20,14-26,-3 0,-3-2,26-103,-43 147,-6 34,-3 35,-3-17,-3 0,-2 0,-16 41,-17 12,4 16,34-88,-3 18,-3-2,-1 2,-14 30,16-110,13 19,0 1,1-2,1 2,15-30,60-110,-33 70,-40 84,-4 19,-10 29,4-21,-24 109,22-107,-15 37,12-39,1-2,2 2,0-1,-3 19,4-18,-1 2,-1-1,1 0,-11 19,-10 31,17-34,-2 1,-12 26,19-52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19.637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0 69 24575,'0'-2'0,"1"1"0,-1-1 0,1 0 0,-1 0 0,1 1 0,0-1 0,0 0 0,0 1 0,0-1 0,0 0 0,0 1 0,0-1 0,0 1 0,0 0 0,1-1 0,-1 1 0,1 0 0,-1 0 0,1 0 0,-1 0 0,1 0 0,2-1 0,45-18 0,-30 14 0,-9 3 0,0 1 0,1 0 0,-1 1 0,1 1 0,-1-1 0,1 2 0,0-1 0,14 4 0,-4-2 0,27 4-1365,-23-1-5461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486 1 24575,'-1'10'0,"0"1"0,-1-1 0,-1 1 0,0-1 0,-7 18 0,-1 1 0,-190 481 0,32-92 0,85-190-1365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1 239 24575,'0'-1'0,"0"-2"0,1-2 0,1-3 0,2-5 0,2-4 0,1-1 0,1-3 0,3-3 0,2 0 0,-1-1 0,-1 1 0,0 3 0,-3 3 0,0 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8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1644 24575,'1'-15'0,"0"0"0,1 0 0,0 0 0,2 0 0,-1 1 0,2 0 0,8-19 0,7-10 0,27-40 0,-28 51 0,298-472 0,49 33 0,-40 147-1365,-268 273-5461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1162 0 24575,'-372'419'0,"16"-19"0,135-106 0,160-201 0,-63 129 0,96-158-1365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892 0 24575,'-2'15'0,"-1"-1"0,-1 0 0,-8 22 0,3-9 0,-161 430-265,-21-5-243,19-46 198,101-228 42,-177 390 361,239-552-559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0 405 24575,'1'-4'0,"-1"0"0,1-1 0,0 1 0,0 0 0,1 0 0,-1 0 0,1 0 0,0 0 0,0 0 0,5-6 0,28-34 0,28-29 0,-55 63 0,2 1 0,-1 1 0,1 0 0,1 0 0,-1 1 0,23-10 0,74-28 0,-67 30 0,38-12 0,47-21 0,-116 43 0,-1 1 0,0 0 0,1 0 0,-1 0 0,1 1 0,0 0 0,0 1 0,0 0 0,0 1 0,0-1 0,12 1 0,17 2-1365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1 341 24575,'22'-24'0,"1"0"0,1 2 0,2 1 0,0 0 0,1 2 0,0 2 0,42-21 0,2 10 0,0 2 0,2 4 0,144-24 0,-94 30 0,203-1 0,-322 17 20,7 0-482,-1 0 1,22 4-1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8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924 0 24575,'-78'0'0,"1"4"0,-126 21 0,170-19 0,1 3 0,1 0 0,0 2 0,0 1 0,1 2 0,1 1 0,0 1 0,-49 37 0,51-31 0,1 1 0,2 2 0,0 1 0,-22 30 0,32-37 0,2 0 0,0 1 0,1 0 0,1 0 0,1 1 0,1 1 0,-7 27 0,11-29-1365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9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1073 0 24575,'-115'16'0,"-176"26"0,204-25 0,-110 36 0,169-44 43,1 2 0,0 1-1,1 1 1,0 2 0,2 0-1,-1 1 1,-24 24 0,32-25-214,0 1 0,2 1 1,0 0-1,1 1 0,1 0 1,1 2-1,0-1 0,1 1 1,-13 37-1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9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505 1 24575,'-226'10'0,"188"-5"0,1 1 0,0 2 0,-70 25 0,99-30 0,4-2 0,0 0 0,-1 1 0,1 0 0,0 0 0,0 0 0,0 0 0,0 1 0,1-1 0,-1 1 0,1 0 0,-6 5 0,9-7 0,0-1 0,0 0 0,0 1 0,0-1 0,0 0 0,0 1 0,0-1 0,0 0 0,0 1 0,0-1 0,0 0 0,0 1 0,1-1 0,-1 0 0,0 1 0,0-1 0,0 0 0,0 1 0,0-1 0,1 0 0,-1 0 0,0 1 0,0-1 0,1 0 0,-1 0 0,0 1 0,0-1 0,1 0 0,-1 0 0,0 0 0,1 0 0,-1 1 0,0-1 0,1 0 0,-1 0 0,0 0 0,1 0 0,-1 0 0,0 0 0,1 0 0,-1 0 0,0 0 0,1 0 0,-1 0 0,0 0 0,1 0 0,-1 0 0,1 0 0,20-1 0,9-5 0,53-20 0,-61 18 0,0 0 0,1 2 0,0 1 0,41-5 0,8 5-1365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20.374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0 11 24575,'2'-1'0,"-1"0"0,1 1 0,-1-1 0,1 0 0,0 0 0,-1 1 0,1-1 0,0 1 0,-1-1 0,1 1 0,0 0 0,0 0 0,-1 0 0,4 0 0,-4 0 0,32-3 0,1 3 0,0 0 0,-1 2 0,0 2 0,1 1 0,62 18 0,-87-19 0,-1 0 0,17 11 0,-11-6 0,-10-6-1365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0:37.8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2:50.3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1278 288 24575,'-33'1'0,"0"2"0,0 1 0,-56 15 0,37-7 0,-877 254 0,917-262 0,-14 5 0,-34 17 0,49-19 0,19-8 0,21-9 0,300-155 0,-138 68 0,-43 25 0,369-207 0,-495 264 0,-30 19 0,-37 25 0,-199 137 0,-262 235 0,497-394 0,1 0 0,0 1 0,0 0 0,-12 17 0,19-25 0,1 1-1,0-1 0,0 1 0,-1-1 1,1 1-1,0-1 0,0 1 0,0-1 1,0 1-1,-1-1 0,1 1 0,0 0 1,0-1-1,0 1 0,0-1 1,0 1-1,1 0 0,-1-1 0,0 1 1,0-1-1,0 1 0,0-1 0,1 1 1,-1-1-1,0 1 0,0-1 1,1 2-1,0-2-9,1 1-1,-1 0 1,0 0 0,0 0 0,1-1-1,-1 1 1,1 0 0,-1-1 0,0 0-1,1 1 1,-1-1 0,1 0 0,1 1-1,12-1-193,1 0-1,0 0 0,29-6 0,240-60-1620,0-23 296,-181 55 951,-78 25 434,206-70-1579,-206 69 1411,-22 8 226,-5 1 34,-42 12 10,-52 15 42,2 4 0,1 4 0,-103 54 0,120-47-76,-138 103-1,130-74-687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8:52:51.6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673 694 24575,'-36'21'0,"-270"166"0,255-152 0,2 2 0,2 3 0,-71 75 0,109-106 0,2 0 0,-1 1 0,1 0 0,1 0 0,0 1 0,1 0 0,-8 20 0,12-27 0,0-1 0,0 0 0,0 1 0,1-1 0,-1 0 0,1 1 0,0-1 0,0 1 0,0-1 0,1 1 0,-1-1 0,1 0 0,0 1 0,0-1 0,0 0 0,0 1 0,1-1 0,-1 0 0,1 0 0,0 0 0,0 0 0,0-1 0,0 1 0,0 0 0,1-1 0,-1 1 0,1-1 0,-1 0 0,1 0 0,5 3 0,2 0 0,0 0 0,1-1 0,-1 0 0,1-1 0,-1 0 0,1-1 0,0 0 0,0 0 0,0-1 0,0-1 0,1 0 0,13-2 0,6-2 0,-1-1 0,-1-1 0,42-15 0,-16 2 0,-2-3 0,0-3 0,-1-1 0,-2-3 0,-1-2 0,-2-3 0,0-1 0,58-58 0,-73 60 0,-1-1 0,-1-1 0,-2-2 0,-2 0 0,-1-2 0,-2-1 0,-2-1 0,-1-1 0,-3 0 0,-1-2 0,11-50 0,-22 72 0,-2-1 0,0 0 0,-1 1 0,-1-1 0,-1 0 0,-2 0 0,0 0 0,-1 1 0,-12-43 0,11 53 0,0-1 0,-1 1 0,-1 0 0,0 0 0,-1 1 0,0-1 0,-1 2 0,0-1 0,-1 1 0,0 0 0,0 1 0,-1 0 0,0 0 0,-1 1 0,0 1 0,0-1 0,-1 2 0,-14-7 0,13 8 0,0 1 0,0 0 0,-1 0 0,1 1 0,-1 1 0,0 1 0,0 0 0,0 0 0,0 1 0,0 1 0,1 1 0,-1 0 0,0 0 0,1 2 0,-1-1 0,1 2 0,0 0 0,0 0 0,-12 9 0,-2 1 0,2 2 0,0 1 0,1 1 0,1 0 0,1 2 0,1 1 0,-33 43 0,16-10 0,1 2 0,3 2 0,3 1 0,-34 90 0,53-119 0,2 0 0,1 1 0,2 0 0,0 1 0,3 0 0,-2 61 0,7-74 0,0 0 0,2 0 0,0 0 0,1 0 0,1-1 0,1 1 0,1-1 0,0-1 0,1 1 0,1-1 0,1-1 0,17 24 0,-12-23 0,0 0 0,2-1 0,0 0 0,0-1 0,2-2 0,0 0 0,0 0 0,1-2 0,1 0 0,0-2 0,32 12 0,-32-15 0,1-1 0,-1 0 0,1-2 0,0-1 0,0 0 0,0-2 0,0-1 0,0 0 0,0-2 0,0 0 0,0-1 0,30-10 0,-17 1 0,-2-2 0,0-1 0,0-1 0,-1-2 0,-2-2 0,0 0 0,0-2 0,-2-2 0,46-48 0,-23 14 0,-3-1 0,-2-3 0,61-110 0,-66 98 0,58-146 0,-94 203 0,-10 22 0,-17 33 0,-35 86-269,-54 171 0,-16 141-310,126-434 577,-55 238-23,53-217 25,5-17 0,12-35 0,22-80 0,44-166-1175,20-76-4697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23:47:21.2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39 1 24575,'0'10'0,"-5"8"0,-2 5 0,1 5 0,-4 1 0,0 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21.517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 0 24575,'35'2'0,"60"11"0,-62-8 0,0 0 0,39-1 0,-123-15 0,-118 2 0,163 10 0,9 1 0,17 4 0,32 4 0,9-3 0,-1-3 0,106-8 0,-155 4 0,-6 0 0,-1-1 0,1 1 0,-1 0 0,1-1 0,-1 0 0,0 0 0,8-4 0,-12 6 0,0-1 0,0 0 0,0 0 0,0 0 0,0 0 0,-1 0 0,1 0 0,0 0 0,0-1 0,0 1 0,0 0 0,0 0 0,0 0 0,0 0 0,-1 0 0,1 0 0,0 0 0,0 0 0,0 0 0,0 0 0,0 0 0,0 0 0,0 0 0,0 0 0,0 0 0,-1-1 0,1 1 0,0 0 0,0 0 0,0 0 0,0 0 0,0 0 0,0 0 0,0 0 0,0-1 0,0 1 0,0 0 0,0 0 0,0 0 0,0 0 0,0 0 0,0 0 0,0-1 0,0 1 0,0 0 0,0 0 0,0 0 0,0 0 0,0 0 0,0 0 0,0 0 0,0-1 0,0 1 0,0 0 0,0 0 0,1 0 0,-1 0 0,0 0 0,-33-3-1365,-14 3-5461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22.906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450 0 24575,'-4'1'0,"-1"0"0,0 1 0,1-1 0,0 1 0,-1 0 0,1 0 0,0 1 0,0-1 0,0 1 0,0 0 0,1 0 0,-1 0 0,1 0 0,-4 5 0,-3 1 0,-254 274 0,256-273 0,-5 5 0,-20 30 0,30-42 0,1 1 0,0 0 0,0-1 0,0 1 0,1 0 0,-1 0 0,1 0 0,0 0 0,0 0 0,1 0 0,-1 0 0,1 0 0,0 0 0,0 0 0,0 6 0,0-10 0,0 1 0,1-1 0,-1 1 0,0-1 0,0 1 0,0-1 0,0 0 0,1 1 0,-1-1 0,0 0 0,0 1 0,1-1 0,-1 1 0,0-1 0,0 0 0,1 0 0,-1 1 0,0-1 0,1 0 0,-1 1 0,1-1 0,-1 0 0,0 0 0,1 0 0,-1 0 0,1 1 0,-1-1 0,1 0 0,15-4 0,16-17 0,-26 16 0,29-20 0,-1-2 0,-2-1 0,0-1 0,-2-2 0,-2-1 0,-1-2 0,33-51 0,-57 80 0,-1 0 0,0 0 0,1 0 0,1-11 0,-3 15 0,-1 0 0,0 1 0,0-1 0,0 0 0,0 0 0,0 1 0,0-1 0,0 0 0,0 1 0,0-1 0,0 0 0,0 0 0,-1 1 0,1-1 0,0 0 0,0 1 0,-1-1 0,0-1 0,1 2 0,-1-1 0,0 1 0,1 0 0,-1-1 0,0 1 0,1 0 0,-1 0 0,0 0 0,0 0 0,1 0 0,-1-1 0,0 1 0,0 0 0,1 1 0,-1-1 0,0 0 0,1 0 0,-1 0 0,0 0 0,0 1 0,1-1 0,-1 0 0,-1 1 0,-4 2 0,1-1 0,-1 2 0,1-1 0,0 0 0,0 1 0,0 0 0,0 0 0,-7 9 0,-80 80 0,-109 141 0,196-227 61,-14 17 199,15-22-694,9-15-818,14-27-5574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23.766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319 1 24575,'-2'1'0,"0"1"0,0 0 0,1 0 0,-1 0 0,0 0 0,1 1 0,-1-1 0,1 0 0,0 1 0,0-1 0,-1 3 0,-2 2 0,-24 41 0,-34 61 0,53-90 0,1 0 0,1 0 0,0 0 0,-3 24 0,5-28 0,4-23 0,2-25 0,3 12 0,0 0 0,2 0 0,0 1 0,1 0 0,12-23 0,2-7 0,-21 48 0,-3 4 0,-9 11 0,-13 18 0,-131 208 0,138-211 0,7-16 0,10-21 0,9-21 0,0 12-682,17-28-1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24.365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285 1 24575,'-3'1'0,"0"0"0,0 0 0,1 1 0,-1-1 0,0 0 0,1 1 0,0 0 0,-1 0 0,1 0 0,-3 3 0,-2 1 0,-26 20 114,2 1 0,-52 60 0,69-70-358,0 1 0,1 1 0,1 0 0,1 1 1,1 0-1,-15 41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25.016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248 1 24575,'-4'1'0,"1"1"0,0 0 0,0-1 0,0 1 0,0 0 0,1 0 0,-1 1 0,1-1 0,-1 1 0,1-1 0,-4 6 0,-1 0 0,-19 20-151,1 2-1,1 1 0,1 0 0,2 2 1,2 1-1,0 0 0,3 1 1,-15 43-1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25.626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248 1 24575,'-1'0'0,"-1"0"0,0 1 0,1-1 0,-1 1 0,0 0 0,1-1 0,-1 1 0,1 0 0,-1 0 0,1 0 0,0 0 0,-1 0 0,1 0 0,0 0 0,0 0 0,0 1 0,-1-1 0,0 2 0,-19 33 0,13-22 0,-50 71 0,39-59 0,0 1 0,2 1 0,1 0 0,1 1 0,-16 43 0,16-23-1365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26.361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278 0 24575,'-1'4'0,"1"-1"0,-1 0 0,0 0 0,-1 0 0,1 1 0,-1-1 0,-3 5 0,-1 4 0,-15 28 0,-2-1 0,-39 51 0,37-55 0,1 1 0,-35 69 0,50-85-195,2-1 0,0 1 0,1 0 0,1 1 0,1-1 0,-2 27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26.971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172 0 24575,'-2'16'0,"-1"-1"0,0 0 0,-1 0 0,-1 0 0,0 0 0,-1-1 0,-12 23 0,3-4 0,-29 75 312,-22 48-1989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9T17:33:12.771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1,'5'0,"5"0,0 0,26 0,10 0,5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27.693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171 1 24575,'-2'18'0,"0"-1"0,-1 1 0,-1 0 0,-1-1 0,0 0 0,-9 19 0,-11 38 0,-23 91 0,-13 50 0,60-212-1365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28.908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322 1 24575,'-1'7'0,"1"0"0,-2 1 0,1-1 0,-1 0 0,0 0 0,0 0 0,-4 6 0,-26 50 0,18-37 0,-29 61 0,3 1 0,-37 128 0,46-114 0,53-162 0,2 0 0,43-76 0,-42 89 0,85-164 0,-194 368-1436,-119 259-3912,182-348 5114,12-19-939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31.261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232 250 24575,'-20'33'0,"1"1"0,2 0 0,2 2 0,0 0 0,-11 50 0,23-63 0,2-12 0,1-25 0,2-22 0,2 0 0,2 0 0,1 0 0,16-45 0,-12 45 0,31-108 0,-71 196 0,-79 192 0,35-72 0,111-270 0,119-214-5653,-138 281 4522,-19 31 1131,0 0 0,0-1 0,0 1 0,0 0 0,0-1 0,0 1 0,0 0 0,0 0 0,0 0 0,1-1 0,-1 1 0,0 0 0,0 0 0,0-1 0,0 1 0,1 0 0,-1 0 0,0 0 0,0 0 0,1-1 0,-1 1 0,0 0 0,0 0 0,0 0 0,1 0 0,-1 0 0,0 0 0,0 0 0,1 0 0,-1-1 0,0 1 0,1 0 0,-1 0 0,0 0 0,0 0 0,1 0 0,-1 1 0,0-1 0,0 0 0,1 0 0,0 13 0,-6 22 0,-21 80 3392,-79 213 0,96-308-3392,9-20 0,0 1 0,0-1 0,0 0 0,0 0 0,0 0 0,0 0 0,0 0 0,0 0 0,-1 1 0,1-1 0,0 0 0,0 0 0,0 0 0,0 0 0,0 0 0,0 0 0,0 0 0,0 1 0,0-1 0,-1 0 0,1 0 0,0 0 0,0 0 0,0 0 0,0 0 0,0 0 0,0 0 0,0 0 0,-1 0 0,1 0 0,0 0 0,0 0 0,0 0 0,0 0 0,0 0 0,-1 0 0,1 0 0,0 0 0,0 0 0,0 0 0,0 0 0,0 0 0,-1 0 0,1 0 0,0 0 0,0 0 0,0 0 0,-3-9 0,1-12 0,4-8 0,0-1 0,2 2 0,8-31 0,27-84 0,-39 143 0,126-327 0,-118 314 0,-8 13 0,0 0 0,0 0 0,0 0 0,0 0 0,0-1 0,0 1 0,0 0 0,0 0 0,1 0 0,-1 0 0,0 0 0,0 0 0,0 0 0,0 0 0,0 0 0,0 0 0,0 0 0,0 0 0,0 0 0,0 0 0,1 0 0,-1 0 0,0 0 0,0 0 0,0 0 0,0 0 0,0 0 0,0 0 0,0 0 0,0 0 0,0 0 0,0 0 0,1 0 0,-1 1 0,0-1 0,0 0 0,0 0 0,0 0 0,0 0 0,0 0 0,0 0 0,0 0 0,0 0 0,0 0 0,0 0 0,0 0 0,0 0 0,0 1 0,0-1 0,0 0 0,0 0 0,0 0 0,0 0 0,0 0 0,0 0 0,0 0 0,0 0 0,0 0 0,0 1 0,-1 27 0,-18 81 0,-33 109 0,18-88 0,26-91 0,4-20 0,-1 0 0,-11 33 0,16-52 0,0 0 0,0 0 0,0 0 0,0-1 0,0 1 0,0 0 0,0 0 0,0 0 0,0 0 0,0 0 0,0 0 0,0 0 0,0 0 0,-1 0 0,1 0 0,0 0 0,0 0 0,0 0 0,0 0 0,0 0 0,0 0 0,0 0 0,0 0 0,0 0 0,0 0 0,0 0 0,0 0 0,0-1 0,0 1 0,0 0 0,0 0 0,0 0 0,0 0 0,0 0 0,0 0 0,-1 0 0,1 0 0,0 0 0,0 0 0,0 0 0,0 0 0,0 0 0,0 0 0,0 0 0,0 0 0,0 1 0,0-1 0,0 0 0,0 0 0,0 0 0,0 0 0,0 0 0,0 0 0,0 0 0,0 0 0,0 0 0,-1 0 0,1 0 0,-1-10 0,0-14 0,2 9 0,0 1 0,1 0 0,1 0 0,1 0 0,0 0 0,11-24 0,45-78 0,-51 99 0,-2 5 0,15-30 0,2 2 0,1 1 0,45-53 0,-68 91 0,-1-1 0,0 1 0,1-1 0,-1 1 0,0 0 0,1 0 0,0-1 0,-1 1 0,1 0 0,0 0 0,3-1 0,-5 2 0,1 0 0,-1 0 0,0 0 0,1 0 0,-1 0 0,1 1 0,-1-1 0,0 0 0,1 0 0,-1 0 0,0 0 0,1 0 0,-1 1 0,0-1 0,1 0 0,-1 0 0,0 0 0,0 1 0,1-1 0,-1 0 0,0 0 0,0 1 0,1-1 0,-1 0 0,0 1 0,0-1 0,0 0 0,1 1 0,-1-1 0,0 0 0,0 1 0,0-1 0,0 1 0,0 0 0,1 4 0,-1 1 0,0 0 0,0 0 0,0 0 0,-1 0 0,-2 7 0,-18 76 0,-5-2 0,-69 160 0,75-208 0,9-27 0,11-12 0,0 0 0,-1 0 0,1 0 0,0 0 0,0 0 0,-1 0 0,1 0 0,0 0 0,0 0 0,-1 0 0,1 0 0,0 0 0,0 0 0,0 0 0,-1 0 0,1 0 0,0-1 0,0 1 0,0 0 0,-1 0 0,1 0 0,0 0 0,0 0 0,0-1 0,0 1 0,-1 0 0,1 0 0,0 0 0,0 0 0,0-1 0,0 1 0,0 0 0,0 0 0,0-1 0,-4-26 0,6-6 0,2 1 0,1 0 0,2 0 0,1 1 0,1 0 0,2 0 0,24-49 0,-27 65-455,0 1 0,17-21 0,-8 15-6371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57.234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940 85 24575,'-4'1'0,"0"0"0,0 0 0,0 1 0,0 0 0,0 0 0,1 0 0,-1 0 0,1 0 0,-1 1 0,1 0 0,0-1 0,-4 6 0,-3 1 0,-299 298 0,293-290 0,0 0 0,2 2 0,0-1 0,1 2 0,1 0 0,1 0 0,0 1 0,-11 35 0,22-56 0,0 0 0,0 0 0,0 0 0,0 0 0,0 0 0,0 0 0,0 0 0,0 0 0,0 0 0,0-1 0,0 1 0,0 0 0,0 0 0,0 0 0,0 0 0,0 0 0,0 0 0,0 0 0,-1 0 0,1 0 0,0 0 0,0 0 0,0 0 0,0 0 0,0 0 0,0 0 0,0 0 0,0 0 0,0 0 0,0 0 0,0 0 0,0 0 0,0 0 0,0 0 0,0 0 0,0 0 0,0 0 0,0 0 0,-1 0 0,1 0 0,0 0 0,0 0 0,0 0 0,0 0 0,0 0 0,0 0 0,0 0 0,0 0 0,0 0 0,0 0 0,-2-11 0,-1-17 0,2-127 0,29-236 0,-26 370 0,1-10 0,-2 30 0,-2 17 0,-4 31 0,-1 0 0,-3-1 0,-17 51 0,5-19 0,7-21 0,-12 45 0,-22 179 0,46-245 0,0-4 0,-2 0 0,0 0 0,-13 42 0,-16 44 0,-26 181 0,46-209 0,-2 13 0,-35 130 0,45-214 0,-13 40 0,-11 70 0,11-12 0,12-90 33,-6 27-499,3 0 0,-6 105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4:08.394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487 346 24575,'-113'167'0,"80"-110"0,10-22 0,2 1 0,2 2 0,1 0 0,-21 67 0,20-40 0,-8 37 0,26-97 0,-2 9 0,0 1 0,-9 21 0,9-73 0,4 19 0,1 0 0,0 0 0,2 1 0,10-33 0,32-66 0,-13 39 0,36-81 0,-98 215 0,-2-2 0,-3-2 0,-59 74 0,76-102 0,2-1 0,1 2 0,0 0 0,2 0 0,-13 45 0,-2-1 0,25-64 0,0 1 0,1-1 0,0 1 0,-1 7 0,-3 13 0,6-104 0,6 44 0,1 1 0,16-42 0,-5 17 0,66-155 0,-78 195 0,7-20 0,6-13 0,-19 73 0,-7 45 0,-25 111 0,-1 4 0,32-182 0,-2 21 0,2-15 0,2-13 0,12-45 0,3 1 0,2 1 0,2 0 0,2 2 0,2 0 0,2 2 0,48-61 0,-69 98 0,-3 3 0,0 1 0,1-1 0,0 1 0,0-1 0,0 1 0,1 0 0,8-5 0,-12 8 0,-1 1 0,1 0 0,-1-1 0,1 1 0,-1 0 0,1 0 0,-1 0 0,1 0 0,-1 0 0,1 0 0,-1-1 0,1 1 0,0 0 0,-1 0 0,1 1 0,-1-1 0,1 0 0,-1 0 0,1 0 0,-1 0 0,1 0 0,-1 1 0,1-1 0,-1 0 0,1 0 0,-1 1 0,1-1 0,-1 0 0,1 1 0,-1-1 0,0 0 0,1 1 0,-1-1 0,0 1 0,1-1 0,-1 1 0,0-1 0,1 1 0,-1-1 0,0 1 0,0-1 0,0 1 0,0-1 0,1 1 0,-1 0 0,4 29 0,-4-27 0,-2 262 0,1 23 0,1-282 0,0 0 0,1 0 0,-1 0 0,1 0 0,1 0 0,1 7 0,-3-12 0,1 0 0,-1 0 0,1 0 0,-1 0 0,1 0 0,-1-1 0,1 1 0,-1 0 0,1 0 0,-1-1 0,1 1 0,0 0 0,0-1 0,-1 1 0,1-1 0,0 1 0,0-1 0,0 1 0,-1-1 0,1 0 0,0 1 0,0-1 0,0 0 0,0 0 0,0 0 0,0 1 0,0-1 0,0 0 0,0 0 0,-1 0 0,1 0 0,0-1 0,0 1 0,0 0 0,0 0 0,0-1 0,0 1 0,0 0 0,0-1 0,-1 1 0,2-1 0,11-6 0,-1 0 0,-1 0 0,1-1 0,-1-1 0,-1 1 0,1-2 0,13-16 0,2-6 0,29-44 0,-27 30 0,-1 0 0,-2-2 0,-3 0 0,-1-2 0,22-83 0,-42 128 0,1 0 0,-2 0 0,1 0 0,0 0 0,-1-9 0,0 14 0,0-1 0,0 0 0,0 1 0,0-1 0,-1 1 0,1-1 0,0 1 0,0-1 0,0 1 0,-1-1 0,1 1 0,0-1 0,-1 1 0,1-1 0,0 1 0,-1 0 0,1-1 0,0 1 0,-1 0 0,1-1 0,-1 1 0,0-1 0,0 1 0,0 0 0,0 0 0,0 0 0,0 0 0,0 0 0,0 0 0,0 0 0,0 0 0,0 0 0,0 1 0,0-1 0,0 0 0,0 1 0,0-1 0,0 1 0,-2 0 0,-6 5 0,-1 1 0,0 0 0,1 1 0,1 0 0,-1 0 0,1 1 0,1 0 0,0 0 0,-9 14 0,-1 7 0,-26 59 0,29-58 0,2 1 0,2 0 0,0 0 0,2 1 0,-4 48 0,11-75 0,1 0 0,0 1 0,0-1 0,0 1 0,1-1 0,0 0 0,0 1 0,1-1 0,0 0 0,0 0 0,0 0 0,1 0 0,0 0 0,0-1 0,1 1 0,-1-1 0,1 0 0,0 0 0,0 0 0,1 0 0,0-1 0,-1 0 0,2 0 0,-1 0 0,0-1 0,1 1 0,-1-1 0,1-1 0,9 4 0,14 4 0,0-1 0,1-2 0,0-1 0,0-1 0,47 1 0,-9-5 0,99-12 0,-95 2 0,-1-4 0,0-2 0,75-28 0,-96 25 0,-2-2 0,0-2 0,-1-2 0,85-60 0,-112 69 0,0-2 0,-1 0 0,30-36 0,-42 46 0,-1-2 0,0 1 0,-1-1 0,0 1 0,0-1 0,-1-1 0,0 1 0,0-1 0,-1 0 0,-1 1 0,1-1 0,0-11 0,-3 17 0,0 0 0,0 1 0,0-1 0,0 1 0,-1-1 0,0 1 0,1-1 0,-1 1 0,-1 0 0,1-1 0,0 1 0,-1 0 0,1 0 0,-1 0 0,0 0 0,0 0 0,0 0 0,-1 0 0,1 1 0,-1-1 0,1 1 0,-1 0 0,0 0 0,0 0 0,0 0 0,0 0 0,0 0 0,0 1 0,-1 0 0,-5-2 0,-6-1 0,-1 0 0,0 2 0,0-1 0,0 2 0,-23 1 0,-21 0 0,-1 4 0,0 2 0,-112 26 0,143-24 0,0 1 0,0 2 0,1 0 0,1 3 0,0 0 0,1 1 0,0 2 0,1 1 0,-31 29 0,45-36 0,1 0 0,0 1 0,1 1 0,0 0 0,1 0 0,1 1 0,-9 19 0,14-27 0,1 0 0,0 0 0,0 0 0,0 0 0,1 0 0,0 0 0,0 0 0,1 0 0,-1 0 0,1 1 0,1-1 0,-1 0 0,1 0 0,0 0 0,1 0 0,-1 0 0,1 0 0,0 0 0,1 0 0,-1 0 0,7 9 0,-2-7 0,-1 0 0,2-1 0,-1 0 0,1 0 0,0-1 0,0 0 0,0 0 0,1-1 0,0 0 0,0 0 0,1-1 0,12 4 0,5 0 0,0-1 0,1-1 0,37 3 0,-18-6 0,0-2 0,1-2 0,-1-2 0,1-2 0,-2-2 0,53-15 0,-29 2 0,-1-3 0,-1-4 0,81-42 0,-144 66 0,14-7 0,0 0 0,-1-1 0,27-22 0,-42 30 0,0 1 0,1-2 0,-1 1 0,0 0 0,0-1 0,0 1 0,-1-1 0,0 0 0,1 0 0,-1 0 0,0 0 0,-1 0 0,1-1 0,-1 1 0,0 0 0,0-1 0,0 1 0,-1-1 0,1 1 0,-1-1 0,0 1 0,-1-8 0,-2 2 0,0 1 0,0 0 0,-1 0 0,0 0 0,0 0 0,-1 0 0,0 1 0,-1 0 0,0 0 0,0 0 0,0 1 0,-1 0 0,0 0 0,-1 1 0,0 0 0,0 0 0,-10-5 0,-1 0 0,-1 1 0,-1 0 0,1 2 0,-2 0 0,1 2 0,-36-7 0,10 6 0,0 3 0,0 1 0,-53 5 0,-141 24 0,162-13 0,1 3 0,-109 38 0,150-40 0,0 1 0,1 2 0,0 2 0,1 1 0,2 1 0,-55 46 0,72-53 0,0 1 0,2 1 0,-16 21 0,25-30 0,0 0 0,1 0 0,0 1 0,0 0 0,1-1 0,0 1 0,0 1 0,1-1 0,0 0 0,-1 14 0,2-18 0,1-1 0,1 1 0,-1-1 0,0 1 0,1-1 0,-1 1 0,1-1 0,0 1 0,0-1 0,1 0 0,-1 1 0,1-1 0,-1 0 0,1 0 0,0 0 0,0 0 0,1 0 0,-1-1 0,0 1 0,1-1 0,0 1 0,0-1 0,-1 0 0,1 0 0,0 0 0,1-1 0,-1 1 0,0-1 0,0 1 0,1-1 0,4 1 0,5 1 0,0 0 0,0-1 0,0-1 0,0 0 0,0-1 0,0 0 0,18-3 0,4-3 0,-1-1 0,-1-2 0,1-2 0,-2-1 0,35-17 0,-19 5 0,-1-3 0,70-52 0,-90 58 0,-1-1 0,-1-1 0,-1-1 0,-1-2 0,-1 0 0,25-40 0,-35 45 0,0-1 0,-1 0 0,-1-1 0,-1 0 0,-1-1 0,-1 0 0,-2 0 0,0-1 0,2-35 0,-6 24 0,-1 1 0,-2-1 0,-1 1 0,-2 0 0,-1 0 0,-2 0 0,-2 1 0,-1 0 0,-1 0 0,-26-47 0,34 74 0,-23-38 0,26 43 0,-1-1 0,0 1 0,0 0 0,0 0 0,0 0 0,0 0 0,0 0 0,0 0 0,-1 1 0,1-1 0,-1 1 0,1-1 0,-1 1 0,-3-1 0,5 2 0,0 0 0,0 0 0,0 0 0,0 0 0,0 1 0,0-1 0,0 0 0,0 0 0,0 1 0,0-1 0,0 1 0,0-1 0,0 1 0,1-1 0,-1 1 0,0 0 0,0-1 0,1 1 0,-1 0 0,0 0 0,1-1 0,-1 1 0,0 0 0,1 0 0,-1 0 0,1 0 0,-1 0 0,1 0 0,0 0 0,-1 1 0,-8 32 0,4-2 0,2 0 0,1-1 0,2 1 0,3 36 0,25 122 0,9-30 0,-30-136 0,2 0 0,1 0 0,1-1 0,18 29 0,-27-48 0,1 1 0,0-1 0,1 0 0,-1-1 0,0 1 0,1-1 0,0 1 0,0-1 0,0 0 0,0-1 0,1 1 0,-1-1 0,1 1 0,-1-1 0,7 1 0,-2-1 0,-1-1 0,0 0 0,1 0 0,0-1 0,-1 0 0,1-1 0,-1 0 0,10-2 0,13-4 0,0-1 0,-1-2 0,0-1 0,-1-1 0,0-2 0,-1-1 0,-1-1 0,39-29 0,-33 19 0,-2 0 0,-1-3 0,-1 0 0,-1-2 0,-2-1 0,24-38 0,-33 43 0,-2 0 0,-1-1 0,21-59 0,-30 73 0,-1 1 0,-1-1 0,-1 0 0,1 0 0,-2 0 0,0 0 0,-1 0 0,0 0 0,-1 0 0,-1 0 0,-4-18 0,4 25 0,0 1 0,-1 0 0,0 0 0,0 0 0,0 0 0,-1 0 0,0 1 0,0-1 0,0 1 0,-1 0 0,0 0 0,-5-4 0,2 3 0,-1 0 0,1 1 0,-1 0 0,0 1 0,0 0 0,0 0 0,-15-3 0,4 2 0,0 2 0,0 0 0,0 1 0,0 2 0,0 0 0,0 0 0,-33 7 0,10 3 0,0 3 0,1 1 0,0 2 0,-74 41 0,90-44 0,1 2 0,-30 24 0,47-33 0,0 1 0,1-1 0,0 2 0,0-1 0,1 1 0,0 0 0,0 0 0,1 0 0,0 1 0,-6 14 0,10-20 0,0-1 0,0 1 0,0 0 0,1-1 0,-1 1 0,1-1 0,0 1 0,0 0 0,0-1 0,0 1 0,0 0 0,1-1 0,-1 1 0,1-1 0,0 1 0,0-1 0,0 1 0,0-1 0,1 4 0,1-3 0,0 0 0,-1 1 0,1-1 0,0-1 0,0 1 0,1 0 0,-1-1 0,0 1 0,1-1 0,0 0 0,4 2 0,5 1 0,-1-1 0,1 0 0,1-1 0,-1 0 0,0-1 0,23 0 0,-2-2 0,-1-2 0,0-1 0,0-2 0,0-1 0,-1-2 0,0-1 0,0-1 0,45-23 0,-73 31 0,0 0 0,0 0 0,0-1 0,-1 0 0,1 0 0,-1 0 0,0 0 0,1 0 0,-2-1 0,1 0 0,0 1 0,-1-1 0,1 0 0,-1 0 0,0 0 0,2-9 0,-3 10 0,0-1 0,-1 1 0,1-1 0,-1 1 0,0 0 0,0-1 0,0 1 0,0-1 0,0 1 0,-1-1 0,0 1 0,0 0 0,0-1 0,0 1 0,0 0 0,0 0 0,-1 0 0,0 0 0,1 0 0,-1 0 0,-1 0 0,1 1 0,-2-3 0,1 2 0,0 1 0,0 0 0,0 0 0,0 1 0,0-1 0,0 0 0,-1 1 0,1 0 0,0 0 0,-1 0 0,1 0 0,-1 1 0,1-1 0,-1 1 0,1 0 0,-1 0 0,0 0 0,1 0 0,-1 1 0,1-1 0,-1 1 0,1 0 0,0 0 0,-1 0 0,-3 2 0,-2 1 0,0 1 0,0-1 0,1 1 0,0 1 0,0-1 0,0 1 0,-14 14 0,6-1 0,1 1 0,1 1 0,1 0 0,0 1 0,2 1 0,-11 26 0,-42 148 0,60-183 0,-5 17 0,2-11 0,1 0 0,1 1 0,1 0 0,-3 35 0,7-55 0,0 0 0,0 0 0,0 0 0,0 0 0,0 0 0,0 0 0,0 0 0,0 0 0,1 0 0,-1 0 0,0 0 0,0 0 0,1 0 0,-1 0 0,1 0 0,-1 0 0,1 0 0,-1-1 0,1 1 0,0 0 0,-1 0 0,1-1 0,0 1 0,-1 0 0,1-1 0,0 1 0,1 0 0,0-1 0,-1 1 0,1-1 0,0 0 0,-1 0 0,1 0 0,0 0 0,-1 0 0,1-1 0,0 1 0,-1 0 0,1-1 0,0 1 0,-1-1 0,3-1 0,8-4 0,-1 0 0,-1-1 0,13-11 0,-21 17 0,60-52 0,-3-3 0,64-77 0,-107 117-195,-1-2 0,-1 0 0,-1-1 0,0 0 0,-1-1 0,14-32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4:09.548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1 954 24575,'5'-3'0,"0"0"0,-1-1 0,1 1 0,0-1 0,-1 0 0,0-1 0,0 1 0,0-1 0,3-4 0,26-49 0,-31 56 0,17-38 0,-1-1 0,-3 0 0,-1-1 0,-2 0 0,7-46 0,-10 34 0,-3 0 0,-3 0 0,-5-93 0,1 136 0,1 6 0,0 1 0,0 0 0,0-1 0,-1 1 0,1 0 0,-1 0 0,0 0 0,0-1 0,-1 1 0,1 0 0,-1 0 0,-3-4 0,5 8 0,0 0 0,0 0 0,0-1 0,0 1 0,-1 0 0,1 0 0,0 0 0,0 0 0,0 0 0,0 0 0,-1 0 0,1 0 0,0 0 0,0 0 0,0 0 0,-1 0 0,1 0 0,0 0 0,0 0 0,0 0 0,0 0 0,-1 1 0,1-1 0,0 0 0,0 0 0,0 0 0,0 0 0,-1 0 0,1 0 0,0 0 0,0 0 0,0 1 0,0-1 0,0 0 0,0 0 0,-1 0 0,1 0 0,0 1 0,0-1 0,0 0 0,0 0 0,0 0 0,0 0 0,0 1 0,0-1 0,0 0 0,-4 11 0,-2 24 0,2-1 0,0 66 0,3-56 0,-1 9 0,1 252 0,1-295 0,1 1 0,0 0 0,1-1 0,0 1 0,6 17 0,-7-26 0,0 0 0,-1 0 0,1 0 0,1-1 0,-1 1 0,0 0 0,0 0 0,1-1 0,-1 1 0,1-1 0,-1 1 0,1-1 0,0 1 0,-1-1 0,1 0 0,0 0 0,0 0 0,0 0 0,0 0 0,0-1 0,0 1 0,0 0 0,0-1 0,0 0 0,0 1 0,0-1 0,1 0 0,-1 0 0,0 0 0,0 0 0,0-1 0,0 1 0,0 0 0,3-2 0,8-2 0,-1 0 0,0-1 0,0 0 0,0-1 0,0-1 0,-1 0 0,13-10 0,2-5 0,40-41 0,-45 40 0,-1-1 0,-1-1 0,-1-1 0,-1-1 0,-2 0 0,0-1 0,-2-1 0,-1 0 0,10-40 0,-17 49 0,-1 1 0,-1-1 0,-1 0 0,-1 0 0,0-1 0,-5-33 0,2 39 0,-1 0 0,0 0 0,-1 1 0,-1 0 0,-1 0 0,0 0 0,0 0 0,-1 1 0,-16-22 0,17 28 0,0 0 0,0 0 0,0 0 0,-1 1 0,0 0 0,0 0 0,0 1 0,-1 0 0,0 0 0,0 1 0,0 0 0,0 0 0,-1 1 0,0 0 0,0 0 0,1 1 0,-1 0 0,-1 1 0,1 0 0,0 0 0,0 1 0,0 1 0,0-1 0,0 1 0,0 1 0,0-1 0,0 2 0,0-1 0,0 1 0,1 1 0,-1-1 0,-14 10 0,10-4 0,0 1 0,1 1 0,0 0 0,0 1 0,1 0 0,1 0 0,0 1 0,1 1 0,0 0 0,-8 17 0,5-5 0,2-1 0,0 1 0,1 1 0,2 0 0,-5 32 0,11-52 0,0 0 0,0 0 0,1 1 0,0-1 0,1 0 0,-1 0 0,1 0 0,0 0 0,1 1 0,3 7 0,-3-9 0,1-1 0,0 1 0,0-1 0,1 0 0,-1 0 0,1 0 0,0-1 0,1 1 0,-1-1 0,1 0 0,0 0 0,6 3 0,-4-2 0,0 0 0,0-1 0,1 0 0,-1 0 0,1-1 0,0 0 0,0 0 0,0-1 0,0 0 0,0-1 0,1 0 0,-1 0 0,0 0 0,1-1 0,-1 0 0,1-1 0,-1 0 0,0-1 0,1 1 0,-1-1 0,0-1 0,0 0 0,-1 0 0,1 0 0,0-1 0,-1 0 0,10-7 0,10-10-1365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4:10.608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214 79 24575,'-50'146'0,"9"-32"0,-46 209 0,55-92 0,29-186 0,2 0 0,2 0 0,8 50 0,-8-87 0,11 53 0,-11-57 0,0 0 0,0-1 0,1 1 0,-1-1 0,1 1 0,0-1 0,0 0 0,0 0 0,0 0 0,1 0 0,-1 0 0,1 0 0,3 2 0,-5-4 0,0-1 0,-1 0 0,1 1 0,0-1 0,-1 1 0,1-1 0,0 0 0,0 0 0,0 1 0,-1-1 0,1 0 0,0 0 0,0 0 0,0 0 0,0 0 0,-1 0 0,1 0 0,0 0 0,0 0 0,0-1 0,-1 1 0,1 0 0,0 0 0,1-1 0,0 0 0,-1-1 0,1 1 0,0 0 0,-1-1 0,1 1 0,0-1 0,-1 0 0,0 1 0,2-4 0,3-5 0,-1 0 0,8-21 0,-11 25 0,21-63 0,-3 0 0,19-125 0,-3-147 0,-26 145 0,-10 154 0,-2 0 0,-11-66 0,12 100 0,0 0 0,0 1 0,-1 0 0,0-1 0,-1 1 0,1 0 0,-1 0 0,-1 0 0,1 0 0,-1 1 0,-1 0 0,-6-9 0,11 15 0,0-1 0,-1 1 0,1 0 0,0-1 0,-1 1 0,1-1 0,-1 1 0,1 0 0,-1-1 0,1 1 0,-1 0 0,1 0 0,-1 0 0,1-1 0,-1 1 0,1 0 0,-1 0 0,1 0 0,-1 0 0,1 0 0,-1 0 0,0 0 0,1 0 0,-1 0 0,1 0 0,-1 0 0,1 0 0,-1 0 0,1 0 0,-1 0 0,0 1 0,0 0 0,0 0 0,0 0 0,0 0 0,1 0 0,-1 0 0,0 1 0,1-1 0,-1 0 0,1 0 0,-1 1 0,1-1 0,0 0 0,-1 2 0,-2 49 0,3-46 0,-1 33 0,5 205 0,-1-200 0,1 0 0,3-1 0,19 65 0,-23-98 0,1 1 0,0-1 0,0 0 0,1 0 0,1 0 0,0-1 0,0 0 0,1 0 0,0-1 0,0 1 0,16 13 0,-17-18 0,0 0 0,1 0 0,-1-1 0,1 1 0,-1-2 0,1 1 0,0-1 0,0 1 0,0-2 0,0 1 0,1-1 0,-1 0 0,0-1 0,1 0 0,-1 0 0,0 0 0,1-1 0,11-3 0,-13 3 0,-1 0 0,0-1 0,1 0 0,-1 0 0,0 0 0,0-1 0,0 1 0,0-1 0,0 0 0,-1-1 0,0 1 0,1-1 0,-1 0 0,0 0 0,-1 0 0,6-8 0,-5 5 0,0-1 0,-1 1 0,0 0 0,-1-1 0,1 1 0,-1-1 0,-1 0 0,0 0 0,0 0 0,0-13 0,-2 1 0,-1 1 0,0 0 0,-2 0 0,0 0 0,-1 0 0,-1 1 0,-1 0 0,-17-34 0,12 32-341,-1 1 0,-1 0-1,-23-23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4:19.719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1 0 24575,'0'5'0,"1"0"0,0 0 0,0 0 0,0 0 0,1-1 0,-1 1 0,1-1 0,0 1 0,1-1 0,-1 1 0,6 6 0,5 5 0,21 22 0,-24-28 0,55 50 0,-45-43 0,0 0 0,20 26 0,123 172 0,-130-170 0,50 91 0,-67-108 0,-5-7 0,-7-13 0,0 0 0,0 0 0,1 0 0,0-1 0,0 0 0,7 7 0,-12-14 0,0 0 0,0 0 0,1 1 0,-1-1 0,0 0 0,0 0 0,0 0 0,0 0 0,0 0 0,0 0 0,0 0 0,1 0 0,-1 0 0,0 0 0,0 0 0,0 0 0,0 0 0,0 0 0,0 0 0,0 0 0,1 0 0,-1 0 0,0 0 0,0 0 0,0 0 0,0 0 0,0 0 0,0 0 0,1 0 0,-1 0 0,0 0 0,0 0 0,0 0 0,0 0 0,0 0 0,0 0 0,0 0 0,0 0 0,1-1 0,-1 1 0,0 0 0,0 0 0,0 0 0,0 0 0,0 0 0,0 0 0,0 0 0,0-1 0,0 1 0,0 0 0,0 0 0,2-11 0,-2-12 0,-4-13 0,-1 0 0,-2 0 0,-2 0 0,-1 0 0,-19-44 0,8 40-1365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4:20.472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156 409 24575,'-77'-190'0,"46"108"0,17 47 181,6 17-568,0-2 1,2 1-1,-6-25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4:21.767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105 241 24575,'-1'-5'0,"0"1"0,-1-1 0,1 0 0,-1 1 0,0-1 0,0 1 0,-1-1 0,1 1 0,-7-8 0,-4-9 0,1-4 170,-11-37-1,-9-18-1873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9T17:33:12.772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0,'5'4,"-2"-2,0 2,0-1,0 1,0-1,4 8,-5-7,7 11,0 0,-3 2,2 0,-3-1,-1 1,1-1,1 20,-3-13,2 0,1 0,10 23,15 7,-23-40,-1-1,1 1,-2 0,0 0,3 16,0 26,-5-48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4:22.722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160 374 24575,'-1'-4'0,"0"0"0,0 0 0,0 1 0,-1-1 0,0 0 0,0 1 0,0-1 0,-2-3 0,-2-2 0,-14-29 0,-28-74 0,-21-66-1365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4:24.183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329 767 24575,'0'-47'0,"-8"-72"0,5 102 0,-1 0 0,0 0 0,-1 0 0,-1 1 0,0-1 0,-2 2 0,-13-25 0,-44-60 0,-73-127 0,77 110 0,318 493-1365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4:25.879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561 1298 24575,'-2'-20'0,"-1"0"0,-1 1 0,0-1 0,-2 1 0,-11-28 0,13 37 0,-49-109 0,-2-7 0,48 108 0,-60-188 0,61 183 0,-5-20 0,-2-1 0,-1 2 0,-26-52 0,-15 8 0,39 65 0,2-1 0,0 0 0,-12-29 0,7 8 0,-3 0 0,-1 2 0,-28-38 0,37 59-1365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9T17:44:42.741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173 0,'0'157,"-18"462,2-514,-4-1,-35 103,22-90,19-48,-2 6,34-125,39-70,-34 73,20-35,3 1,4 2,4 2,65-72,129-118,-199 216,-10 6,-34 41,-4 8,-3 11,-18 43,-1-1,-53 97,-103 145,-20-12,152-218,37-56,29-46,211-286,-173 247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4:47.9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474 97 24575,'-1'11'0,"0"-1"0,-1 1 0,0-1 0,-6 18 0,4-14 0,-4 9 0,0-1 0,-2 0 0,0-1 0,-17 25 0,-58 77 0,57-86 0,-161 215 0,174-231 0,1 0 0,1 1 0,0 1 0,-11 30 0,14-38 0,8-18 0,8-10 0,21-32-9,2 1 0,2 2 1,60-64-1,-52 61-120,40-44-487,219-280-3519,-281 344 3125,17-38 0,-16 25-246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4:55.4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24575,'0'7'0,"1"0"0,0 1 0,0-1 0,1 0 0,0 0 0,0-1 0,0 1 0,5 8 0,33 52 0,-28-48 0,16 32 0,66 138 0,-45-93 0,125 243 0,-143-280 0,85 148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4:52.3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24575,'1'5'0,"1"0"0,-1-1 0,1 0 0,0 1 0,0-1 0,1 0 0,-1 0 0,1 0 0,0 0 0,0-1 0,1 1 0,5 4 0,10 13 0,7 15 0,-7-11 0,22 36 0,-22-23 0,27 73 0,-41-96 0,65 170 0,-53-141-1365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5:05.6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24575,'2'9'0,"-1"1"0,1 0 0,1-1 0,0 0 0,0 1 0,1-1 0,8 14 0,3 8 0,106 289 0,-63-139 0,-49-154 0,19 41 0,-6-16 0,0 6 0,9 20 0,4 1 0,9 31 0,41 67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5:09.7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24575,'1'5'0,"0"1"0,0-1 0,1 0 0,0 0 0,0 0 0,0 0 0,0 0 0,6 8 0,6 13 0,42 98 0,14 44 0,-29-64 0,-24-64 0,3 6 0,17 58 0,45 123 0,-76-213 0,41 118 0,-14-58 0,-5-15 0,63 124 0,-66-138 0,18 43 0,-11-23 322,-21-40-1165,22 37-1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5:14.1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24575,'2'6'0,"-1"1"0,1-1 0,0 1 0,0-1 0,0 0 0,7 11 0,-1 0 0,65 165 0,-70-174 0,20 58 0,-9-25 0,19 41 0,-19-52 0,9 37 0,5 10 0,-5-9 0,15 48 0,2 2 0,20 59 0,-49-142 0,-6-16 0,-2-8 0,0-1 0,1 0 0,6 13 0,17 41 0,-10-21 0,58 122 0,-20-47 0,-29-57 0,-6-13 0,2 0 0,37 60 0,-23-47 0,56 40 0,-73-82-1365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5-19T17:33:12.773"/>
    </inkml:context>
    <inkml:brush xml:id="br0">
      <inkml:brushProperty name="width" value="0.1" units="cm"/>
      <inkml:brushProperty name="height" value="0.2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0 146,'3'-3,"0"0,-1 1,1-1,0 1,0 0,0 0,1-1,-1 2,5-3,-2 0,29-15,0 1,1 2,0 0,2 4,63-19,-86 27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4:58.75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24575,'1'4'0,"0"0"0,1-1 0,-1 1 0,0 0 0,1-1 0,0 1 0,0-1 0,4 6 0,2 3 0,37 73 0,24 61 0,-31-61 0,-21-42 0,14 18 0,-21-44 0,-1 1 0,-1 0 0,11 32 0,-16-38 0,2 0 0,0-1 0,7 12 0,2 8 0,100 220 0,-62-148 0,-13-29 0,-34-65 0,-1 0 0,2-1 0,10 15 0,-11-17 0,-1 1 0,-1 0 0,1 0 0,4 15 0,5 11 0,8 9 0,-2 0 0,23 81 0,-28-63 283,-7-27-1107,12 32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5:01.7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441 1015 24575,'-3'-2'0,"0"-1"0,-1 1 0,1-1 0,0 0 0,0 0 0,1 0 0,-1 0 0,0 0 0,-1-4 0,4 7 0,-5-8 0,1-1 0,1 1 0,-1-1 0,1 0 0,1 0 0,0 0 0,-2-14 0,-6-22 0,-25-53 0,14 39 0,-3 2 0,-2 0 0,-37-58 0,5 8 0,-76-196 0,132 294-273,-1 0 0,1 0 0,0 0 0,0-12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5:21.3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24575,'3'3'0,"-1"0"0,0 0 0,0 1 0,0-1 0,-1 0 0,2 5 0,0-2 0,16 30 0,2 4 0,-1 1 0,15 45 0,-1 10 0,9 6 0,-12-32 0,-23-53 0,0 1 0,8 25 0,-9-21 0,13 26 0,29 67 0,-14-29 0,-12-35 0,39 81 0,-11-23 0,4 28 0,1-15 0,-27-55 0,39 85 0,6 0 0,31 40 0,-101-185 0,10 15 0,-14-23 0,0 1 0,0 0 0,0 0 0,0 0 0,0 0 0,0 0 0,0 0 0,0 0 0,0 0 0,0 0 0,0 0 0,0 0 0,0 0 0,0 0 0,0 0 0,0 0 0,0-1 0,0 1 0,0 0 0,0 0 0,1 0 0,-1 0 0,0 0 0,0 0 0,0 0 0,0 0 0,0 0 0,0 0 0,0 0 0,0 0 0,0 0 0,0 0 0,0 0 0,0 0 0,0 0 0,0 0 0,0 0 0,0 0 0,0 0 0,0 0 0,1 0 0,-1 0 0,0 0 0,0 0 0,0 0 0,0 0 0,0 0 0,0 0 0,0 0 0,0 0 0,0 0 0,0 0 0,0 0 0,0 0 0,0 0 0,0 0 0,0 0 0,0 0 0,1 0 0,-1 0 0,-4-16 0,-6-25 0,2 0 0,2-1 0,2 1 0,1-1 0,5-63 0,-2 104 0,0-1 0,0 1 0,0 0 0,0 0 0,0-1 0,1 1 0,-1 0 0,0 0 0,1 0 0,-1 0 0,1 0 0,-1-1 0,1 1 0,0 0 0,-1 0 0,1 0 0,0 0 0,0 1 0,0-1 0,0 0 0,0 0 0,0 0 0,0 1 0,0-1 0,0 0 0,0 1 0,0-1 0,0 1 0,0-1 0,1 1 0,-1 0 0,0 0 0,0-1 0,0 1 0,1 0 0,-1 0 0,2 0 0,6 1 0,0 0 0,0 1 0,0 0 0,13 4 0,3 1 0,-22-6 0,0 0 0,0 0 0,0-1 0,0 1 0,0-1 0,0 0 0,0 0 0,0 0 0,0 0 0,0-1 0,0 1 0,0-1 0,0 0 0,-1 1 0,1-1 0,0-1 0,0 1 0,-1 0 0,1-1 0,-1 1 0,1-1 0,-1 0 0,1 0 0,-1 0 0,0 0 0,0 0 0,0 0 0,0-1 0,0 1 0,-1-1 0,1 1 0,-1-1 0,0 0 0,0 1 0,1-1 0,0-5 0,8-27 0,9-59 0,-13 54 0,14-43 0,-18 77-227,1 0-1,-1 0 1,1 1-1,0-1 1,5-6-1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43.09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0 707 24575,'10'-12'0,"1"1"0,0 1 0,0 0 0,26-16 0,-4 1 0,47-39 0,1 4 0,134-73 0,-106 80-126,2 6 1,3 5-1,209-50 0,-107 49-125,259-18-1,-214 45-946,-182 14-4789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50:04.61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743 108 24575,'-36'3'0,"1"1"0,1 2 0,-1 1 0,-64 22 0,19-4 0,38-14 0,1 2 0,1 2 0,0 2 0,1 1 0,1 2 0,1 2 0,1 1 0,-57 48 0,86-64 0,-3 3 0,14-20 0,11-12 0,1 0 0,2 1 0,0 1 0,1 1 0,0 1 0,2 0 0,40-26 0,-8 12 0,1 2 0,77-30 0,-82 40 0,2 2 0,1 2 0,0 3 0,102-13 0,-249 56 0,43-12 0,24-8 0,0 1 0,1 2 0,1 1 0,0 1 0,1 1 0,-27 23 0,-129 127 0,109-95 0,50-53 0,17-17 0,15-12 0,5-2 0,0 0 0,2 1 0,-1 1 0,1 0 0,31-14 0,-38 20 0,125-61-682,201-69-1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40.4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0 143 24575,'20'0'0,"0"-1"0,0-1 0,0 0 0,30-9 0,-20 5 0,-1 1 0,1 2 0,0 1 0,0 1 0,0 1 0,42 6 0,-60-4 0,-1 1 0,1 0 0,-1 0 0,0 1 0,0 1 0,11 5 0,61 41 0,-32-19 0,26 13 0,101 42 0,-130-68 0,2-2 0,0-1 0,76 11 0,-79-20 0,1-2 0,0-2 0,0-2 0,0-2 0,0-3 0,73-14 0,-82 9 0,0-2 0,0-2 0,-1-2 0,-1-1 0,0-1 0,-1-3 0,-1 0 0,33-28 0,2-10 0,64-68 0,-76 69 0,-55 54 0,-1 1 0,1 0 0,0-1 0,-1 1 0,1 0 0,0 1 0,0-1 0,0 0 0,5-1 0,-7 3 0,0 0 0,0 0 0,0 0 0,0 0 0,0 0 0,0 0 0,1 0 0,-1 0 0,0 1 0,0-1 0,0 0 0,0 1 0,0-1 0,0 0 0,0 1 0,0-1 0,0 1 0,-1 0 0,1-1 0,0 1 0,0 0 0,0 0 0,-1-1 0,1 1 0,0 0 0,-1 0 0,1 0 0,0 0 0,-1 0 0,1 0 0,-1 0 0,1 2 0,0 0 0,1 1 0,-1 0 0,0-1 0,0 1 0,0 0 0,0-1 0,-1 1 0,0 0 0,0 0 0,0 0 0,0 0 0,-1 7 0,-1 7 0,-34 220 0,33-222 0,2-15 0,1-1 0,-1 1 0,1 0 0,0 0 0,0 0 0,-1-1 0,1 1 0,0 0 0,0 0 0,0 0 0,0 0 0,0 0 0,0 0 0,0 0 0,0-1 0,0 1 0,1 0 0,-1 0 0,0 0 0,1 0 0,-1-1 0,0 1 0,1 1 0,1-3 0,-1 1 0,1-1 0,0 0 0,-1 1 0,1-1 0,-1 0 0,0 0 0,1 0 0,-1 0 0,0 0 0,0 0 0,2-3 0,64-64 0,91-121 0,-127 150 0,-26 33 0,9-11 0,-14 17 0,0 0 0,0 0 0,0 0 0,0 0 0,1 0 0,-1 0 0,0 0 0,0 0 0,0 0 0,0 0 0,0 0 0,0 0 0,0 0 0,1 0 0,-1 0 0,0 0 0,0 0 0,0 0 0,0 0 0,0 0 0,0 0 0,0 0 0,0 0 0,1 0 0,-1 0 0,0 0 0,0 0 0,0 0 0,0 0 0,0 0 0,0 0 0,0 0 0,0 0 0,1 0 0,-1 0 0,0 0 0,0 0 0,0 0 0,0 1 0,0-1 0,0 0 0,0 0 0,0 0 0,0 0 0,0 0 0,0 0 0,0 1 0,0 12 0,-6 14 0,-2-1 0,0 0 0,-2-1 0,-1 0 0,-20 35 0,5-11 0,-64 159 0,91-204 0,5-8 0,8-11 0,122-149 0,6-7 0,-77 99 0,-51 57 171,-14 15-169,0 0 1,0 0 0,0-1-1,0 1 1,0 0-1,0 0 1,1 0-1,-1 0 1,0 0-1,0 0 1,0 0-1,0 0 1,0 0 0,0-1-1,0 1 1,0 0-1,0 0 1,0 0-1,0 0 1,0 0-1,0 0 1,0 0-1,0 0 1,1 0 0,-1 0-1,0 0 1,0 0-1,0 0 1,0 0-1,0 0 1,0 0-1,0 0 1,0 0 0,0 0-1,1 0 1,-1 0-1,0 0 1,0 0-1,0 0 1,0 0-1,0 0 1,0 0-1,0 0 1,0 0 0,0 0-1,1 0 1,-1 0-1,0 0 1,0 0-1,0 0 1,0 0-1,0 0 1,0 0-1,0 0 1,0 0 0,0 0-1,0 1 1,0-1-1,0 0 1,0 0-1,1 0 1,-1 0-1,0 0 1,0 0-1,0 0 1,0 0 0,-14 37-1710,-19 33-5119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41.7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245 0 24575,'0'16'0,"0"-1"0,-2 1 0,0-1 0,-1 0 0,0 0 0,-1 0 0,-10 24 0,-17 24 0,-75 110 0,49-84 0,52-81 0,2-5 0,1 1 0,0-1 0,0 1 0,0 0 0,0 0 0,1 0 0,-2 5 0,3-9 0,0 0 0,0 0 0,0 0 0,0 0 0,0 1 0,0-1 0,0 0 0,0 0 0,0 0 0,1 0 0,-1 0 0,0 1 0,0-1 0,0 0 0,0 0 0,0 0 0,0 0 0,1 0 0,-1 0 0,0 0 0,0 1 0,0-1 0,0 0 0,0 0 0,1 0 0,-1 0 0,0 0 0,0 0 0,0 0 0,0 0 0,1 0 0,-1 0 0,0 0 0,0 0 0,0 0 0,0 0 0,1 0 0,-1 0 0,0 0 0,0 0 0,0 0 0,0 0 0,1-1 0,-1 1 0,0 0 0,0 0 0,0 0 0,0 0 0,0 0 0,1 0 0,-1 0 0,0 0 0,0-1 0,0 1 0,0 0 0,0 0 0,0 0 0,0 0 0,0 0 0,0-1 0,1 1 0,9-8 0,25-26 0,-2-2 0,48-66 0,-18 20 0,35-33-1365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42.34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282 0 24575,'-1'23'0,"-1"-1"0,-1 0 0,-1 0 0,-1 0 0,-1 0 0,-1-1 0,-15 31 0,-8 10 0,-43 64 0,-14 4 169,45-71-1703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43.2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543 0 24575,'-4'14'0,"-2"-1"0,1 0 0,-2 0 0,0-1 0,-11 16 0,-5 9 0,-47 94 0,6 3 0,-62 188 0,-53 294 0,146-479-1365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43.8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335 1 24575,'-2'23'0,"-1"1"0,-1-1 0,-1 0 0,-1 0 0,-16 39 0,5-14 0,-32 99 0,-74 236 0,30 6 0,82-313-1365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33:12.8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24575,'119'0'0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46.4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461 1 24575,'-3'9'0,"-5"12"0,-5 8 0,-6 14 0,-8 19 0,-7 17 0,-5 11 0,-5 13 0,-3 7 0,1 4 0,1-2 0,5-8 0,6-9 0,7-13 0,6-12 0,8-18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47.46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372 0 24575,'-1'2'0,"-1"-1"0,1 1 0,-1-1 0,1 1 0,0 0 0,0 0 0,0-1 0,0 1 0,0 0 0,0 0 0,0 0 0,1 0 0,-2 3 0,-1 4 0,-83 195 0,-61 162 0,78-146 0,51-150 0,-12 86 0,27-127-1365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47.9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386 1 24575,'-1'19'0,"0"1"0,-2 0 0,0-1 0,-7 22 0,-29 74 0,19-58 0,-81 224 0,-86 283 0,166-474-1365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48.7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282 0 24575,'-3'7'0,"-2"10"0,-4 17 0,-5 15 0,-6 15 0,-2 11 0,-3 11 0,-3 9 0,-1 4 0,0-1 0,3-6 0,2-8 0,5-13 0,5-14 0,5-14 0,3-12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51.35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1211 24575,'0'-3'0,"1"-10"0,5-10 0,3-8 0,3-10 0,6-15 0,3-12 0,5-15 0,7-12 0,2-9 0,1-6 0,-3-5 0,-4 3 0,-4 4 0,-6 10 0,-6 14 0,-5 17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51.9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1024 24575,'0'-2'0,"0"-5"0,0-10 0,0-5 0,1-7 0,5-16 0,8-18 0,4-13 0,5-12 0,3-8 0,2-4 0,3-2 0,1 5 0,-3 9 0,-3 12 0,-4 12 0,-6 12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52.5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1213 24575,'3'-29'0,"0"0"0,3-1 0,16-55 0,-12 52 0,44-162 0,72-276 0,-106 385 173,43-168-1711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53.1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1042 24575,'0'-3'0,"1"0"0,0 0 0,0 0 0,0 0 0,0 0 0,0 0 0,3-5 0,2-3 0,179-515 0,-27 71 0,-151 435-1365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53.6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1129 24575,'13'-33'0,"17"-60"0,-14 39 0,22-69 0,220-676 0,-249 772-1365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54.37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1168 24575,'10'-16'0,"355"-826"0,-275 532-1365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46.114"/>
    </inkml:context>
    <inkml:brush xml:id="br0">
      <inkml:brushProperty name="width" value="0.35" units="cm"/>
      <inkml:brushProperty name="height" value="0.35" units="cm"/>
      <inkml:brushProperty name="color" value="#D0E9FF"/>
    </inkml:brush>
  </inkml:definitions>
  <inkml:trace contextRef="#ctx0" brushRef="#br0">111 476 24575,'-1'-4'0,"-1"1"0,1-1 0,0 1 0,0-1 0,1 0 0,-1-3 0,1 6 0,-4-13 0,-3 10 0,6 5 0,-1 0 0,1 0 0,-1 0 0,0 0 0,1 0 0,0 0 0,-1 1 0,1-1 0,0 0 0,0 1 0,-2 2 0,-28 31 0,22-26 0,0 0 0,1 1 0,-9 14 0,17-31 0,-1 1 0,1 0 0,0 0 0,1 0 0,0-7 0,5 1 0,0 1 0,0 0 0,1 0 0,0 0 0,14-15 0,5-6 0,18-30 0,9-9 0,-43 56 0,0 0 0,11-27 0,-12 24 0,16-27 0,-18 35 0,-3 4 0,-1 1 0,1 0 0,0 0 0,0 0 0,0 1 0,1-1 0,0 1 0,9-7 0,-11 9 0,1-1 0,-1 1 0,1 0 0,0 0 0,0 0 0,0 0 0,0 1 0,0-1 0,0 1 0,0 0 0,0 0 0,9 0 0,14-1 0,32-8 0,9 0 0,-34 9 0,1 2 0,-1 1 0,0 2 0,0 1 0,33 10 0,6-1 0,-38-5 0,-1 1 0,42 17 0,-37-12 0,96 49 0,-4-2 0,-17-10 0,-81-32 0,-11-6 0,96 58 0,-89-53 0,-1 2 0,37 35 0,-7-6 0,-2 2 0,-38-34 0,37 29 0,-32-29 0,-1 2 0,0 1 0,-1 0 0,25 35 0,51 55 0,-31-38 0,-24-23 0,44 48 0,-17-20 0,-21-31 0,17 16 0,-49-50 0,-2 2 0,24 29 0,-23-26 0,28 28 0,-19-16 0,-21-27 0,-13-17 0,10 13 0,-25-34 0,-56-64 0,67 78 0,13 19 0,0-1 0,-1 0 0,1 1 0,-1-1 0,0 1 0,0 0 0,0 0 0,0-1 0,-3-1 0,29 28-1365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8:56.97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1514 24575,'40'-56'0,"-27"31"0,-1-1 0,-2 0 0,-1 0 0,7-32 0,16-116 0,-13 58 0,43-173-682,151-428-1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12.8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486 0 24575,'-1'16'0,"0"-1"0,-1 0 0,-1 0 0,0 0 0,-10 24 0,-33 70 0,40-97 0,-43 93 0,-142 315 0,36 12 0,139-371-1365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13.4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603 1 24575,'-1'41'0,"-2"0"0,-2 1 0,-14 52 0,-42 115 0,59-203 0,-246 679 0,112-325 0,115-304 77,-86 251-1519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14.1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658 0 24575,'0'16'0,"-2"0"0,0 0 0,-1-1 0,0 1 0,-1-1 0,-8 18 0,-44 89 0,25-58 0,-361 874 0,300-668 342,71-194-1196,-18 125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14.7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544 0 24575,'-1'30'0,"-2"0"0,0-1 0,-14 53 0,-36 82 0,38-118 0,-210 554 342,-2 11-2049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15.38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447 1 24575,'-1'4'0,"-3"11"0,-5 12 0,-8 16 0,-5 16 0,-7 14 0,-5 15 0,-3 11 0,-4 9 0,-1 6 0,0 0 0,-1-4 0,2-8 0,6-14 0,7-17 0,7-19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15.9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780 0 24575,'-5'20'0,"-1"0"0,-1 0 0,-18 34 0,11-24 0,-64 139-72,-164 376-684,204-456 573,-326 845-1034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16.63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523 1 24575,'-1'32'0,"-2"0"0,-1 0 0,-2 0 0,0 0 0,-20 52 0,-74 148 0,56-138 0,-153 379 342,155-351-1196,-51 249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17.2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669 1 24575,'-11'37'0,"-1"0"0,-1 0 0,-2-1 0,-22 36 0,8-13 0,-478 1203-594,463-1130-673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17.93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717 0 24575,'-174'340'0,"89"-186"0,-70 145-682,-148 403-1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2:59.621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213 12 24575,'0'-1'0,"1"-1"0,0-1 0,-1 0 0,-3 1 0,-3 2 0,-2 4 0,-3 6 0,-14 14 0,-6 5 0,0 2 0,2-1 0,4-3 0,4-5 0,6-4 0,5-6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18.5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454 1 24575,'0'6'0,"0"9"0,-1 10 0,-4 17 0,-6 15 0,-6 17 0,-4 9 0,-2 3 0,-8 6 0,-7 11 0,-5 7 0,-4 5 0,-3 5 0,1-3 0,1-7 0,8-21 0,10-24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20.6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762 1 24575,'-1'17'0,"-1"0"0,-1 0 0,0 0 0,-1-1 0,-13 33 0,4-10 0,-246 656-293,-78-32 0,215-477-974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21.5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646 0 24575,'-2'18'0,"-1"-1"0,0 1 0,-1-1 0,0 0 0,-2 0 0,-8 18 0,3-7 0,-248 597 0,85-217 0,139-318 171,-35 150 0,9 98-1878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22.3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492 1 24575,'-14'20'0,"0"0"0,1 1 0,1 0 0,-12 32 0,7-16 0,-166 406 0,29 13 0,129-378 0,16-47-273,1 1 0,1 1 0,2-1 0,-1 36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22.9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19 1 24575,'-1'1'0,"-2"0"0,0 1 0,0 1 0,-1-1 0,0 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23.55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496 0 24575,'-1'11'0,"-1"0"0,0 0 0,0-1 0,-1 0 0,-8 19 0,3-9 0,-60 163 0,-34 99 0,-21 130 0,-39 118 0,150-498-1365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24.21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440 0 24575,'-117'337'0,"77"-237"0,-236 546 0,270-633-1365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24.9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486 1 24575,'-1'10'0,"0"1"0,-1-1 0,-1 1 0,0-1 0,-7 18 0,-1 1 0,-190 481 0,32-92 0,85-190-1365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31.5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1 239 24575,'0'-1'0,"0"-2"0,1-2 0,1-3 0,2-5 0,2-4 0,1-1 0,1-3 0,3-3 0,2 0 0,-1-1 0,-1 1 0,0 3 0,-3 3 0,0 2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32.0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1644 24575,'1'-15'0,"0"0"0,1 0 0,0 0 0,2 0 0,-1 1 0,2 0 0,8-19 0,7-10 0,27-40 0,-28 51 0,298-472 0,49 33 0,-40 147-1365,-268 273-5461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3:01.900"/>
    </inkml:context>
    <inkml:brush xml:id="br0">
      <inkml:brushProperty name="width" value="0.05" units="cm"/>
      <inkml:brushProperty name="height" value="0.05" units="cm"/>
      <inkml:brushProperty name="color" value="#D0E9FF"/>
    </inkml:brush>
  </inkml:definitions>
  <inkml:trace contextRef="#ctx0" brushRef="#br0">100 1 24575,'0'2'0,"-2"4"0,-2 1 0,-1 5 0,-1 2 0,-2 3 0,-3 3 0,-3 4 0,0-2 0,2-2 0,3-1 0,1-5 0,2-4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36.37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1162 0 24575,'-372'419'0,"16"-19"0,135-106 0,160-201 0,-63 129 0,96-158-1365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37.1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892 0 24575,'-2'15'0,"-1"-1"0,-1 0 0,-8 22 0,3-9 0,-161 430-265,-21-5-243,19-46 198,101-228 42,-177 390 361,239-552-559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47.81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0 405 24575,'1'-4'0,"-1"0"0,1-1 0,0 1 0,0 0 0,1 0 0,-1 0 0,1 0 0,0 0 0,0 0 0,5-6 0,28-34 0,28-29 0,-55 63 0,2 1 0,-1 1 0,1 0 0,1 0 0,-1 1 0,23-10 0,74-28 0,-67 30 0,38-12 0,47-21 0,-116 43 0,-1 1 0,0 0 0,1 0 0,-1 0 0,1 1 0,0 0 0,0 1 0,0 0 0,0 1 0,0-1 0,12 1 0,17 2-1365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49:50.17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1 341 24575,'22'-24'0,"1"0"0,1 2 0,2 1 0,0 0 0,1 2 0,0 2 0,42-21 0,2 10 0,0 2 0,2 4 0,144-24 0,-94 30 0,203-1 0,-322 17 20,7 0-482,-1 0 1,22 4-1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50:00.1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924 0 24575,'-78'0'0,"1"4"0,-126 21 0,170-19 0,1 3 0,1 0 0,0 2 0,0 1 0,1 2 0,1 1 0,0 1 0,-49 37 0,51-31 0,1 1 0,2 2 0,0 1 0,-22 30 0,32-37 0,2 0 0,0 1 0,1 0 0,1 0 0,1 1 0,1 1 0,-7 27 0,11-29-1365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50:00.82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1073 0 24575,'-115'16'0,"-176"26"0,204-25 0,-110 36 0,169-44 43,1 2 0,0 1-1,1 1 1,0 2 0,2 0-1,-1 1 1,-24 24 0,32-25-214,0 1 0,2 1 1,0 0-1,1 1 0,1 0 1,1 2-1,0-1 0,1 1 1,-13 37-1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50:08.6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505 1 24575,'-226'10'0,"188"-5"0,1 1 0,0 2 0,-70 25 0,99-30 0,4-2 0,0 0 0,-1 1 0,1 0 0,0 0 0,0 0 0,0 0 0,0 1 0,1-1 0,-1 1 0,1 0 0,-6 5 0,9-7 0,0-1 0,0 0 0,0 1 0,0-1 0,0 0 0,0 1 0,0-1 0,0 0 0,0 1 0,0-1 0,0 0 0,0 1 0,1-1 0,-1 0 0,0 1 0,0-1 0,0 0 0,0 1 0,0-1 0,1 0 0,-1 0 0,0 1 0,0-1 0,1 0 0,-1 0 0,0 1 0,0-1 0,1 0 0,-1 0 0,0 0 0,1 0 0,-1 1 0,0-1 0,1 0 0,-1 0 0,0 0 0,1 0 0,-1 0 0,0 0 0,1 0 0,-1 0 0,0 0 0,1 0 0,-1 0 0,0 0 0,1 0 0,-1 0 0,1 0 0,20-1 0,9-5 0,53-20 0,-61 18 0,0 0 0,1 2 0,0 1 0,41-5 0,8 5-1365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50:10.7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50:11.11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9T17:50:11.4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5ABD-40CD-DBFA-8176-100BAD512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E72E5A-EFDA-0DAB-1DDC-011714CCF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4BA1F-8B9C-7E51-464D-6AF8EEEAF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007E-0995-426C-B534-E54E1B9AD2B2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BF8B6-ACE4-3963-A9BD-C95190397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6D5F3-2FE3-9F4D-4E68-DF23EE8DE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5359-3F1D-420E-AB05-EFE4372E8D6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81971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E60B-0BCD-46C1-ECA7-8705635E4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8CC13-7BD4-76B3-9D6F-49DA05A258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2C270-FA52-CF9D-CD3C-8BA8950E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007E-0995-426C-B534-E54E1B9AD2B2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3337-1337-9CB3-71C5-29E67655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F67F6-3248-5564-EFF8-A622BBA9A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5359-3F1D-420E-AB05-EFE4372E8D6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097175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CDFC85-2FA9-4312-3D67-14EAF5286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DBF19-C984-1D1E-3C08-97A2EA73B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1FF51-95AE-A6B0-E97B-6E00FD06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007E-0995-426C-B534-E54E1B9AD2B2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CA381-636A-2E5C-B718-575EB4545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805DE-92B4-BB1D-D848-ABAC2DB3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5359-3F1D-420E-AB05-EFE4372E8D6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28906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7ADA2-7BBA-3183-F139-5B2D8EE9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5D331-2D9D-C851-3CC6-D2B861F77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FD1BB-0514-B542-E6DF-BFBDA569F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007E-0995-426C-B534-E54E1B9AD2B2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8559C-5C3C-4AD3-68EF-86B5BAC2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5E281-4D70-6D9C-4ABC-9056EA105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5359-3F1D-420E-AB05-EFE4372E8D6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4085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578A0-ABCB-76D6-F3CC-E170A13E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6C0D88-A002-1A15-AB48-0A12D06EE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CA1D-6D7A-3911-E9DB-EB4F46D14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007E-0995-426C-B534-E54E1B9AD2B2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F3862-CEF4-005C-866F-9452FE8A1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89646-CE69-7852-B8B3-D1CE7663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5359-3F1D-420E-AB05-EFE4372E8D6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1524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73AE-DE41-9CC7-9296-6EDF2F62E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7E37A-DE30-F43F-EEB6-3AE46A34D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152A8-1360-273C-6174-933447087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297A2-DEB5-2B71-7CD1-A53FF9DFC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007E-0995-426C-B534-E54E1B9AD2B2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04FA8-2E88-3677-7BEC-696311971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82E67-DEFE-38E6-7602-F7E23D93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5359-3F1D-420E-AB05-EFE4372E8D6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60942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40235-F3B6-159A-DC9F-F1A53373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33E84-4D7D-F9EF-EAF3-180B156C3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90E6C9-6F6B-8757-F2CD-36440D766F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E61D6B-BDAD-22ED-0DD4-63B7067A5E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51E29-FDB4-274F-3726-4775A2897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C8F81B-60A1-6E29-0F9F-F3A5B8E5D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007E-0995-426C-B534-E54E1B9AD2B2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22444E-E8DA-3D41-0B9B-FB90BE26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06140D-AC3F-00E2-D4AD-2776FB85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5359-3F1D-420E-AB05-EFE4372E8D6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3612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2E94-C56D-4207-D01D-D924D4E8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141DA3-9E43-4F2C-BF83-64D7B8D1C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007E-0995-426C-B534-E54E1B9AD2B2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5808C5-4A4B-48F0-AC17-BFA7D990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270347-3BE9-5D95-2A13-869B1584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5359-3F1D-420E-AB05-EFE4372E8D6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74161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C1EBE2-A270-A3A1-4210-D4B73172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007E-0995-426C-B534-E54E1B9AD2B2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0FBBE-C4CE-5A7B-C302-B46B148A3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08C2A-BFB9-B5C8-532F-C6CA28DD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5359-3F1D-420E-AB05-EFE4372E8D6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86046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6C34-A57D-6606-C4B5-92C6C941A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9054-084F-302E-1660-F03545706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FC771-9228-ECA0-F637-4DADD5A13A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C0808-5B89-33C6-AD07-C34A5568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007E-0995-426C-B534-E54E1B9AD2B2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902A2-9B98-137D-7902-C34652C05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807DB-1B82-A2CF-493C-D52BADD0E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5359-3F1D-420E-AB05-EFE4372E8D6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9837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E578-A895-3D36-2079-2E981CEE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9676EF-830D-F235-4150-30144DC3B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F47388-3A8C-AB98-67BC-FB8872DF3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D2D06-1CCE-2297-6B41-5E2089A28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C007E-0995-426C-B534-E54E1B9AD2B2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4FACE-E7EF-5AF3-082A-0EFA779F4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64DE8-D199-43F6-5BBE-71481A554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05359-3F1D-420E-AB05-EFE4372E8D6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3272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AF29F5-7E49-5CF5-0DDF-BC6CADD5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a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6A174D-3F5C-12C7-04F1-7B5B0039E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a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30BE-4A77-E3E3-6011-F248940565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C007E-0995-426C-B534-E54E1B9AD2B2}" type="datetimeFigureOut">
              <a:rPr lang="ca-ES" smtClean="0"/>
              <a:t>20/5/2022</a:t>
            </a:fld>
            <a:endParaRPr lang="ca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652F8-6C85-E29C-7E27-A32C027CC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76543-214B-6242-11B1-4CB7FC3025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05359-3F1D-420E-AB05-EFE4372E8D62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01918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99" Type="http://schemas.openxmlformats.org/officeDocument/2006/relationships/customXml" Target="../ink/ink154.xml"/><Relationship Id="rId21" Type="http://schemas.openxmlformats.org/officeDocument/2006/relationships/customXml" Target="../ink/ink9.xml"/><Relationship Id="rId63" Type="http://schemas.openxmlformats.org/officeDocument/2006/relationships/customXml" Target="../ink/ink30.xml"/><Relationship Id="rId159" Type="http://schemas.openxmlformats.org/officeDocument/2006/relationships/customXml" Target="../ink/ink64.xml"/><Relationship Id="rId324" Type="http://schemas.openxmlformats.org/officeDocument/2006/relationships/customXml" Target="../ink/ink173.xml"/><Relationship Id="rId366" Type="http://schemas.openxmlformats.org/officeDocument/2006/relationships/customXml" Target="../ink/ink214.xml"/><Relationship Id="rId170" Type="http://schemas.openxmlformats.org/officeDocument/2006/relationships/image" Target="../media/image85.png"/><Relationship Id="rId226" Type="http://schemas.openxmlformats.org/officeDocument/2006/relationships/image" Target="../media/image113.png"/><Relationship Id="rId268" Type="http://schemas.openxmlformats.org/officeDocument/2006/relationships/customXml" Target="../ink/ink130.xml"/><Relationship Id="rId32" Type="http://schemas.openxmlformats.org/officeDocument/2006/relationships/image" Target="../media/image16.png"/><Relationship Id="rId74" Type="http://schemas.openxmlformats.org/officeDocument/2006/relationships/image" Target="../media/image37.png"/><Relationship Id="rId128" Type="http://schemas.openxmlformats.org/officeDocument/2006/relationships/image" Target="../media/image640.png"/><Relationship Id="rId335" Type="http://schemas.openxmlformats.org/officeDocument/2006/relationships/customXml" Target="../ink/ink184.xml"/><Relationship Id="rId5" Type="http://schemas.openxmlformats.org/officeDocument/2006/relationships/customXml" Target="../ink/ink2.xml"/><Relationship Id="rId181" Type="http://schemas.openxmlformats.org/officeDocument/2006/relationships/customXml" Target="../ink/ink75.xml"/><Relationship Id="rId237" Type="http://schemas.openxmlformats.org/officeDocument/2006/relationships/customXml" Target="../ink/ink104.xml"/><Relationship Id="rId279" Type="http://schemas.openxmlformats.org/officeDocument/2006/relationships/customXml" Target="../ink/ink141.xml"/><Relationship Id="rId43" Type="http://schemas.openxmlformats.org/officeDocument/2006/relationships/customXml" Target="../ink/ink20.xml"/><Relationship Id="rId290" Type="http://schemas.openxmlformats.org/officeDocument/2006/relationships/customXml" Target="../ink/ink148.xml"/><Relationship Id="rId304" Type="http://schemas.openxmlformats.org/officeDocument/2006/relationships/customXml" Target="../ink/ink157.xml"/><Relationship Id="rId346" Type="http://schemas.openxmlformats.org/officeDocument/2006/relationships/customXml" Target="../ink/ink195.xml"/><Relationship Id="rId85" Type="http://schemas.openxmlformats.org/officeDocument/2006/relationships/customXml" Target="../ink/ink41.xml"/><Relationship Id="rId150" Type="http://schemas.openxmlformats.org/officeDocument/2006/relationships/image" Target="../media/image75.png"/><Relationship Id="rId192" Type="http://schemas.openxmlformats.org/officeDocument/2006/relationships/image" Target="../media/image96.png"/><Relationship Id="rId206" Type="http://schemas.openxmlformats.org/officeDocument/2006/relationships/image" Target="../media/image103.png"/><Relationship Id="rId248" Type="http://schemas.openxmlformats.org/officeDocument/2006/relationships/customXml" Target="../ink/ink110.xml"/><Relationship Id="rId12" Type="http://schemas.openxmlformats.org/officeDocument/2006/relationships/image" Target="../media/image6.png"/><Relationship Id="rId108" Type="http://schemas.openxmlformats.org/officeDocument/2006/relationships/image" Target="../media/image54.png"/><Relationship Id="rId315" Type="http://schemas.openxmlformats.org/officeDocument/2006/relationships/customXml" Target="../ink/ink166.xml"/><Relationship Id="rId357" Type="http://schemas.openxmlformats.org/officeDocument/2006/relationships/customXml" Target="../ink/ink206.xml"/><Relationship Id="rId54" Type="http://schemas.openxmlformats.org/officeDocument/2006/relationships/image" Target="../media/image27.png"/><Relationship Id="rId96" Type="http://schemas.openxmlformats.org/officeDocument/2006/relationships/image" Target="../media/image48.png"/><Relationship Id="rId161" Type="http://schemas.openxmlformats.org/officeDocument/2006/relationships/customXml" Target="../ink/ink65.xml"/><Relationship Id="rId217" Type="http://schemas.openxmlformats.org/officeDocument/2006/relationships/customXml" Target="../ink/ink93.xml"/><Relationship Id="rId259" Type="http://schemas.openxmlformats.org/officeDocument/2006/relationships/customXml" Target="../ink/ink121.xml"/><Relationship Id="rId23" Type="http://schemas.openxmlformats.org/officeDocument/2006/relationships/customXml" Target="../ink/ink10.xml"/><Relationship Id="rId270" Type="http://schemas.openxmlformats.org/officeDocument/2006/relationships/customXml" Target="../ink/ink132.xml"/><Relationship Id="rId326" Type="http://schemas.openxmlformats.org/officeDocument/2006/relationships/customXml" Target="../ink/ink175.xml"/><Relationship Id="rId65" Type="http://schemas.openxmlformats.org/officeDocument/2006/relationships/customXml" Target="../ink/ink31.xml"/><Relationship Id="rId130" Type="http://schemas.openxmlformats.org/officeDocument/2006/relationships/image" Target="../media/image650.png"/><Relationship Id="rId368" Type="http://schemas.openxmlformats.org/officeDocument/2006/relationships/customXml" Target="../ink/ink215.xml"/><Relationship Id="rId172" Type="http://schemas.openxmlformats.org/officeDocument/2006/relationships/image" Target="../media/image86.png"/><Relationship Id="rId228" Type="http://schemas.openxmlformats.org/officeDocument/2006/relationships/customXml" Target="../ink/ink99.xml"/><Relationship Id="rId281" Type="http://schemas.openxmlformats.org/officeDocument/2006/relationships/customXml" Target="../ink/ink143.xml"/><Relationship Id="rId337" Type="http://schemas.openxmlformats.org/officeDocument/2006/relationships/customXml" Target="../ink/ink186.xml"/><Relationship Id="rId34" Type="http://schemas.openxmlformats.org/officeDocument/2006/relationships/image" Target="../media/image17.png"/><Relationship Id="rId76" Type="http://schemas.openxmlformats.org/officeDocument/2006/relationships/image" Target="../media/image38.png"/><Relationship Id="rId141" Type="http://schemas.openxmlformats.org/officeDocument/2006/relationships/customXml" Target="../ink/ink55.xml"/><Relationship Id="rId7" Type="http://schemas.openxmlformats.org/officeDocument/2006/relationships/customXml" Target="../ink/ink3.xml"/><Relationship Id="rId183" Type="http://schemas.openxmlformats.org/officeDocument/2006/relationships/customXml" Target="../ink/ink76.xml"/><Relationship Id="rId239" Type="http://schemas.openxmlformats.org/officeDocument/2006/relationships/customXml" Target="../ink/ink105.xml"/><Relationship Id="rId250" Type="http://schemas.openxmlformats.org/officeDocument/2006/relationships/customXml" Target="../ink/ink112.xml"/><Relationship Id="rId292" Type="http://schemas.openxmlformats.org/officeDocument/2006/relationships/customXml" Target="../ink/ink149.xml"/><Relationship Id="rId306" Type="http://schemas.openxmlformats.org/officeDocument/2006/relationships/customXml" Target="../ink/ink159.xml"/><Relationship Id="rId45" Type="http://schemas.openxmlformats.org/officeDocument/2006/relationships/customXml" Target="../ink/ink21.xml"/><Relationship Id="rId87" Type="http://schemas.openxmlformats.org/officeDocument/2006/relationships/customXml" Target="../ink/ink42.xml"/><Relationship Id="rId110" Type="http://schemas.openxmlformats.org/officeDocument/2006/relationships/image" Target="../media/image55.png"/><Relationship Id="rId348" Type="http://schemas.openxmlformats.org/officeDocument/2006/relationships/customXml" Target="../ink/ink197.xml"/><Relationship Id="rId152" Type="http://schemas.openxmlformats.org/officeDocument/2006/relationships/image" Target="../media/image76.png"/><Relationship Id="rId194" Type="http://schemas.openxmlformats.org/officeDocument/2006/relationships/image" Target="../media/image97.png"/><Relationship Id="rId208" Type="http://schemas.openxmlformats.org/officeDocument/2006/relationships/image" Target="../media/image104.png"/><Relationship Id="rId261" Type="http://schemas.openxmlformats.org/officeDocument/2006/relationships/customXml" Target="../ink/ink123.xml"/><Relationship Id="rId14" Type="http://schemas.openxmlformats.org/officeDocument/2006/relationships/image" Target="../media/image7.png"/><Relationship Id="rId35" Type="http://schemas.openxmlformats.org/officeDocument/2006/relationships/customXml" Target="../ink/ink16.xml"/><Relationship Id="rId56" Type="http://schemas.openxmlformats.org/officeDocument/2006/relationships/image" Target="../media/image28.png"/><Relationship Id="rId77" Type="http://schemas.openxmlformats.org/officeDocument/2006/relationships/customXml" Target="../ink/ink37.xml"/><Relationship Id="rId100" Type="http://schemas.openxmlformats.org/officeDocument/2006/relationships/image" Target="../media/image50.png"/><Relationship Id="rId282" Type="http://schemas.openxmlformats.org/officeDocument/2006/relationships/customXml" Target="../ink/ink144.xml"/><Relationship Id="rId317" Type="http://schemas.openxmlformats.org/officeDocument/2006/relationships/customXml" Target="../ink/ink167.xml"/><Relationship Id="rId338" Type="http://schemas.openxmlformats.org/officeDocument/2006/relationships/customXml" Target="../ink/ink187.xml"/><Relationship Id="rId359" Type="http://schemas.openxmlformats.org/officeDocument/2006/relationships/customXml" Target="../ink/ink208.xml"/><Relationship Id="rId8" Type="http://schemas.openxmlformats.org/officeDocument/2006/relationships/image" Target="../media/image4.png"/><Relationship Id="rId98" Type="http://schemas.openxmlformats.org/officeDocument/2006/relationships/image" Target="../media/image49.png"/><Relationship Id="rId142" Type="http://schemas.openxmlformats.org/officeDocument/2006/relationships/image" Target="../media/image71.png"/><Relationship Id="rId163" Type="http://schemas.openxmlformats.org/officeDocument/2006/relationships/customXml" Target="../ink/ink66.xml"/><Relationship Id="rId184" Type="http://schemas.openxmlformats.org/officeDocument/2006/relationships/image" Target="../media/image92.png"/><Relationship Id="rId219" Type="http://schemas.openxmlformats.org/officeDocument/2006/relationships/customXml" Target="../ink/ink94.xml"/><Relationship Id="rId230" Type="http://schemas.openxmlformats.org/officeDocument/2006/relationships/image" Target="../media/image114.png"/><Relationship Id="rId251" Type="http://schemas.openxmlformats.org/officeDocument/2006/relationships/customXml" Target="../ink/ink113.xml"/><Relationship Id="rId25" Type="http://schemas.openxmlformats.org/officeDocument/2006/relationships/customXml" Target="../ink/ink11.xml"/><Relationship Id="rId46" Type="http://schemas.openxmlformats.org/officeDocument/2006/relationships/image" Target="../media/image23.png"/><Relationship Id="rId67" Type="http://schemas.openxmlformats.org/officeDocument/2006/relationships/customXml" Target="../ink/ink32.xml"/><Relationship Id="rId272" Type="http://schemas.openxmlformats.org/officeDocument/2006/relationships/customXml" Target="../ink/ink134.xml"/><Relationship Id="rId293" Type="http://schemas.openxmlformats.org/officeDocument/2006/relationships/image" Target="../media/image67.png"/><Relationship Id="rId307" Type="http://schemas.openxmlformats.org/officeDocument/2006/relationships/customXml" Target="../ink/ink160.xml"/><Relationship Id="rId328" Type="http://schemas.openxmlformats.org/officeDocument/2006/relationships/customXml" Target="../ink/ink177.xml"/><Relationship Id="rId349" Type="http://schemas.openxmlformats.org/officeDocument/2006/relationships/customXml" Target="../ink/ink198.xml"/><Relationship Id="rId88" Type="http://schemas.openxmlformats.org/officeDocument/2006/relationships/image" Target="../media/image44.png"/><Relationship Id="rId111" Type="http://schemas.openxmlformats.org/officeDocument/2006/relationships/customXml" Target="../ink/ink53.xml"/><Relationship Id="rId153" Type="http://schemas.openxmlformats.org/officeDocument/2006/relationships/customXml" Target="../ink/ink61.xml"/><Relationship Id="rId174" Type="http://schemas.openxmlformats.org/officeDocument/2006/relationships/image" Target="../media/image87.png"/><Relationship Id="rId195" Type="http://schemas.openxmlformats.org/officeDocument/2006/relationships/customXml" Target="../ink/ink82.xml"/><Relationship Id="rId209" Type="http://schemas.openxmlformats.org/officeDocument/2006/relationships/customXml" Target="../ink/ink89.xml"/><Relationship Id="rId132" Type="http://schemas.openxmlformats.org/officeDocument/2006/relationships/image" Target="../media/image660.png"/><Relationship Id="rId360" Type="http://schemas.openxmlformats.org/officeDocument/2006/relationships/customXml" Target="../ink/ink209.xml"/><Relationship Id="rId220" Type="http://schemas.openxmlformats.org/officeDocument/2006/relationships/image" Target="../media/image110.png"/><Relationship Id="rId241" Type="http://schemas.openxmlformats.org/officeDocument/2006/relationships/customXml" Target="../ink/ink106.xml"/><Relationship Id="rId15" Type="http://schemas.openxmlformats.org/officeDocument/2006/relationships/customXml" Target="../ink/ink7.xml"/><Relationship Id="rId36" Type="http://schemas.openxmlformats.org/officeDocument/2006/relationships/image" Target="../media/image18.png"/><Relationship Id="rId57" Type="http://schemas.openxmlformats.org/officeDocument/2006/relationships/customXml" Target="../ink/ink27.xml"/><Relationship Id="rId262" Type="http://schemas.openxmlformats.org/officeDocument/2006/relationships/customXml" Target="../ink/ink124.xml"/><Relationship Id="rId283" Type="http://schemas.openxmlformats.org/officeDocument/2006/relationships/image" Target="../media/image62.png"/><Relationship Id="rId318" Type="http://schemas.openxmlformats.org/officeDocument/2006/relationships/image" Target="../media/image120.png"/><Relationship Id="rId339" Type="http://schemas.openxmlformats.org/officeDocument/2006/relationships/customXml" Target="../ink/ink188.xml"/><Relationship Id="rId78" Type="http://schemas.openxmlformats.org/officeDocument/2006/relationships/image" Target="../media/image39.png"/><Relationship Id="rId99" Type="http://schemas.openxmlformats.org/officeDocument/2006/relationships/customXml" Target="../ink/ink47.xml"/><Relationship Id="rId101" Type="http://schemas.openxmlformats.org/officeDocument/2006/relationships/customXml" Target="../ink/ink48.xml"/><Relationship Id="rId143" Type="http://schemas.openxmlformats.org/officeDocument/2006/relationships/customXml" Target="../ink/ink56.xml"/><Relationship Id="rId164" Type="http://schemas.openxmlformats.org/officeDocument/2006/relationships/image" Target="../media/image82.png"/><Relationship Id="rId185" Type="http://schemas.openxmlformats.org/officeDocument/2006/relationships/customXml" Target="../ink/ink77.xml"/><Relationship Id="rId122" Type="http://schemas.openxmlformats.org/officeDocument/2006/relationships/image" Target="../media/image610.png"/><Relationship Id="rId350" Type="http://schemas.openxmlformats.org/officeDocument/2006/relationships/customXml" Target="../ink/ink199.xml"/><Relationship Id="rId9" Type="http://schemas.openxmlformats.org/officeDocument/2006/relationships/customXml" Target="../ink/ink4.xml"/><Relationship Id="rId210" Type="http://schemas.openxmlformats.org/officeDocument/2006/relationships/image" Target="../media/image105.png"/><Relationship Id="rId26" Type="http://schemas.openxmlformats.org/officeDocument/2006/relationships/image" Target="../media/image13.png"/><Relationship Id="rId231" Type="http://schemas.openxmlformats.org/officeDocument/2006/relationships/customXml" Target="../ink/ink101.xml"/><Relationship Id="rId252" Type="http://schemas.openxmlformats.org/officeDocument/2006/relationships/customXml" Target="../ink/ink114.xml"/><Relationship Id="rId273" Type="http://schemas.openxmlformats.org/officeDocument/2006/relationships/customXml" Target="../ink/ink135.xml"/><Relationship Id="rId294" Type="http://schemas.openxmlformats.org/officeDocument/2006/relationships/customXml" Target="../ink/ink150.xml"/><Relationship Id="rId308" Type="http://schemas.openxmlformats.org/officeDocument/2006/relationships/customXml" Target="../ink/ink161.xml"/><Relationship Id="rId329" Type="http://schemas.openxmlformats.org/officeDocument/2006/relationships/customXml" Target="../ink/ink178.xml"/><Relationship Id="rId47" Type="http://schemas.openxmlformats.org/officeDocument/2006/relationships/customXml" Target="../ink/ink22.xml"/><Relationship Id="rId68" Type="http://schemas.openxmlformats.org/officeDocument/2006/relationships/image" Target="../media/image34.png"/><Relationship Id="rId89" Type="http://schemas.openxmlformats.org/officeDocument/2006/relationships/customXml" Target="../ink/ink43.xml"/><Relationship Id="rId154" Type="http://schemas.openxmlformats.org/officeDocument/2006/relationships/image" Target="../media/image77.png"/><Relationship Id="rId175" Type="http://schemas.openxmlformats.org/officeDocument/2006/relationships/customXml" Target="../ink/ink72.xml"/><Relationship Id="rId340" Type="http://schemas.openxmlformats.org/officeDocument/2006/relationships/customXml" Target="../ink/ink189.xml"/><Relationship Id="rId361" Type="http://schemas.openxmlformats.org/officeDocument/2006/relationships/customXml" Target="../ink/ink210.xml"/><Relationship Id="rId196" Type="http://schemas.openxmlformats.org/officeDocument/2006/relationships/image" Target="../media/image98.png"/><Relationship Id="rId200" Type="http://schemas.openxmlformats.org/officeDocument/2006/relationships/image" Target="../media/image100.png"/><Relationship Id="rId221" Type="http://schemas.openxmlformats.org/officeDocument/2006/relationships/customXml" Target="../ink/ink95.xml"/><Relationship Id="rId242" Type="http://schemas.openxmlformats.org/officeDocument/2006/relationships/image" Target="../media/image59.png"/><Relationship Id="rId263" Type="http://schemas.openxmlformats.org/officeDocument/2006/relationships/customXml" Target="../ink/ink125.xml"/><Relationship Id="rId284" Type="http://schemas.openxmlformats.org/officeDocument/2006/relationships/customXml" Target="../ink/ink145.xml"/><Relationship Id="rId319" Type="http://schemas.openxmlformats.org/officeDocument/2006/relationships/customXml" Target="../ink/ink168.xml"/><Relationship Id="rId37" Type="http://schemas.openxmlformats.org/officeDocument/2006/relationships/customXml" Target="../ink/ink17.xml"/><Relationship Id="rId58" Type="http://schemas.openxmlformats.org/officeDocument/2006/relationships/image" Target="../media/image29.png"/><Relationship Id="rId79" Type="http://schemas.openxmlformats.org/officeDocument/2006/relationships/customXml" Target="../ink/ink38.xml"/><Relationship Id="rId102" Type="http://schemas.openxmlformats.org/officeDocument/2006/relationships/image" Target="../media/image51.png"/><Relationship Id="rId144" Type="http://schemas.openxmlformats.org/officeDocument/2006/relationships/image" Target="../media/image72.png"/><Relationship Id="rId330" Type="http://schemas.openxmlformats.org/officeDocument/2006/relationships/customXml" Target="../ink/ink179.xml"/><Relationship Id="rId90" Type="http://schemas.openxmlformats.org/officeDocument/2006/relationships/image" Target="../media/image45.png"/><Relationship Id="rId165" Type="http://schemas.openxmlformats.org/officeDocument/2006/relationships/customXml" Target="../ink/ink67.xml"/><Relationship Id="rId186" Type="http://schemas.openxmlformats.org/officeDocument/2006/relationships/image" Target="../media/image93.png"/><Relationship Id="rId351" Type="http://schemas.openxmlformats.org/officeDocument/2006/relationships/customXml" Target="../ink/ink200.xml"/><Relationship Id="rId211" Type="http://schemas.openxmlformats.org/officeDocument/2006/relationships/customXml" Target="../ink/ink90.xml"/><Relationship Id="rId232" Type="http://schemas.openxmlformats.org/officeDocument/2006/relationships/image" Target="../media/image8.png"/><Relationship Id="rId253" Type="http://schemas.openxmlformats.org/officeDocument/2006/relationships/customXml" Target="../ink/ink115.xml"/><Relationship Id="rId274" Type="http://schemas.openxmlformats.org/officeDocument/2006/relationships/customXml" Target="../ink/ink136.xml"/><Relationship Id="rId295" Type="http://schemas.openxmlformats.org/officeDocument/2006/relationships/customXml" Target="../ink/ink151.xml"/><Relationship Id="rId309" Type="http://schemas.openxmlformats.org/officeDocument/2006/relationships/customXml" Target="../ink/ink162.xml"/><Relationship Id="rId27" Type="http://schemas.openxmlformats.org/officeDocument/2006/relationships/customXml" Target="../ink/ink12.xml"/><Relationship Id="rId48" Type="http://schemas.openxmlformats.org/officeDocument/2006/relationships/image" Target="../media/image24.png"/><Relationship Id="rId69" Type="http://schemas.openxmlformats.org/officeDocument/2006/relationships/customXml" Target="../ink/ink33.xml"/><Relationship Id="rId320" Type="http://schemas.openxmlformats.org/officeDocument/2006/relationships/customXml" Target="../ink/ink169.xml"/><Relationship Id="rId80" Type="http://schemas.openxmlformats.org/officeDocument/2006/relationships/image" Target="../media/image40.png"/><Relationship Id="rId155" Type="http://schemas.openxmlformats.org/officeDocument/2006/relationships/customXml" Target="../ink/ink62.xml"/><Relationship Id="rId176" Type="http://schemas.openxmlformats.org/officeDocument/2006/relationships/image" Target="../media/image88.png"/><Relationship Id="rId197" Type="http://schemas.openxmlformats.org/officeDocument/2006/relationships/customXml" Target="../ink/ink83.xml"/><Relationship Id="rId341" Type="http://schemas.openxmlformats.org/officeDocument/2006/relationships/customXml" Target="../ink/ink190.xml"/><Relationship Id="rId362" Type="http://schemas.openxmlformats.org/officeDocument/2006/relationships/customXml" Target="../ink/ink211.xml"/><Relationship Id="rId201" Type="http://schemas.openxmlformats.org/officeDocument/2006/relationships/customXml" Target="../ink/ink85.xml"/><Relationship Id="rId222" Type="http://schemas.openxmlformats.org/officeDocument/2006/relationships/image" Target="../media/image111.png"/><Relationship Id="rId243" Type="http://schemas.openxmlformats.org/officeDocument/2006/relationships/customXml" Target="../ink/ink107.xml"/><Relationship Id="rId264" Type="http://schemas.openxmlformats.org/officeDocument/2006/relationships/customXml" Target="../ink/ink126.xml"/><Relationship Id="rId285" Type="http://schemas.openxmlformats.org/officeDocument/2006/relationships/image" Target="../media/image63.png"/><Relationship Id="rId38" Type="http://schemas.openxmlformats.org/officeDocument/2006/relationships/image" Target="../media/image19.png"/><Relationship Id="rId59" Type="http://schemas.openxmlformats.org/officeDocument/2006/relationships/customXml" Target="../ink/ink28.xml"/><Relationship Id="rId103" Type="http://schemas.openxmlformats.org/officeDocument/2006/relationships/customXml" Target="../ink/ink49.xml"/><Relationship Id="rId124" Type="http://schemas.openxmlformats.org/officeDocument/2006/relationships/image" Target="../media/image620.png"/><Relationship Id="rId310" Type="http://schemas.openxmlformats.org/officeDocument/2006/relationships/customXml" Target="../ink/ink163.xml"/><Relationship Id="rId70" Type="http://schemas.openxmlformats.org/officeDocument/2006/relationships/image" Target="../media/image35.png"/><Relationship Id="rId91" Type="http://schemas.openxmlformats.org/officeDocument/2006/relationships/customXml" Target="../ink/ink44.xml"/><Relationship Id="rId145" Type="http://schemas.openxmlformats.org/officeDocument/2006/relationships/customXml" Target="../ink/ink57.xml"/><Relationship Id="rId166" Type="http://schemas.openxmlformats.org/officeDocument/2006/relationships/image" Target="../media/image83.png"/><Relationship Id="rId187" Type="http://schemas.openxmlformats.org/officeDocument/2006/relationships/customXml" Target="../ink/ink78.xml"/><Relationship Id="rId331" Type="http://schemas.openxmlformats.org/officeDocument/2006/relationships/customXml" Target="../ink/ink180.xml"/><Relationship Id="rId352" Type="http://schemas.openxmlformats.org/officeDocument/2006/relationships/customXml" Target="../ink/ink201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106.png"/><Relationship Id="rId233" Type="http://schemas.openxmlformats.org/officeDocument/2006/relationships/customXml" Target="../ink/ink102.xml"/><Relationship Id="rId254" Type="http://schemas.openxmlformats.org/officeDocument/2006/relationships/customXml" Target="../ink/ink116.xml"/><Relationship Id="rId28" Type="http://schemas.openxmlformats.org/officeDocument/2006/relationships/image" Target="../media/image14.png"/><Relationship Id="rId49" Type="http://schemas.openxmlformats.org/officeDocument/2006/relationships/customXml" Target="../ink/ink23.xml"/><Relationship Id="rId275" Type="http://schemas.openxmlformats.org/officeDocument/2006/relationships/customXml" Target="../ink/ink137.xml"/><Relationship Id="rId296" Type="http://schemas.openxmlformats.org/officeDocument/2006/relationships/customXml" Target="../ink/ink152.xml"/><Relationship Id="rId300" Type="http://schemas.openxmlformats.org/officeDocument/2006/relationships/image" Target="../media/image115.png"/><Relationship Id="rId60" Type="http://schemas.openxmlformats.org/officeDocument/2006/relationships/image" Target="../media/image30.png"/><Relationship Id="rId81" Type="http://schemas.openxmlformats.org/officeDocument/2006/relationships/customXml" Target="../ink/ink39.xml"/><Relationship Id="rId156" Type="http://schemas.openxmlformats.org/officeDocument/2006/relationships/image" Target="../media/image78.png"/><Relationship Id="rId177" Type="http://schemas.openxmlformats.org/officeDocument/2006/relationships/customXml" Target="../ink/ink73.xml"/><Relationship Id="rId198" Type="http://schemas.openxmlformats.org/officeDocument/2006/relationships/image" Target="../media/image99.png"/><Relationship Id="rId321" Type="http://schemas.openxmlformats.org/officeDocument/2006/relationships/customXml" Target="../ink/ink170.xml"/><Relationship Id="rId342" Type="http://schemas.openxmlformats.org/officeDocument/2006/relationships/customXml" Target="../ink/ink191.xml"/><Relationship Id="rId363" Type="http://schemas.openxmlformats.org/officeDocument/2006/relationships/customXml" Target="../ink/ink212.xml"/><Relationship Id="rId202" Type="http://schemas.openxmlformats.org/officeDocument/2006/relationships/image" Target="../media/image101.png"/><Relationship Id="rId223" Type="http://schemas.openxmlformats.org/officeDocument/2006/relationships/customXml" Target="../ink/ink96.xml"/><Relationship Id="rId244" Type="http://schemas.openxmlformats.org/officeDocument/2006/relationships/image" Target="../media/image60.png"/><Relationship Id="rId18" Type="http://schemas.openxmlformats.org/officeDocument/2006/relationships/image" Target="../media/image9.png"/><Relationship Id="rId39" Type="http://schemas.openxmlformats.org/officeDocument/2006/relationships/customXml" Target="../ink/ink18.xml"/><Relationship Id="rId265" Type="http://schemas.openxmlformats.org/officeDocument/2006/relationships/customXml" Target="../ink/ink127.xml"/><Relationship Id="rId286" Type="http://schemas.openxmlformats.org/officeDocument/2006/relationships/customXml" Target="../ink/ink146.xml"/><Relationship Id="rId50" Type="http://schemas.openxmlformats.org/officeDocument/2006/relationships/image" Target="../media/image25.png"/><Relationship Id="rId104" Type="http://schemas.openxmlformats.org/officeDocument/2006/relationships/image" Target="../media/image52.png"/><Relationship Id="rId146" Type="http://schemas.openxmlformats.org/officeDocument/2006/relationships/image" Target="../media/image73.png"/><Relationship Id="rId167" Type="http://schemas.openxmlformats.org/officeDocument/2006/relationships/customXml" Target="../ink/ink68.xml"/><Relationship Id="rId188" Type="http://schemas.openxmlformats.org/officeDocument/2006/relationships/image" Target="../media/image94.png"/><Relationship Id="rId311" Type="http://schemas.openxmlformats.org/officeDocument/2006/relationships/customXml" Target="../ink/ink164.xml"/><Relationship Id="rId332" Type="http://schemas.openxmlformats.org/officeDocument/2006/relationships/customXml" Target="../ink/ink181.xml"/><Relationship Id="rId353" Type="http://schemas.openxmlformats.org/officeDocument/2006/relationships/customXml" Target="../ink/ink202.xml"/><Relationship Id="rId71" Type="http://schemas.openxmlformats.org/officeDocument/2006/relationships/customXml" Target="../ink/ink34.xml"/><Relationship Id="rId213" Type="http://schemas.openxmlformats.org/officeDocument/2006/relationships/customXml" Target="../ink/ink91.xml"/><Relationship Id="rId234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3.xml"/><Relationship Id="rId255" Type="http://schemas.openxmlformats.org/officeDocument/2006/relationships/customXml" Target="../ink/ink117.xml"/><Relationship Id="rId276" Type="http://schemas.openxmlformats.org/officeDocument/2006/relationships/customXml" Target="../ink/ink138.xml"/><Relationship Id="rId297" Type="http://schemas.openxmlformats.org/officeDocument/2006/relationships/customXml" Target="../ink/ink153.xml"/><Relationship Id="rId40" Type="http://schemas.openxmlformats.org/officeDocument/2006/relationships/image" Target="../media/image20.png"/><Relationship Id="rId136" Type="http://schemas.openxmlformats.org/officeDocument/2006/relationships/image" Target="../media/image68.png"/><Relationship Id="rId157" Type="http://schemas.openxmlformats.org/officeDocument/2006/relationships/customXml" Target="../ink/ink63.xml"/><Relationship Id="rId178" Type="http://schemas.openxmlformats.org/officeDocument/2006/relationships/image" Target="../media/image89.png"/><Relationship Id="rId301" Type="http://schemas.openxmlformats.org/officeDocument/2006/relationships/customXml" Target="../ink/ink155.xml"/><Relationship Id="rId322" Type="http://schemas.openxmlformats.org/officeDocument/2006/relationships/customXml" Target="../ink/ink171.xml"/><Relationship Id="rId343" Type="http://schemas.openxmlformats.org/officeDocument/2006/relationships/customXml" Target="../ink/ink192.xml"/><Relationship Id="rId364" Type="http://schemas.openxmlformats.org/officeDocument/2006/relationships/customXml" Target="../ink/ink213.xml"/><Relationship Id="rId61" Type="http://schemas.openxmlformats.org/officeDocument/2006/relationships/customXml" Target="../ink/ink29.xml"/><Relationship Id="rId82" Type="http://schemas.openxmlformats.org/officeDocument/2006/relationships/image" Target="../media/image41.png"/><Relationship Id="rId199" Type="http://schemas.openxmlformats.org/officeDocument/2006/relationships/customXml" Target="../ink/ink84.xml"/><Relationship Id="rId203" Type="http://schemas.openxmlformats.org/officeDocument/2006/relationships/customXml" Target="../ink/ink86.xml"/><Relationship Id="rId19" Type="http://schemas.openxmlformats.org/officeDocument/2006/relationships/customXml" Target="../ink/ink8.xml"/><Relationship Id="rId224" Type="http://schemas.openxmlformats.org/officeDocument/2006/relationships/image" Target="../media/image112.png"/><Relationship Id="rId245" Type="http://schemas.openxmlformats.org/officeDocument/2006/relationships/customXml" Target="../ink/ink108.xml"/><Relationship Id="rId266" Type="http://schemas.openxmlformats.org/officeDocument/2006/relationships/customXml" Target="../ink/ink128.xml"/><Relationship Id="rId287" Type="http://schemas.openxmlformats.org/officeDocument/2006/relationships/image" Target="../media/image64.png"/><Relationship Id="rId30" Type="http://schemas.openxmlformats.org/officeDocument/2006/relationships/image" Target="../media/image15.png"/><Relationship Id="rId105" Type="http://schemas.openxmlformats.org/officeDocument/2006/relationships/customXml" Target="../ink/ink50.xml"/><Relationship Id="rId147" Type="http://schemas.openxmlformats.org/officeDocument/2006/relationships/customXml" Target="../ink/ink58.xml"/><Relationship Id="rId168" Type="http://schemas.openxmlformats.org/officeDocument/2006/relationships/image" Target="../media/image84.png"/><Relationship Id="rId126" Type="http://schemas.openxmlformats.org/officeDocument/2006/relationships/image" Target="../media/image630.png"/><Relationship Id="rId312" Type="http://schemas.openxmlformats.org/officeDocument/2006/relationships/image" Target="../media/image117.png"/><Relationship Id="rId333" Type="http://schemas.openxmlformats.org/officeDocument/2006/relationships/customXml" Target="../ink/ink182.xml"/><Relationship Id="rId354" Type="http://schemas.openxmlformats.org/officeDocument/2006/relationships/customXml" Target="../ink/ink203.xml"/><Relationship Id="rId51" Type="http://schemas.openxmlformats.org/officeDocument/2006/relationships/customXml" Target="../ink/ink24.xml"/><Relationship Id="rId72" Type="http://schemas.openxmlformats.org/officeDocument/2006/relationships/image" Target="../media/image36.png"/><Relationship Id="rId189" Type="http://schemas.openxmlformats.org/officeDocument/2006/relationships/customXml" Target="../ink/ink79.xml"/><Relationship Id="rId3" Type="http://schemas.openxmlformats.org/officeDocument/2006/relationships/customXml" Target="../ink/ink1.xml"/><Relationship Id="rId214" Type="http://schemas.openxmlformats.org/officeDocument/2006/relationships/image" Target="../media/image107.png"/><Relationship Id="rId235" Type="http://schemas.openxmlformats.org/officeDocument/2006/relationships/customXml" Target="../ink/ink103.xml"/><Relationship Id="rId256" Type="http://schemas.openxmlformats.org/officeDocument/2006/relationships/customXml" Target="../ink/ink118.xml"/><Relationship Id="rId277" Type="http://schemas.openxmlformats.org/officeDocument/2006/relationships/customXml" Target="../ink/ink139.xml"/><Relationship Id="rId298" Type="http://schemas.openxmlformats.org/officeDocument/2006/relationships/image" Target="../media/image69.png"/><Relationship Id="rId137" Type="http://schemas.openxmlformats.org/officeDocument/2006/relationships/customXml" Target="../ink/ink54.xml"/><Relationship Id="rId158" Type="http://schemas.openxmlformats.org/officeDocument/2006/relationships/image" Target="../media/image79.png"/><Relationship Id="rId302" Type="http://schemas.openxmlformats.org/officeDocument/2006/relationships/image" Target="../media/image116.png"/><Relationship Id="rId323" Type="http://schemas.openxmlformats.org/officeDocument/2006/relationships/customXml" Target="../ink/ink172.xml"/><Relationship Id="rId344" Type="http://schemas.openxmlformats.org/officeDocument/2006/relationships/customXml" Target="../ink/ink193.xml"/><Relationship Id="rId20" Type="http://schemas.openxmlformats.org/officeDocument/2006/relationships/image" Target="../media/image10.png"/><Relationship Id="rId41" Type="http://schemas.openxmlformats.org/officeDocument/2006/relationships/customXml" Target="../ink/ink19.xml"/><Relationship Id="rId62" Type="http://schemas.openxmlformats.org/officeDocument/2006/relationships/image" Target="../media/image31.png"/><Relationship Id="rId83" Type="http://schemas.openxmlformats.org/officeDocument/2006/relationships/customXml" Target="../ink/ink40.xml"/><Relationship Id="rId179" Type="http://schemas.openxmlformats.org/officeDocument/2006/relationships/customXml" Target="../ink/ink74.xml"/><Relationship Id="rId365" Type="http://schemas.openxmlformats.org/officeDocument/2006/relationships/image" Target="../media/image121.png"/><Relationship Id="rId190" Type="http://schemas.openxmlformats.org/officeDocument/2006/relationships/image" Target="../media/image95.png"/><Relationship Id="rId204" Type="http://schemas.openxmlformats.org/officeDocument/2006/relationships/image" Target="../media/image102.png"/><Relationship Id="rId225" Type="http://schemas.openxmlformats.org/officeDocument/2006/relationships/customXml" Target="../ink/ink97.xml"/><Relationship Id="rId246" Type="http://schemas.openxmlformats.org/officeDocument/2006/relationships/image" Target="../media/image61.png"/><Relationship Id="rId267" Type="http://schemas.openxmlformats.org/officeDocument/2006/relationships/customXml" Target="../ink/ink129.xml"/><Relationship Id="rId288" Type="http://schemas.openxmlformats.org/officeDocument/2006/relationships/customXml" Target="../ink/ink147.xml"/><Relationship Id="rId106" Type="http://schemas.openxmlformats.org/officeDocument/2006/relationships/image" Target="../media/image53.png"/><Relationship Id="rId313" Type="http://schemas.openxmlformats.org/officeDocument/2006/relationships/customXml" Target="../ink/ink165.xml"/><Relationship Id="rId10" Type="http://schemas.openxmlformats.org/officeDocument/2006/relationships/image" Target="../media/image5.png"/><Relationship Id="rId31" Type="http://schemas.openxmlformats.org/officeDocument/2006/relationships/customXml" Target="../ink/ink14.xml"/><Relationship Id="rId52" Type="http://schemas.openxmlformats.org/officeDocument/2006/relationships/image" Target="../media/image26.png"/><Relationship Id="rId73" Type="http://schemas.openxmlformats.org/officeDocument/2006/relationships/customXml" Target="../ink/ink35.xml"/><Relationship Id="rId94" Type="http://schemas.openxmlformats.org/officeDocument/2006/relationships/image" Target="../media/image47.png"/><Relationship Id="rId148" Type="http://schemas.openxmlformats.org/officeDocument/2006/relationships/image" Target="../media/image74.png"/><Relationship Id="rId169" Type="http://schemas.openxmlformats.org/officeDocument/2006/relationships/customXml" Target="../ink/ink69.xml"/><Relationship Id="rId334" Type="http://schemas.openxmlformats.org/officeDocument/2006/relationships/customXml" Target="../ink/ink183.xml"/><Relationship Id="rId355" Type="http://schemas.openxmlformats.org/officeDocument/2006/relationships/customXml" Target="../ink/ink204.xml"/><Relationship Id="rId4" Type="http://schemas.openxmlformats.org/officeDocument/2006/relationships/image" Target="../media/image2.png"/><Relationship Id="rId180" Type="http://schemas.openxmlformats.org/officeDocument/2006/relationships/image" Target="../media/image90.png"/><Relationship Id="rId215" Type="http://schemas.openxmlformats.org/officeDocument/2006/relationships/customXml" Target="../ink/ink92.xml"/><Relationship Id="rId236" Type="http://schemas.openxmlformats.org/officeDocument/2006/relationships/image" Target="../media/image56.png"/><Relationship Id="rId257" Type="http://schemas.openxmlformats.org/officeDocument/2006/relationships/customXml" Target="../ink/ink119.xml"/><Relationship Id="rId278" Type="http://schemas.openxmlformats.org/officeDocument/2006/relationships/customXml" Target="../ink/ink140.xml"/><Relationship Id="rId303" Type="http://schemas.openxmlformats.org/officeDocument/2006/relationships/customXml" Target="../ink/ink156.xml"/><Relationship Id="rId42" Type="http://schemas.openxmlformats.org/officeDocument/2006/relationships/image" Target="../media/image21.png"/><Relationship Id="rId84" Type="http://schemas.openxmlformats.org/officeDocument/2006/relationships/image" Target="../media/image42.png"/><Relationship Id="rId345" Type="http://schemas.openxmlformats.org/officeDocument/2006/relationships/customXml" Target="../ink/ink194.xml"/><Relationship Id="rId191" Type="http://schemas.openxmlformats.org/officeDocument/2006/relationships/customXml" Target="../ink/ink80.xml"/><Relationship Id="rId205" Type="http://schemas.openxmlformats.org/officeDocument/2006/relationships/customXml" Target="../ink/ink87.xml"/><Relationship Id="rId247" Type="http://schemas.openxmlformats.org/officeDocument/2006/relationships/customXml" Target="../ink/ink109.xml"/><Relationship Id="rId107" Type="http://schemas.openxmlformats.org/officeDocument/2006/relationships/customXml" Target="../ink/ink51.xml"/><Relationship Id="rId289" Type="http://schemas.openxmlformats.org/officeDocument/2006/relationships/image" Target="../media/image65.png"/><Relationship Id="rId11" Type="http://schemas.openxmlformats.org/officeDocument/2006/relationships/customXml" Target="../ink/ink5.xml"/><Relationship Id="rId53" Type="http://schemas.openxmlformats.org/officeDocument/2006/relationships/customXml" Target="../ink/ink25.xml"/><Relationship Id="rId149" Type="http://schemas.openxmlformats.org/officeDocument/2006/relationships/customXml" Target="../ink/ink59.xml"/><Relationship Id="rId314" Type="http://schemas.openxmlformats.org/officeDocument/2006/relationships/image" Target="../media/image118.png"/><Relationship Id="rId356" Type="http://schemas.openxmlformats.org/officeDocument/2006/relationships/customXml" Target="../ink/ink205.xml"/><Relationship Id="rId95" Type="http://schemas.openxmlformats.org/officeDocument/2006/relationships/customXml" Target="../ink/ink45.xml"/><Relationship Id="rId160" Type="http://schemas.openxmlformats.org/officeDocument/2006/relationships/image" Target="../media/image80.png"/><Relationship Id="rId216" Type="http://schemas.openxmlformats.org/officeDocument/2006/relationships/image" Target="../media/image108.png"/><Relationship Id="rId258" Type="http://schemas.openxmlformats.org/officeDocument/2006/relationships/customXml" Target="../ink/ink120.xml"/><Relationship Id="rId22" Type="http://schemas.openxmlformats.org/officeDocument/2006/relationships/image" Target="../media/image11.png"/><Relationship Id="rId64" Type="http://schemas.openxmlformats.org/officeDocument/2006/relationships/image" Target="../media/image32.png"/><Relationship Id="rId118" Type="http://schemas.openxmlformats.org/officeDocument/2006/relationships/image" Target="../media/image590.png"/><Relationship Id="rId325" Type="http://schemas.openxmlformats.org/officeDocument/2006/relationships/customXml" Target="../ink/ink174.xml"/><Relationship Id="rId367" Type="http://schemas.openxmlformats.org/officeDocument/2006/relationships/image" Target="../media/image122.png"/><Relationship Id="rId171" Type="http://schemas.openxmlformats.org/officeDocument/2006/relationships/customXml" Target="../ink/ink70.xml"/><Relationship Id="rId227" Type="http://schemas.openxmlformats.org/officeDocument/2006/relationships/customXml" Target="../ink/ink98.xml"/><Relationship Id="rId269" Type="http://schemas.openxmlformats.org/officeDocument/2006/relationships/customXml" Target="../ink/ink131.xml"/><Relationship Id="rId33" Type="http://schemas.openxmlformats.org/officeDocument/2006/relationships/customXml" Target="../ink/ink15.xml"/><Relationship Id="rId280" Type="http://schemas.openxmlformats.org/officeDocument/2006/relationships/customXml" Target="../ink/ink142.xml"/><Relationship Id="rId336" Type="http://schemas.openxmlformats.org/officeDocument/2006/relationships/customXml" Target="../ink/ink185.xml"/><Relationship Id="rId75" Type="http://schemas.openxmlformats.org/officeDocument/2006/relationships/customXml" Target="../ink/ink36.xml"/><Relationship Id="rId140" Type="http://schemas.openxmlformats.org/officeDocument/2006/relationships/image" Target="../media/image70.png"/><Relationship Id="rId182" Type="http://schemas.openxmlformats.org/officeDocument/2006/relationships/image" Target="../media/image91.png"/><Relationship Id="rId6" Type="http://schemas.openxmlformats.org/officeDocument/2006/relationships/image" Target="../media/image3.png"/><Relationship Id="rId238" Type="http://schemas.openxmlformats.org/officeDocument/2006/relationships/image" Target="../media/image57.png"/><Relationship Id="rId291" Type="http://schemas.openxmlformats.org/officeDocument/2006/relationships/image" Target="../media/image66.png"/><Relationship Id="rId305" Type="http://schemas.openxmlformats.org/officeDocument/2006/relationships/customXml" Target="../ink/ink158.xml"/><Relationship Id="rId347" Type="http://schemas.openxmlformats.org/officeDocument/2006/relationships/customXml" Target="../ink/ink196.xml"/><Relationship Id="rId44" Type="http://schemas.openxmlformats.org/officeDocument/2006/relationships/image" Target="../media/image22.png"/><Relationship Id="rId86" Type="http://schemas.openxmlformats.org/officeDocument/2006/relationships/image" Target="../media/image43.png"/><Relationship Id="rId151" Type="http://schemas.openxmlformats.org/officeDocument/2006/relationships/customXml" Target="../ink/ink60.xml"/><Relationship Id="rId193" Type="http://schemas.openxmlformats.org/officeDocument/2006/relationships/customXml" Target="../ink/ink81.xml"/><Relationship Id="rId207" Type="http://schemas.openxmlformats.org/officeDocument/2006/relationships/customXml" Target="../ink/ink88.xml"/><Relationship Id="rId249" Type="http://schemas.openxmlformats.org/officeDocument/2006/relationships/customXml" Target="../ink/ink111.xml"/><Relationship Id="rId13" Type="http://schemas.openxmlformats.org/officeDocument/2006/relationships/customXml" Target="../ink/ink6.xml"/><Relationship Id="rId109" Type="http://schemas.openxmlformats.org/officeDocument/2006/relationships/customXml" Target="../ink/ink52.xml"/><Relationship Id="rId260" Type="http://schemas.openxmlformats.org/officeDocument/2006/relationships/customXml" Target="../ink/ink122.xml"/><Relationship Id="rId316" Type="http://schemas.openxmlformats.org/officeDocument/2006/relationships/image" Target="../media/image119.png"/><Relationship Id="rId55" Type="http://schemas.openxmlformats.org/officeDocument/2006/relationships/customXml" Target="../ink/ink26.xml"/><Relationship Id="rId97" Type="http://schemas.openxmlformats.org/officeDocument/2006/relationships/customXml" Target="../ink/ink46.xml"/><Relationship Id="rId120" Type="http://schemas.openxmlformats.org/officeDocument/2006/relationships/image" Target="../media/image600.png"/><Relationship Id="rId358" Type="http://schemas.openxmlformats.org/officeDocument/2006/relationships/customXml" Target="../ink/ink207.xml"/><Relationship Id="rId162" Type="http://schemas.openxmlformats.org/officeDocument/2006/relationships/image" Target="../media/image81.png"/><Relationship Id="rId218" Type="http://schemas.openxmlformats.org/officeDocument/2006/relationships/image" Target="../media/image109.png"/><Relationship Id="rId271" Type="http://schemas.openxmlformats.org/officeDocument/2006/relationships/customXml" Target="../ink/ink133.xml"/><Relationship Id="rId24" Type="http://schemas.openxmlformats.org/officeDocument/2006/relationships/image" Target="../media/image12.png"/><Relationship Id="rId66" Type="http://schemas.openxmlformats.org/officeDocument/2006/relationships/image" Target="../media/image33.png"/><Relationship Id="rId327" Type="http://schemas.openxmlformats.org/officeDocument/2006/relationships/customXml" Target="../ink/ink176.xml"/><Relationship Id="rId369" Type="http://schemas.openxmlformats.org/officeDocument/2006/relationships/image" Target="../media/image123.png"/><Relationship Id="rId173" Type="http://schemas.openxmlformats.org/officeDocument/2006/relationships/customXml" Target="../ink/ink71.xml"/><Relationship Id="rId229" Type="http://schemas.openxmlformats.org/officeDocument/2006/relationships/customXml" Target="../ink/ink100.xml"/><Relationship Id="rId240" Type="http://schemas.openxmlformats.org/officeDocument/2006/relationships/image" Target="../media/image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Rectangle 1427">
            <a:extLst>
              <a:ext uri="{FF2B5EF4-FFF2-40B4-BE49-F238E27FC236}">
                <a16:creationId xmlns:a16="http://schemas.microsoft.com/office/drawing/2014/main" id="{ED50B9D5-E03E-4CD6-5FF9-6BAE5289BA8D}"/>
              </a:ext>
            </a:extLst>
          </p:cNvPr>
          <p:cNvSpPr/>
          <p:nvPr/>
        </p:nvSpPr>
        <p:spPr>
          <a:xfrm>
            <a:off x="-10942327" y="-1105583"/>
            <a:ext cx="588725" cy="8137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4B2FC42-2FA8-5D62-6E5E-F50471AA6755}"/>
              </a:ext>
            </a:extLst>
          </p:cNvPr>
          <p:cNvSpPr/>
          <p:nvPr/>
        </p:nvSpPr>
        <p:spPr>
          <a:xfrm>
            <a:off x="3210872" y="2737891"/>
            <a:ext cx="2458249" cy="2096054"/>
          </a:xfrm>
          <a:prstGeom prst="ellipse">
            <a:avLst/>
          </a:prstGeom>
          <a:solidFill>
            <a:srgbClr val="FE96BD"/>
          </a:solidFill>
          <a:ln>
            <a:solidFill>
              <a:srgbClr val="FE9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38" name="Picture 13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F1D4F2E-8478-A9A1-46B4-3A1EF6806D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40"/>
          <a:stretch/>
        </p:blipFill>
        <p:spPr>
          <a:xfrm>
            <a:off x="550861" y="-1831740"/>
            <a:ext cx="10582575" cy="8796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90ECD366-B376-4994-3A80-F6A31D10B036}"/>
                  </a:ext>
                </a:extLst>
              </p14:cNvPr>
              <p14:cNvContentPartPr/>
              <p14:nvPr/>
            </p14:nvContentPartPr>
            <p14:xfrm>
              <a:off x="1678781" y="2959003"/>
              <a:ext cx="57231" cy="52307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90ECD366-B376-4994-3A80-F6A31D10B0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182769" y="-2271697"/>
                <a:ext cx="5723100" cy="104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34284C38-A758-E749-1387-5A1B6639CA2C}"/>
                  </a:ext>
                </a:extLst>
              </p14:cNvPr>
              <p14:cNvContentPartPr/>
              <p14:nvPr/>
            </p14:nvContentPartPr>
            <p14:xfrm>
              <a:off x="1676981" y="2947253"/>
              <a:ext cx="86863" cy="233978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34284C38-A758-E749-1387-5A1B6639CA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8960" y="2911256"/>
                <a:ext cx="122545" cy="305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EF2EC922-FD14-C1E5-5934-E6036D185100}"/>
                  </a:ext>
                </a:extLst>
              </p14:cNvPr>
              <p14:cNvContentPartPr/>
              <p14:nvPr/>
            </p14:nvContentPartPr>
            <p14:xfrm>
              <a:off x="1604261" y="2992843"/>
              <a:ext cx="57231" cy="52307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EF2EC922-FD14-C1E5-5934-E6036D1851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86264" y="-2237857"/>
                <a:ext cx="92865" cy="104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3A166325-4EE3-002A-B56B-FD3A21F79C29}"/>
                  </a:ext>
                </a:extLst>
              </p14:cNvPr>
              <p14:cNvContentPartPr/>
              <p14:nvPr/>
            </p14:nvContentPartPr>
            <p14:xfrm>
              <a:off x="1719462" y="2994776"/>
              <a:ext cx="72018" cy="182854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3A166325-4EE3-002A-B56B-FD3A21F79C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701457" y="2958781"/>
                <a:ext cx="107667" cy="254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5C1E0509-AD7B-739C-2002-C85C7688C44B}"/>
                  </a:ext>
                </a:extLst>
              </p14:cNvPr>
              <p14:cNvContentPartPr/>
              <p14:nvPr/>
            </p14:nvContentPartPr>
            <p14:xfrm>
              <a:off x="1707581" y="3066803"/>
              <a:ext cx="122049" cy="52507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5C1E0509-AD7B-739C-2002-C85C7688C4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89526" y="3030839"/>
                <a:ext cx="157797" cy="124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0BFEB0C9-065B-C965-7ACA-21FE2A0F8A0C}"/>
                  </a:ext>
                </a:extLst>
              </p14:cNvPr>
              <p14:cNvContentPartPr/>
              <p14:nvPr/>
            </p14:nvContentPartPr>
            <p14:xfrm>
              <a:off x="5214818" y="1919627"/>
              <a:ext cx="57231" cy="52307"/>
            </p14:xfrm>
          </p:contentPart>
        </mc:Choice>
        <mc:Fallback xmlns=""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0BFEB0C9-065B-C965-7ACA-21FE2A0F8A0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31356" y="-7234098"/>
                <a:ext cx="223678" cy="18307450"/>
              </a:xfrm>
              <a:prstGeom prst="rect">
                <a:avLst/>
              </a:prstGeom>
            </p:spPr>
          </p:pic>
        </mc:Fallback>
      </mc:AlternateContent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8B84750-5D3E-AAEB-0093-3BAB86176DE6}"/>
              </a:ext>
            </a:extLst>
          </p:cNvPr>
          <p:cNvCxnSpPr>
            <a:cxnSpLocks/>
          </p:cNvCxnSpPr>
          <p:nvPr/>
        </p:nvCxnSpPr>
        <p:spPr>
          <a:xfrm flipH="1" flipV="1">
            <a:off x="763664" y="136552"/>
            <a:ext cx="31845" cy="667564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Rectangle 243">
            <a:extLst>
              <a:ext uri="{FF2B5EF4-FFF2-40B4-BE49-F238E27FC236}">
                <a16:creationId xmlns:a16="http://schemas.microsoft.com/office/drawing/2014/main" id="{055958FF-C21A-125F-DB49-38DEEFA4A65F}"/>
              </a:ext>
            </a:extLst>
          </p:cNvPr>
          <p:cNvSpPr/>
          <p:nvPr/>
        </p:nvSpPr>
        <p:spPr>
          <a:xfrm>
            <a:off x="9184822" y="5887781"/>
            <a:ext cx="134710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42497725-715D-74ED-8578-715E05A04FB6}"/>
              </a:ext>
            </a:extLst>
          </p:cNvPr>
          <p:cNvSpPr/>
          <p:nvPr/>
        </p:nvSpPr>
        <p:spPr>
          <a:xfrm>
            <a:off x="6708322" y="5489516"/>
            <a:ext cx="134710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7945234E-2E50-91A0-D75F-FDBB51660E53}"/>
              </a:ext>
            </a:extLst>
          </p:cNvPr>
          <p:cNvSpPr/>
          <p:nvPr/>
        </p:nvSpPr>
        <p:spPr>
          <a:xfrm>
            <a:off x="2675165" y="5682877"/>
            <a:ext cx="134710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A5DA4132-4E49-0E24-38FB-64D17F5B3D2C}"/>
              </a:ext>
            </a:extLst>
          </p:cNvPr>
          <p:cNvSpPr/>
          <p:nvPr/>
        </p:nvSpPr>
        <p:spPr>
          <a:xfrm>
            <a:off x="1719462" y="4081590"/>
            <a:ext cx="134710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E890A267-AF88-00B9-8070-8E03BFAFB127}"/>
              </a:ext>
            </a:extLst>
          </p:cNvPr>
          <p:cNvSpPr/>
          <p:nvPr/>
        </p:nvSpPr>
        <p:spPr>
          <a:xfrm>
            <a:off x="2079172" y="2087727"/>
            <a:ext cx="134710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867BF5A0-0573-F45D-63AC-CD0638EE9AB3}"/>
              </a:ext>
            </a:extLst>
          </p:cNvPr>
          <p:cNvSpPr/>
          <p:nvPr/>
        </p:nvSpPr>
        <p:spPr>
          <a:xfrm>
            <a:off x="6096000" y="2625446"/>
            <a:ext cx="656388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20A4F53B-1DB5-3DF3-75F0-F868085275DE}"/>
              </a:ext>
            </a:extLst>
          </p:cNvPr>
          <p:cNvSpPr/>
          <p:nvPr/>
        </p:nvSpPr>
        <p:spPr>
          <a:xfrm>
            <a:off x="8906975" y="2232923"/>
            <a:ext cx="51513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20719D2E-0602-768E-6208-2FAE5EDDE4B3}"/>
              </a:ext>
            </a:extLst>
          </p:cNvPr>
          <p:cNvSpPr/>
          <p:nvPr/>
        </p:nvSpPr>
        <p:spPr>
          <a:xfrm>
            <a:off x="9059375" y="2385323"/>
            <a:ext cx="51513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BF4B1F4-0DBA-647B-09B0-4BEE6FCEFF71}"/>
              </a:ext>
            </a:extLst>
          </p:cNvPr>
          <p:cNvSpPr/>
          <p:nvPr/>
        </p:nvSpPr>
        <p:spPr>
          <a:xfrm>
            <a:off x="7738908" y="2149847"/>
            <a:ext cx="759278" cy="1383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AD954CC9-E8E8-D1B6-8CE7-54B0BA2B17BC}"/>
              </a:ext>
            </a:extLst>
          </p:cNvPr>
          <p:cNvSpPr/>
          <p:nvPr/>
        </p:nvSpPr>
        <p:spPr>
          <a:xfrm>
            <a:off x="7381875" y="1971934"/>
            <a:ext cx="759278" cy="1383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C820D2A9-F4B7-7629-B6DF-1AB8C3822692}"/>
              </a:ext>
            </a:extLst>
          </p:cNvPr>
          <p:cNvSpPr/>
          <p:nvPr/>
        </p:nvSpPr>
        <p:spPr>
          <a:xfrm>
            <a:off x="7862792" y="1716868"/>
            <a:ext cx="430761" cy="248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EAC9B30B-D0C7-08F7-6CD3-734DA2994BFC}"/>
              </a:ext>
            </a:extLst>
          </p:cNvPr>
          <p:cNvSpPr/>
          <p:nvPr/>
        </p:nvSpPr>
        <p:spPr>
          <a:xfrm>
            <a:off x="8015192" y="1117826"/>
            <a:ext cx="430761" cy="248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B2F0BD4A-B5E9-E5F8-2680-5306C390C554}"/>
              </a:ext>
            </a:extLst>
          </p:cNvPr>
          <p:cNvSpPr/>
          <p:nvPr/>
        </p:nvSpPr>
        <p:spPr>
          <a:xfrm>
            <a:off x="4843759" y="415767"/>
            <a:ext cx="759277" cy="248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959CA499-07F9-9998-F2F2-69719B35EAC4}"/>
              </a:ext>
            </a:extLst>
          </p:cNvPr>
          <p:cNvSpPr/>
          <p:nvPr/>
        </p:nvSpPr>
        <p:spPr>
          <a:xfrm>
            <a:off x="4060357" y="4073729"/>
            <a:ext cx="759277" cy="6749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0587C2A-D271-C232-3E7C-622690DCE5B2}"/>
              </a:ext>
            </a:extLst>
          </p:cNvPr>
          <p:cNvSpPr/>
          <p:nvPr/>
        </p:nvSpPr>
        <p:spPr>
          <a:xfrm>
            <a:off x="3631084" y="-1710012"/>
            <a:ext cx="5708859" cy="2288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D7DDD84-3450-F785-2A27-FE40AF1D1CFE}"/>
              </a:ext>
            </a:extLst>
          </p:cNvPr>
          <p:cNvSpPr/>
          <p:nvPr/>
        </p:nvSpPr>
        <p:spPr>
          <a:xfrm>
            <a:off x="839631" y="-1105583"/>
            <a:ext cx="821861" cy="248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1" name="Moon 260">
            <a:extLst>
              <a:ext uri="{FF2B5EF4-FFF2-40B4-BE49-F238E27FC236}">
                <a16:creationId xmlns:a16="http://schemas.microsoft.com/office/drawing/2014/main" id="{8652119E-3535-56AC-49FF-198FECAA3A41}"/>
              </a:ext>
            </a:extLst>
          </p:cNvPr>
          <p:cNvSpPr/>
          <p:nvPr/>
        </p:nvSpPr>
        <p:spPr>
          <a:xfrm rot="5400000">
            <a:off x="909389" y="-405370"/>
            <a:ext cx="3443193" cy="1823046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9EEDE419-5B69-BE8E-7706-BB82BD47F152}"/>
              </a:ext>
            </a:extLst>
          </p:cNvPr>
          <p:cNvSpPr/>
          <p:nvPr/>
        </p:nvSpPr>
        <p:spPr>
          <a:xfrm>
            <a:off x="1763844" y="-1647731"/>
            <a:ext cx="5708859" cy="1969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02" name="Ink 301">
                <a:extLst>
                  <a:ext uri="{FF2B5EF4-FFF2-40B4-BE49-F238E27FC236}">
                    <a16:creationId xmlns:a16="http://schemas.microsoft.com/office/drawing/2014/main" id="{C561AF6C-91EE-C1B1-F56C-7BC2C8CFD995}"/>
                  </a:ext>
                </a:extLst>
              </p14:cNvPr>
              <p14:cNvContentPartPr/>
              <p14:nvPr/>
            </p14:nvContentPartPr>
            <p14:xfrm>
              <a:off x="8902794" y="2189956"/>
              <a:ext cx="949680" cy="531360"/>
            </p14:xfrm>
          </p:contentPart>
        </mc:Choice>
        <mc:Fallback xmlns="">
          <p:pic>
            <p:nvPicPr>
              <p:cNvPr id="302" name="Ink 301">
                <a:extLst>
                  <a:ext uri="{FF2B5EF4-FFF2-40B4-BE49-F238E27FC236}">
                    <a16:creationId xmlns:a16="http://schemas.microsoft.com/office/drawing/2014/main" id="{C561AF6C-91EE-C1B1-F56C-7BC2C8CFD99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39794" y="2127316"/>
                <a:ext cx="1075320" cy="657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8" name="Group 307">
            <a:extLst>
              <a:ext uri="{FF2B5EF4-FFF2-40B4-BE49-F238E27FC236}">
                <a16:creationId xmlns:a16="http://schemas.microsoft.com/office/drawing/2014/main" id="{F8EC28FA-49DD-AB35-FB65-CDE1516FCF80}"/>
              </a:ext>
            </a:extLst>
          </p:cNvPr>
          <p:cNvGrpSpPr/>
          <p:nvPr/>
        </p:nvGrpSpPr>
        <p:grpSpPr>
          <a:xfrm>
            <a:off x="8601114" y="2133436"/>
            <a:ext cx="619560" cy="1606040"/>
            <a:chOff x="8601114" y="2133436"/>
            <a:chExt cx="619560" cy="160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0A35C9A2-E5DD-80CB-1B22-16D5BF15CA61}"/>
                    </a:ext>
                  </a:extLst>
                </p14:cNvPr>
                <p14:cNvContentPartPr/>
                <p14:nvPr/>
              </p14:nvContentPartPr>
              <p14:xfrm>
                <a:off x="8908554" y="2527636"/>
                <a:ext cx="77760" cy="74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A35C9A2-E5DD-80CB-1B22-16D5BF15CA6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99554" y="2518996"/>
                  <a:ext cx="95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13832A08-07BF-B567-2CB6-DEFBE68E7236}"/>
                    </a:ext>
                  </a:extLst>
                </p14:cNvPr>
                <p14:cNvContentPartPr/>
                <p14:nvPr/>
              </p14:nvContentPartPr>
              <p14:xfrm>
                <a:off x="8882994" y="2283196"/>
                <a:ext cx="36360" cy="68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3832A08-07BF-B567-2CB6-DEFBE68E723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74354" y="2274556"/>
                  <a:ext cx="54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99F47A32-185A-4EDB-3862-06C521474932}"/>
                    </a:ext>
                  </a:extLst>
                </p14:cNvPr>
                <p14:cNvContentPartPr/>
                <p14:nvPr/>
              </p14:nvContentPartPr>
              <p14:xfrm>
                <a:off x="8865354" y="2266276"/>
                <a:ext cx="48960" cy="87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9F47A32-185A-4EDB-3862-06C5214749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56714" y="2257276"/>
                  <a:ext cx="66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858B26C9-12D6-FC2A-37D6-6AFBA3CB9F85}"/>
                    </a:ext>
                  </a:extLst>
                </p14:cNvPr>
                <p14:cNvContentPartPr/>
                <p14:nvPr/>
              </p14:nvContentPartPr>
              <p14:xfrm>
                <a:off x="8862474" y="2246116"/>
                <a:ext cx="45360" cy="903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58B26C9-12D6-FC2A-37D6-6AFBA3CB9F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53474" y="2237116"/>
                  <a:ext cx="63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305E2F11-E97D-E11B-46C3-24E6F29C5B3B}"/>
                    </a:ext>
                  </a:extLst>
                </p14:cNvPr>
                <p14:cNvContentPartPr/>
                <p14:nvPr/>
              </p14:nvContentPartPr>
              <p14:xfrm>
                <a:off x="8863194" y="2241076"/>
                <a:ext cx="40680" cy="108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5E2F11-E97D-E11B-46C3-24E6F29C5B3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54554" y="2232076"/>
                  <a:ext cx="58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3DA7C8F8-696D-5B80-532B-5C48F0AD194D}"/>
                    </a:ext>
                  </a:extLst>
                </p14:cNvPr>
                <p14:cNvContentPartPr/>
                <p14:nvPr/>
              </p14:nvContentPartPr>
              <p14:xfrm>
                <a:off x="8871114" y="2215516"/>
                <a:ext cx="68760" cy="1213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DA7C8F8-696D-5B80-532B-5C48F0AD19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62114" y="2206876"/>
                  <a:ext cx="86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D6A8A7B-A4BE-194C-BC18-BD172D0E1474}"/>
                    </a:ext>
                  </a:extLst>
                </p14:cNvPr>
                <p14:cNvContentPartPr/>
                <p14:nvPr/>
              </p14:nvContentPartPr>
              <p14:xfrm>
                <a:off x="8925834" y="2165836"/>
                <a:ext cx="82800" cy="73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D6A8A7B-A4BE-194C-BC18-BD172D0E14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16834" y="2156836"/>
                  <a:ext cx="100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FD6ACE9A-FF5B-A7CF-CB73-B4437698C2F5}"/>
                    </a:ext>
                  </a:extLst>
                </p14:cNvPr>
                <p14:cNvContentPartPr/>
                <p14:nvPr/>
              </p14:nvContentPartPr>
              <p14:xfrm>
                <a:off x="8970474" y="2135956"/>
                <a:ext cx="180360" cy="720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D6ACE9A-FF5B-A7CF-CB73-B4437698C2F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61834" y="2126956"/>
                  <a:ext cx="198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A5AF63A-783F-44EF-5AA1-1F219FADC4BC}"/>
                    </a:ext>
                  </a:extLst>
                </p14:cNvPr>
                <p14:cNvContentPartPr/>
                <p14:nvPr/>
              </p14:nvContentPartPr>
              <p14:xfrm>
                <a:off x="8925834" y="2184556"/>
                <a:ext cx="46800" cy="53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A5AF63A-783F-44EF-5AA1-1F219FADC4B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16834" y="2175556"/>
                  <a:ext cx="64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B0826A58-F5CE-241B-BABE-EE1F0F1E6123}"/>
                    </a:ext>
                  </a:extLst>
                </p14:cNvPr>
                <p14:cNvContentPartPr/>
                <p14:nvPr/>
              </p14:nvContentPartPr>
              <p14:xfrm>
                <a:off x="8907114" y="2165836"/>
                <a:ext cx="58680" cy="939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0826A58-F5CE-241B-BABE-EE1F0F1E612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98474" y="2157196"/>
                  <a:ext cx="76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D90ABC4D-FEE8-339E-5B2F-4A3347A7F781}"/>
                    </a:ext>
                  </a:extLst>
                </p14:cNvPr>
                <p14:cNvContentPartPr/>
                <p14:nvPr/>
              </p14:nvContentPartPr>
              <p14:xfrm>
                <a:off x="8940954" y="2153956"/>
                <a:ext cx="77400" cy="450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90ABC4D-FEE8-339E-5B2F-4A3347A7F7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32314" y="2145316"/>
                  <a:ext cx="95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A1E5AD83-AAC2-E5DD-6C4D-06BFEFC37ECF}"/>
                    </a:ext>
                  </a:extLst>
                </p14:cNvPr>
                <p14:cNvContentPartPr/>
                <p14:nvPr/>
              </p14:nvContentPartPr>
              <p14:xfrm>
                <a:off x="8976594" y="2141716"/>
                <a:ext cx="61200" cy="35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1E5AD83-AAC2-E5DD-6C4D-06BFEFC37EC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67594" y="2133076"/>
                  <a:ext cx="78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5DC538FF-F68E-72AC-8747-7317DF786B72}"/>
                    </a:ext>
                  </a:extLst>
                </p14:cNvPr>
                <p14:cNvContentPartPr/>
                <p14:nvPr/>
              </p14:nvContentPartPr>
              <p14:xfrm>
                <a:off x="9010434" y="2133436"/>
                <a:ext cx="107640" cy="252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DC538FF-F68E-72AC-8747-7317DF786B7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1434" y="2124436"/>
                  <a:ext cx="125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67DE0A7-F85D-AE3E-90EF-6CA9F58654A5}"/>
                    </a:ext>
                  </a:extLst>
                </p14:cNvPr>
                <p14:cNvContentPartPr/>
                <p14:nvPr/>
              </p14:nvContentPartPr>
              <p14:xfrm>
                <a:off x="9081354" y="2147476"/>
                <a:ext cx="139320" cy="252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67DE0A7-F85D-AE3E-90EF-6CA9F58654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72354" y="2138836"/>
                  <a:ext cx="156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6E8F439-9A5F-69B3-139C-2987D1AECB35}"/>
                    </a:ext>
                  </a:extLst>
                </p14:cNvPr>
                <p14:cNvContentPartPr/>
                <p14:nvPr/>
              </p14:nvContentPartPr>
              <p14:xfrm>
                <a:off x="9028794" y="2173396"/>
                <a:ext cx="165600" cy="140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6E8F439-9A5F-69B3-139C-2987D1AECB3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20154" y="2164396"/>
                  <a:ext cx="183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48B5BF7-D70B-AB6D-8B75-8E5137F7A667}"/>
                    </a:ext>
                  </a:extLst>
                </p14:cNvPr>
                <p14:cNvContentPartPr/>
                <p14:nvPr/>
              </p14:nvContentPartPr>
              <p14:xfrm>
                <a:off x="8948154" y="2207236"/>
                <a:ext cx="162360" cy="1821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48B5BF7-D70B-AB6D-8B75-8E5137F7A6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39154" y="2198236"/>
                  <a:ext cx="180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10F24333-6260-837C-90A7-E814A6D07B0B}"/>
                    </a:ext>
                  </a:extLst>
                </p14:cNvPr>
                <p14:cNvContentPartPr/>
                <p14:nvPr/>
              </p14:nvContentPartPr>
              <p14:xfrm>
                <a:off x="8873634" y="2310196"/>
                <a:ext cx="114840" cy="1486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0F24333-6260-837C-90A7-E814A6D07B0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64994" y="2301556"/>
                  <a:ext cx="132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C4221B26-8249-937B-3C7C-630EDEF1AA59}"/>
                    </a:ext>
                  </a:extLst>
                </p14:cNvPr>
                <p14:cNvContentPartPr/>
                <p14:nvPr/>
              </p14:nvContentPartPr>
              <p14:xfrm>
                <a:off x="8821794" y="2320276"/>
                <a:ext cx="102600" cy="1227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4221B26-8249-937B-3C7C-630EDEF1AA5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13154" y="2311636"/>
                  <a:ext cx="120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55DDDEB0-1B47-7881-CE15-C8B99C540E50}"/>
                    </a:ext>
                  </a:extLst>
                </p14:cNvPr>
                <p14:cNvContentPartPr/>
                <p14:nvPr/>
              </p14:nvContentPartPr>
              <p14:xfrm>
                <a:off x="8813154" y="2308396"/>
                <a:ext cx="89280" cy="1342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5DDDEB0-1B47-7881-CE15-C8B99C540E5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04154" y="2299756"/>
                  <a:ext cx="106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756CA984-0561-40CA-E7BA-6F4D6502327B}"/>
                    </a:ext>
                  </a:extLst>
                </p14:cNvPr>
                <p14:cNvContentPartPr/>
                <p14:nvPr/>
              </p14:nvContentPartPr>
              <p14:xfrm>
                <a:off x="8809554" y="2293276"/>
                <a:ext cx="89280" cy="148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56CA984-0561-40CA-E7BA-6F4D6502327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800914" y="2284636"/>
                  <a:ext cx="106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0731DB26-6C2A-D406-36BA-1D9456802089}"/>
                    </a:ext>
                  </a:extLst>
                </p14:cNvPr>
                <p14:cNvContentPartPr/>
                <p14:nvPr/>
              </p14:nvContentPartPr>
              <p14:xfrm>
                <a:off x="8771754" y="2333956"/>
                <a:ext cx="100440" cy="199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731DB26-6C2A-D406-36BA-1D945680208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63114" y="2324956"/>
                  <a:ext cx="118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0E457DE5-28B8-3A21-EA89-3F813545DD84}"/>
                    </a:ext>
                  </a:extLst>
                </p14:cNvPr>
                <p14:cNvContentPartPr/>
                <p14:nvPr/>
              </p14:nvContentPartPr>
              <p14:xfrm>
                <a:off x="8745834" y="2435476"/>
                <a:ext cx="61920" cy="158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E457DE5-28B8-3A21-EA89-3F813545DD8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37194" y="2426476"/>
                  <a:ext cx="79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E7B319D6-76DC-FF23-99EE-01674CBB9D0C}"/>
                    </a:ext>
                  </a:extLst>
                </p14:cNvPr>
                <p14:cNvContentPartPr/>
                <p14:nvPr/>
              </p14:nvContentPartPr>
              <p14:xfrm>
                <a:off x="8727474" y="2487676"/>
                <a:ext cx="61560" cy="2160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7B319D6-76DC-FF23-99EE-01674CBB9D0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18834" y="2479036"/>
                  <a:ext cx="79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E4AA8F3-1863-399B-3987-FC7E336EC3CC}"/>
                    </a:ext>
                  </a:extLst>
                </p14:cNvPr>
                <p14:cNvContentPartPr/>
                <p14:nvPr/>
              </p14:nvContentPartPr>
              <p14:xfrm>
                <a:off x="8657994" y="2558596"/>
                <a:ext cx="116280" cy="295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E4AA8F3-1863-399B-3987-FC7E336EC3C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48994" y="2549956"/>
                  <a:ext cx="133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BF7F7CA9-C065-320D-A1F2-13536E74B8EA}"/>
                    </a:ext>
                  </a:extLst>
                </p14:cNvPr>
                <p14:cNvContentPartPr/>
                <p14:nvPr/>
              </p14:nvContentPartPr>
              <p14:xfrm>
                <a:off x="8625954" y="2690356"/>
                <a:ext cx="144000" cy="2379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F7F7CA9-C065-320D-A1F2-13536E74B8E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17314" y="2681356"/>
                  <a:ext cx="161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D32FD9E-B3E7-C96E-C78D-48E19D764437}"/>
                    </a:ext>
                  </a:extLst>
                </p14:cNvPr>
                <p14:cNvContentPartPr/>
                <p14:nvPr/>
              </p14:nvContentPartPr>
              <p14:xfrm>
                <a:off x="8601114" y="2861436"/>
                <a:ext cx="338400" cy="8780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D32FD9E-B3E7-C96E-C78D-48E19D76443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38114" y="2798796"/>
                  <a:ext cx="464040" cy="10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E2710DE-BF25-701B-E93C-D59173957BAC}"/>
              </a:ext>
            </a:extLst>
          </p:cNvPr>
          <p:cNvGrpSpPr/>
          <p:nvPr/>
        </p:nvGrpSpPr>
        <p:grpSpPr>
          <a:xfrm>
            <a:off x="8448114" y="3057658"/>
            <a:ext cx="825120" cy="1153146"/>
            <a:chOff x="8448114" y="3057658"/>
            <a:chExt cx="825120" cy="11531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7E20A6A8-F2A3-C393-24EA-23452AA4243C}"/>
                    </a:ext>
                  </a:extLst>
                </p14:cNvPr>
                <p14:cNvContentPartPr/>
                <p14:nvPr/>
              </p14:nvContentPartPr>
              <p14:xfrm>
                <a:off x="8448114" y="3751084"/>
                <a:ext cx="821880" cy="459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E20A6A8-F2A3-C393-24EA-23452AA4243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85114" y="3688444"/>
                  <a:ext cx="94752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B3F67A0A-0C3B-F7DD-46C3-73414A6A84B5}"/>
                    </a:ext>
                  </a:extLst>
                </p14:cNvPr>
                <p14:cNvContentPartPr/>
                <p14:nvPr/>
              </p14:nvContentPartPr>
              <p14:xfrm>
                <a:off x="9050754" y="3381695"/>
                <a:ext cx="222480" cy="3438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3F67A0A-0C3B-F7DD-46C3-73414A6A84B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88114" y="3318695"/>
                  <a:ext cx="348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8C68091C-B0B9-A5BF-7851-C6ABFB2858C7}"/>
                    </a:ext>
                  </a:extLst>
                </p14:cNvPr>
                <p14:cNvContentPartPr/>
                <p14:nvPr/>
              </p14:nvContentPartPr>
              <p14:xfrm>
                <a:off x="9065154" y="3057658"/>
                <a:ext cx="194400" cy="4478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C68091C-B0B9-A5BF-7851-C6ABFB2858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02154" y="2995018"/>
                  <a:ext cx="320040" cy="57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2FD4CACC-BC29-7265-2CAB-CF7823008B3E}"/>
              </a:ext>
            </a:extLst>
          </p:cNvPr>
          <p:cNvGrpSpPr/>
          <p:nvPr/>
        </p:nvGrpSpPr>
        <p:grpSpPr>
          <a:xfrm>
            <a:off x="7301428" y="3506453"/>
            <a:ext cx="321120" cy="760214"/>
            <a:chOff x="7301428" y="3506453"/>
            <a:chExt cx="321120" cy="7602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3A703872-94BF-799F-3C1E-3E65132F5850}"/>
                    </a:ext>
                  </a:extLst>
                </p14:cNvPr>
                <p14:cNvContentPartPr/>
                <p14:nvPr/>
              </p14:nvContentPartPr>
              <p14:xfrm>
                <a:off x="7341748" y="3989107"/>
                <a:ext cx="208440" cy="277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A703872-94BF-799F-3C1E-3E65132F585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279108" y="3926107"/>
                  <a:ext cx="3340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0F45B9B-53A6-8EA0-F599-ECD5705D882F}"/>
                    </a:ext>
                  </a:extLst>
                </p14:cNvPr>
                <p14:cNvContentPartPr/>
                <p14:nvPr/>
              </p14:nvContentPartPr>
              <p14:xfrm>
                <a:off x="7516708" y="4057147"/>
                <a:ext cx="56520" cy="147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0F45B9B-53A6-8EA0-F599-ECD5705D882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53708" y="3994507"/>
                  <a:ext cx="182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458C6B75-FCAF-10B6-6359-2874564594E5}"/>
                    </a:ext>
                  </a:extLst>
                </p14:cNvPr>
                <p14:cNvContentPartPr/>
                <p14:nvPr/>
              </p14:nvContentPartPr>
              <p14:xfrm>
                <a:off x="7584388" y="4130947"/>
                <a:ext cx="38160" cy="871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458C6B75-FCAF-10B6-6359-2874564594E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21388" y="4067947"/>
                  <a:ext cx="163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8A77929-BDB8-F3BE-104D-BD303018FC50}"/>
                    </a:ext>
                  </a:extLst>
                </p14:cNvPr>
                <p14:cNvContentPartPr/>
                <p14:nvPr/>
              </p14:nvContentPartPr>
              <p14:xfrm>
                <a:off x="7544428" y="4031587"/>
                <a:ext cx="57600" cy="1350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8A77929-BDB8-F3BE-104D-BD303018FC5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481788" y="3968587"/>
                  <a:ext cx="183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1F7FDC3C-1A48-A43F-FE6F-A3AB1592E956}"/>
                    </a:ext>
                  </a:extLst>
                </p14:cNvPr>
                <p14:cNvContentPartPr/>
                <p14:nvPr/>
              </p14:nvContentPartPr>
              <p14:xfrm>
                <a:off x="7344628" y="3724105"/>
                <a:ext cx="118800" cy="2761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F7FDC3C-1A48-A43F-FE6F-A3AB1592E95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81628" y="3661465"/>
                  <a:ext cx="2444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92D332D-5FB2-2FD2-0FD6-80E1F73B4654}"/>
                    </a:ext>
                  </a:extLst>
                </p14:cNvPr>
                <p14:cNvContentPartPr/>
                <p14:nvPr/>
              </p14:nvContentPartPr>
              <p14:xfrm>
                <a:off x="7301428" y="3506453"/>
                <a:ext cx="201960" cy="4672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92D332D-5FB2-2FD2-0FD6-80E1F73B465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38788" y="3443453"/>
                  <a:ext cx="327600" cy="59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324" name="Ink 323">
                <a:extLst>
                  <a:ext uri="{FF2B5EF4-FFF2-40B4-BE49-F238E27FC236}">
                    <a16:creationId xmlns:a16="http://schemas.microsoft.com/office/drawing/2014/main" id="{EA420FFD-D9B3-3D91-FD7F-CDAAD7BE6EDC}"/>
                  </a:ext>
                </a:extLst>
              </p14:cNvPr>
              <p14:cNvContentPartPr/>
              <p14:nvPr/>
            </p14:nvContentPartPr>
            <p14:xfrm>
              <a:off x="8334840" y="1973580"/>
              <a:ext cx="271440" cy="523440"/>
            </p14:xfrm>
          </p:contentPart>
        </mc:Choice>
        <mc:Fallback xmlns="">
          <p:pic>
            <p:nvPicPr>
              <p:cNvPr id="324" name="Ink 323">
                <a:extLst>
                  <a:ext uri="{FF2B5EF4-FFF2-40B4-BE49-F238E27FC236}">
                    <a16:creationId xmlns:a16="http://schemas.microsoft.com/office/drawing/2014/main" id="{EA420FFD-D9B3-3D91-FD7F-CDAAD7BE6EDC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8317200" y="1937580"/>
                <a:ext cx="307080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326" name="Ink 325">
                <a:extLst>
                  <a:ext uri="{FF2B5EF4-FFF2-40B4-BE49-F238E27FC236}">
                    <a16:creationId xmlns:a16="http://schemas.microsoft.com/office/drawing/2014/main" id="{D35C8F38-5CAF-CED0-58CA-2EAD1B0557E6}"/>
                  </a:ext>
                </a:extLst>
              </p14:cNvPr>
              <p14:cNvContentPartPr/>
              <p14:nvPr/>
            </p14:nvContentPartPr>
            <p14:xfrm>
              <a:off x="8340960" y="2098500"/>
              <a:ext cx="241200" cy="317880"/>
            </p14:xfrm>
          </p:contentPart>
        </mc:Choice>
        <mc:Fallback xmlns="">
          <p:pic>
            <p:nvPicPr>
              <p:cNvPr id="326" name="Ink 325">
                <a:extLst>
                  <a:ext uri="{FF2B5EF4-FFF2-40B4-BE49-F238E27FC236}">
                    <a16:creationId xmlns:a16="http://schemas.microsoft.com/office/drawing/2014/main" id="{D35C8F38-5CAF-CED0-58CA-2EAD1B0557E6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8277960" y="2035500"/>
                <a:ext cx="36684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328" name="Ink 327">
                <a:extLst>
                  <a:ext uri="{FF2B5EF4-FFF2-40B4-BE49-F238E27FC236}">
                    <a16:creationId xmlns:a16="http://schemas.microsoft.com/office/drawing/2014/main" id="{53DD7381-550C-C546-379F-8AD57615761A}"/>
                  </a:ext>
                </a:extLst>
              </p14:cNvPr>
              <p14:cNvContentPartPr/>
              <p14:nvPr/>
            </p14:nvContentPartPr>
            <p14:xfrm>
              <a:off x="7441789" y="3329988"/>
              <a:ext cx="202680" cy="395640"/>
            </p14:xfrm>
          </p:contentPart>
        </mc:Choice>
        <mc:Fallback xmlns="">
          <p:pic>
            <p:nvPicPr>
              <p:cNvPr id="328" name="Ink 327">
                <a:extLst>
                  <a:ext uri="{FF2B5EF4-FFF2-40B4-BE49-F238E27FC236}">
                    <a16:creationId xmlns:a16="http://schemas.microsoft.com/office/drawing/2014/main" id="{53DD7381-550C-C546-379F-8AD57615761A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379149" y="3266988"/>
                <a:ext cx="3283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A3389DA2-D2DD-3925-C323-87728263B40D}"/>
                  </a:ext>
                </a:extLst>
              </p14:cNvPr>
              <p14:cNvContentPartPr/>
              <p14:nvPr/>
            </p14:nvContentPartPr>
            <p14:xfrm>
              <a:off x="7360429" y="3119748"/>
              <a:ext cx="108000" cy="21420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A3389DA2-D2DD-3925-C323-87728263B40D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297789" y="3056748"/>
                <a:ext cx="2336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B1487EA8-7CDD-7576-8206-A428212CDA15}"/>
                  </a:ext>
                </a:extLst>
              </p14:cNvPr>
              <p14:cNvContentPartPr/>
              <p14:nvPr/>
            </p14:nvContentPartPr>
            <p14:xfrm>
              <a:off x="7438189" y="3303348"/>
              <a:ext cx="180360" cy="4579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B1487EA8-7CDD-7576-8206-A428212CDA15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375189" y="3240708"/>
                <a:ext cx="30600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F14DFA83-49AF-5B9E-2F88-0F8DFE23AC74}"/>
                  </a:ext>
                </a:extLst>
              </p14:cNvPr>
              <p14:cNvContentPartPr/>
              <p14:nvPr/>
            </p14:nvContentPartPr>
            <p14:xfrm>
              <a:off x="7392469" y="3227748"/>
              <a:ext cx="254880" cy="5907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F14DFA83-49AF-5B9E-2F88-0F8DFE23AC74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329829" y="3164748"/>
                <a:ext cx="38052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C9592E1E-152D-8540-C189-B60D6A6D47F1}"/>
                  </a:ext>
                </a:extLst>
              </p14:cNvPr>
              <p14:cNvContentPartPr/>
              <p14:nvPr/>
            </p14:nvContentPartPr>
            <p14:xfrm>
              <a:off x="7358629" y="3123348"/>
              <a:ext cx="318600" cy="7376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C9592E1E-152D-8540-C189-B60D6A6D47F1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7295629" y="3060708"/>
                <a:ext cx="444240" cy="86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2" name="Group 341">
            <a:extLst>
              <a:ext uri="{FF2B5EF4-FFF2-40B4-BE49-F238E27FC236}">
                <a16:creationId xmlns:a16="http://schemas.microsoft.com/office/drawing/2014/main" id="{3EC0DE36-D04A-3A0D-98BA-FE3113622589}"/>
              </a:ext>
            </a:extLst>
          </p:cNvPr>
          <p:cNvGrpSpPr/>
          <p:nvPr/>
        </p:nvGrpSpPr>
        <p:grpSpPr>
          <a:xfrm>
            <a:off x="7388869" y="3248268"/>
            <a:ext cx="541080" cy="1014312"/>
            <a:chOff x="7388869" y="3248268"/>
            <a:chExt cx="541080" cy="10143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3B2B0271-843B-9BE7-0F50-388EAF5ABAE2}"/>
                    </a:ext>
                  </a:extLst>
                </p14:cNvPr>
                <p14:cNvContentPartPr/>
                <p14:nvPr/>
              </p14:nvContentPartPr>
              <p14:xfrm>
                <a:off x="7388869" y="3248268"/>
                <a:ext cx="254520" cy="5713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B2B0271-843B-9BE7-0F50-388EAF5ABAE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25869" y="3185628"/>
                  <a:ext cx="38016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FCE7EEB3-EA90-F21F-4364-10ABFA8F6E9F}"/>
                    </a:ext>
                  </a:extLst>
                </p14:cNvPr>
                <p14:cNvContentPartPr/>
                <p14:nvPr/>
              </p14:nvContentPartPr>
              <p14:xfrm>
                <a:off x="7485709" y="3453108"/>
                <a:ext cx="159120" cy="3654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CE7EEB3-EA90-F21F-4364-10ABFA8F6E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23069" y="3390468"/>
                  <a:ext cx="2847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0CE2FCD9-7F46-1FB9-BD25-021C55F8FFC5}"/>
                    </a:ext>
                  </a:extLst>
                </p14:cNvPr>
                <p14:cNvContentPartPr/>
                <p14:nvPr/>
              </p14:nvContentPartPr>
              <p14:xfrm>
                <a:off x="7513789" y="3543660"/>
                <a:ext cx="416160" cy="7189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0CE2FCD9-7F46-1FB9-BD25-021C55F8FFC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450789" y="3481020"/>
                  <a:ext cx="541800" cy="84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435" name="Ink 434">
                <a:extLst>
                  <a:ext uri="{FF2B5EF4-FFF2-40B4-BE49-F238E27FC236}">
                    <a16:creationId xmlns:a16="http://schemas.microsoft.com/office/drawing/2014/main" id="{32AFFB6F-ADBD-AE48-C5E7-CD335C808EF1}"/>
                  </a:ext>
                </a:extLst>
              </p14:cNvPr>
              <p14:cNvContentPartPr/>
              <p14:nvPr/>
            </p14:nvContentPartPr>
            <p14:xfrm>
              <a:off x="8711365" y="1933006"/>
              <a:ext cx="784080" cy="254880"/>
            </p14:xfrm>
          </p:contentPart>
        </mc:Choice>
        <mc:Fallback xmlns="">
          <p:pic>
            <p:nvPicPr>
              <p:cNvPr id="435" name="Ink 434">
                <a:extLst>
                  <a:ext uri="{FF2B5EF4-FFF2-40B4-BE49-F238E27FC236}">
                    <a16:creationId xmlns:a16="http://schemas.microsoft.com/office/drawing/2014/main" id="{32AFFB6F-ADBD-AE48-C5E7-CD335C808EF1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8648365" y="1870006"/>
                <a:ext cx="9097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452" name="Ink 451">
                <a:extLst>
                  <a:ext uri="{FF2B5EF4-FFF2-40B4-BE49-F238E27FC236}">
                    <a16:creationId xmlns:a16="http://schemas.microsoft.com/office/drawing/2014/main" id="{7B32DDA3-7320-A75F-A9F4-7CA852745D56}"/>
                  </a:ext>
                </a:extLst>
              </p14:cNvPr>
              <p14:cNvContentPartPr/>
              <p14:nvPr/>
            </p14:nvContentPartPr>
            <p14:xfrm>
              <a:off x="8865445" y="1984846"/>
              <a:ext cx="283680" cy="152280"/>
            </p14:xfrm>
          </p:contentPart>
        </mc:Choice>
        <mc:Fallback xmlns="">
          <p:pic>
            <p:nvPicPr>
              <p:cNvPr id="452" name="Ink 451">
                <a:extLst>
                  <a:ext uri="{FF2B5EF4-FFF2-40B4-BE49-F238E27FC236}">
                    <a16:creationId xmlns:a16="http://schemas.microsoft.com/office/drawing/2014/main" id="{7B32DDA3-7320-A75F-A9F4-7CA852745D5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8802805" y="1921846"/>
                <a:ext cx="40932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Group 461">
            <a:extLst>
              <a:ext uri="{FF2B5EF4-FFF2-40B4-BE49-F238E27FC236}">
                <a16:creationId xmlns:a16="http://schemas.microsoft.com/office/drawing/2014/main" id="{0C7DB7A2-F7D0-363F-0A19-1A8DDBC4A5BC}"/>
              </a:ext>
            </a:extLst>
          </p:cNvPr>
          <p:cNvGrpSpPr/>
          <p:nvPr/>
        </p:nvGrpSpPr>
        <p:grpSpPr>
          <a:xfrm>
            <a:off x="7720645" y="1947406"/>
            <a:ext cx="1609200" cy="1171440"/>
            <a:chOff x="7720645" y="1947406"/>
            <a:chExt cx="1609200" cy="11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FC65CE4D-8007-6754-92CF-0444FED0E243}"/>
                    </a:ext>
                  </a:extLst>
                </p14:cNvPr>
                <p14:cNvContentPartPr/>
                <p14:nvPr/>
              </p14:nvContentPartPr>
              <p14:xfrm>
                <a:off x="7720645" y="2189686"/>
                <a:ext cx="969120" cy="1803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C65CE4D-8007-6754-92CF-0444FED0E24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57645" y="2127046"/>
                  <a:ext cx="1094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9B4E3A8-E3A0-5C97-2C49-29FBCCF8A7DA}"/>
                    </a:ext>
                  </a:extLst>
                </p14:cNvPr>
                <p14:cNvContentPartPr/>
                <p14:nvPr/>
              </p14:nvContentPartPr>
              <p14:xfrm>
                <a:off x="8672485" y="2164846"/>
                <a:ext cx="118440" cy="1864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9B4E3A8-E3A0-5C97-2C49-29FBCCF8A7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09845" y="2101846"/>
                  <a:ext cx="244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97C0112A-B3E4-B0B2-A2B1-D5916340AEA1}"/>
                    </a:ext>
                  </a:extLst>
                </p14:cNvPr>
                <p14:cNvContentPartPr/>
                <p14:nvPr/>
              </p14:nvContentPartPr>
              <p14:xfrm>
                <a:off x="8710645" y="2146846"/>
                <a:ext cx="101880" cy="2102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7C0112A-B3E4-B0B2-A2B1-D5916340AEA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47645" y="2083846"/>
                  <a:ext cx="227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F81C7908-79E0-6CE7-4E4A-797B1E2C5F8F}"/>
                    </a:ext>
                  </a:extLst>
                </p14:cNvPr>
                <p14:cNvContentPartPr/>
                <p14:nvPr/>
              </p14:nvContentPartPr>
              <p14:xfrm>
                <a:off x="8515885" y="2353126"/>
                <a:ext cx="195840" cy="5295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F81C7908-79E0-6CE7-4E4A-797B1E2C5F8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453245" y="2290126"/>
                  <a:ext cx="32148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7F6846F9-6E26-86F2-4495-C8C52CF6B33F}"/>
                    </a:ext>
                  </a:extLst>
                </p14:cNvPr>
                <p14:cNvContentPartPr/>
                <p14:nvPr/>
              </p14:nvContentPartPr>
              <p14:xfrm>
                <a:off x="8539285" y="2485246"/>
                <a:ext cx="120960" cy="4402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F6846F9-6E26-86F2-4495-C8C52CF6B3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76285" y="2422606"/>
                  <a:ext cx="2466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8A33015-EC96-B3B9-D8DA-1D48795D3981}"/>
                    </a:ext>
                  </a:extLst>
                </p14:cNvPr>
                <p14:cNvContentPartPr/>
                <p14:nvPr/>
              </p14:nvContentPartPr>
              <p14:xfrm>
                <a:off x="8507245" y="2487406"/>
                <a:ext cx="166320" cy="4237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8A33015-EC96-B3B9-D8DA-1D48795D398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44605" y="2424766"/>
                  <a:ext cx="2919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91CC4158-314D-F181-CF49-9CD5DA671216}"/>
                    </a:ext>
                  </a:extLst>
                </p14:cNvPr>
                <p14:cNvContentPartPr/>
                <p14:nvPr/>
              </p14:nvContentPartPr>
              <p14:xfrm>
                <a:off x="8534965" y="2514406"/>
                <a:ext cx="134280" cy="3898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91CC4158-314D-F181-CF49-9CD5DA67121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471965" y="2451406"/>
                  <a:ext cx="2599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ACC02F37-6D89-E7BE-8D56-D75E9D3CF187}"/>
                    </a:ext>
                  </a:extLst>
                </p14:cNvPr>
                <p14:cNvContentPartPr/>
                <p14:nvPr/>
              </p14:nvContentPartPr>
              <p14:xfrm>
                <a:off x="8511925" y="2545726"/>
                <a:ext cx="139320" cy="4420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CC02F37-6D89-E7BE-8D56-D75E9D3CF18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48925" y="2483086"/>
                  <a:ext cx="2649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23F76038-6AB8-4AE8-0E38-3AECF30B96AE}"/>
                    </a:ext>
                  </a:extLst>
                </p14:cNvPr>
                <p14:cNvContentPartPr/>
                <p14:nvPr/>
              </p14:nvContentPartPr>
              <p14:xfrm>
                <a:off x="8518045" y="2720686"/>
                <a:ext cx="101880" cy="3607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3F76038-6AB8-4AE8-0E38-3AECF30B96A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455045" y="2657686"/>
                  <a:ext cx="2275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53702CFB-FC67-8AB5-8380-F0A9F239A2BA}"/>
                    </a:ext>
                  </a:extLst>
                </p14:cNvPr>
                <p14:cNvContentPartPr/>
                <p14:nvPr/>
              </p14:nvContentPartPr>
              <p14:xfrm>
                <a:off x="8520565" y="2546806"/>
                <a:ext cx="117000" cy="4363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3702CFB-FC67-8AB5-8380-F0A9F239A2B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57925" y="2483806"/>
                  <a:ext cx="24264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B4A746A8-799B-CBFD-4F4F-3AA740634589}"/>
                    </a:ext>
                  </a:extLst>
                </p14:cNvPr>
                <p14:cNvContentPartPr/>
                <p14:nvPr/>
              </p14:nvContentPartPr>
              <p14:xfrm>
                <a:off x="8596885" y="2421526"/>
                <a:ext cx="98640" cy="3690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B4A746A8-799B-CBFD-4F4F-3AA74063458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34245" y="2358526"/>
                  <a:ext cx="2242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143C26CF-8C09-E09C-A483-8F8E780BB592}"/>
                    </a:ext>
                  </a:extLst>
                </p14:cNvPr>
                <p14:cNvContentPartPr/>
                <p14:nvPr/>
              </p14:nvContentPartPr>
              <p14:xfrm>
                <a:off x="8561245" y="2425126"/>
                <a:ext cx="110880" cy="4366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43C26CF-8C09-E09C-A483-8F8E780BB59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498245" y="2362486"/>
                  <a:ext cx="2365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0FCF3A8F-544B-4F63-1D85-69B0C9B1BF6A}"/>
                    </a:ext>
                  </a:extLst>
                </p14:cNvPr>
                <p14:cNvContentPartPr/>
                <p14:nvPr/>
              </p14:nvContentPartPr>
              <p14:xfrm>
                <a:off x="8556565" y="2473366"/>
                <a:ext cx="132480" cy="3751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FCF3A8F-544B-4F63-1D85-69B0C9B1BF6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493925" y="2410726"/>
                  <a:ext cx="2581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E163A79C-AE03-8377-9642-3D49FA582A9E}"/>
                    </a:ext>
                  </a:extLst>
                </p14:cNvPr>
                <p14:cNvContentPartPr/>
                <p14:nvPr/>
              </p14:nvContentPartPr>
              <p14:xfrm>
                <a:off x="8563405" y="2451046"/>
                <a:ext cx="131760" cy="4068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E163A79C-AE03-8377-9642-3D49FA582A9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00765" y="2388046"/>
                  <a:ext cx="25740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CDED2B45-434B-4C5D-4BEC-A66DA8FAA6C5}"/>
                    </a:ext>
                  </a:extLst>
                </p14:cNvPr>
                <p14:cNvContentPartPr/>
                <p14:nvPr/>
              </p14:nvContentPartPr>
              <p14:xfrm>
                <a:off x="8572405" y="2378686"/>
                <a:ext cx="167760" cy="4208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DED2B45-434B-4C5D-4BEC-A66DA8FAA6C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9405" y="2315686"/>
                  <a:ext cx="2934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D3D9438C-236C-BB83-903B-3F7FE6E2F279}"/>
                    </a:ext>
                  </a:extLst>
                </p14:cNvPr>
                <p14:cNvContentPartPr/>
                <p14:nvPr/>
              </p14:nvContentPartPr>
              <p14:xfrm>
                <a:off x="8527405" y="2422246"/>
                <a:ext cx="153720" cy="5450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D3D9438C-236C-BB83-903B-3F7FE6E2F27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64765" y="2359606"/>
                  <a:ext cx="2793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E7D27B90-E0D1-D882-B5AC-CAD9BD52C0B2}"/>
                    </a:ext>
                  </a:extLst>
                </p14:cNvPr>
                <p14:cNvContentPartPr/>
                <p14:nvPr/>
              </p14:nvContentPartPr>
              <p14:xfrm>
                <a:off x="8505085" y="2422606"/>
                <a:ext cx="175320" cy="4514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7D27B90-E0D1-D882-B5AC-CAD9BD52C0B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42085" y="2359606"/>
                  <a:ext cx="3009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0BCF2DC0-3CB4-0F0A-A02F-5E1090D3ADF3}"/>
                    </a:ext>
                  </a:extLst>
                </p14:cNvPr>
                <p14:cNvContentPartPr/>
                <p14:nvPr/>
              </p14:nvContentPartPr>
              <p14:xfrm>
                <a:off x="8474125" y="2399926"/>
                <a:ext cx="217440" cy="6631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BCF2DC0-3CB4-0F0A-A02F-5E1090D3ADF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411125" y="2337286"/>
                  <a:ext cx="34308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399" name="Ink 398">
                  <a:extLst>
                    <a:ext uri="{FF2B5EF4-FFF2-40B4-BE49-F238E27FC236}">
                      <a16:creationId xmlns:a16="http://schemas.microsoft.com/office/drawing/2014/main" id="{67EA9A83-F30E-C23F-EA7A-0EA1D3601E67}"/>
                    </a:ext>
                  </a:extLst>
                </p14:cNvPr>
                <p14:cNvContentPartPr/>
                <p14:nvPr/>
              </p14:nvContentPartPr>
              <p14:xfrm>
                <a:off x="8496805" y="2373286"/>
                <a:ext cx="237240" cy="6476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67EA9A83-F30E-C23F-EA7A-0EA1D3601E6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434165" y="2310286"/>
                  <a:ext cx="36288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400" name="Ink 399">
                  <a:extLst>
                    <a:ext uri="{FF2B5EF4-FFF2-40B4-BE49-F238E27FC236}">
                      <a16:creationId xmlns:a16="http://schemas.microsoft.com/office/drawing/2014/main" id="{8B11AD84-20EA-93A8-5438-677F5945997A}"/>
                    </a:ext>
                  </a:extLst>
                </p14:cNvPr>
                <p14:cNvContentPartPr/>
                <p14:nvPr/>
              </p14:nvContentPartPr>
              <p14:xfrm>
                <a:off x="8479885" y="2453926"/>
                <a:ext cx="196200" cy="5731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B11AD84-20EA-93A8-5438-677F5945997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16885" y="2390926"/>
                  <a:ext cx="32184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402" name="Ink 401">
                  <a:extLst>
                    <a:ext uri="{FF2B5EF4-FFF2-40B4-BE49-F238E27FC236}">
                      <a16:creationId xmlns:a16="http://schemas.microsoft.com/office/drawing/2014/main" id="{1884C836-8655-A28A-572A-EB33442A2AB9}"/>
                    </a:ext>
                  </a:extLst>
                </p14:cNvPr>
                <p14:cNvContentPartPr/>
                <p14:nvPr/>
              </p14:nvContentPartPr>
              <p14:xfrm>
                <a:off x="8510125" y="2550046"/>
                <a:ext cx="161280" cy="4204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1884C836-8655-A28A-572A-EB33442A2AB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447485" y="2487406"/>
                  <a:ext cx="2869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AA4FEC67-D1E8-9C38-CCE7-99FFF1B85B04}"/>
                    </a:ext>
                  </a:extLst>
                </p14:cNvPr>
                <p14:cNvContentPartPr/>
                <p14:nvPr/>
              </p14:nvContentPartPr>
              <p14:xfrm>
                <a:off x="8439565" y="2382286"/>
                <a:ext cx="280800" cy="6775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AA4FEC67-D1E8-9C38-CCE7-99FFF1B85B0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376925" y="2319286"/>
                  <a:ext cx="40644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F145C0E-DB20-0B6B-366E-120B16B9B116}"/>
                    </a:ext>
                  </a:extLst>
                </p14:cNvPr>
                <p14:cNvContentPartPr/>
                <p14:nvPr/>
              </p14:nvContentPartPr>
              <p14:xfrm>
                <a:off x="8487445" y="2476246"/>
                <a:ext cx="188280" cy="5536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F145C0E-DB20-0B6B-366E-120B16B9B11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24805" y="2413606"/>
                  <a:ext cx="31392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07FEEB1F-E1D3-DCF1-210E-D1A22992DEEA}"/>
                    </a:ext>
                  </a:extLst>
                </p14:cNvPr>
                <p14:cNvContentPartPr/>
                <p14:nvPr/>
              </p14:nvContentPartPr>
              <p14:xfrm>
                <a:off x="8443885" y="2516566"/>
                <a:ext cx="240840" cy="6022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07FEEB1F-E1D3-DCF1-210E-D1A22992DEE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381245" y="2453926"/>
                  <a:ext cx="36648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406" name="Ink 405">
                  <a:extLst>
                    <a:ext uri="{FF2B5EF4-FFF2-40B4-BE49-F238E27FC236}">
                      <a16:creationId xmlns:a16="http://schemas.microsoft.com/office/drawing/2014/main" id="{AF5503EB-A60C-1383-1435-7FB12B730B3D}"/>
                    </a:ext>
                  </a:extLst>
                </p14:cNvPr>
                <p14:cNvContentPartPr/>
                <p14:nvPr/>
              </p14:nvContentPartPr>
              <p14:xfrm>
                <a:off x="8435605" y="2512246"/>
                <a:ext cx="258480" cy="5385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F5503EB-A60C-1383-1435-7FB12B730B3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372605" y="2449246"/>
                  <a:ext cx="38412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407" name="Ink 406">
                  <a:extLst>
                    <a:ext uri="{FF2B5EF4-FFF2-40B4-BE49-F238E27FC236}">
                      <a16:creationId xmlns:a16="http://schemas.microsoft.com/office/drawing/2014/main" id="{49341E96-B0E7-2E09-D8DD-AF90F3F8EF5C}"/>
                    </a:ext>
                  </a:extLst>
                </p14:cNvPr>
                <p14:cNvContentPartPr/>
                <p14:nvPr/>
              </p14:nvContentPartPr>
              <p14:xfrm>
                <a:off x="8474125" y="2568046"/>
                <a:ext cx="163800" cy="4716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49341E96-B0E7-2E09-D8DD-AF90F3F8EF5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11125" y="2505406"/>
                  <a:ext cx="2894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410" name="Ink 409">
                  <a:extLst>
                    <a:ext uri="{FF2B5EF4-FFF2-40B4-BE49-F238E27FC236}">
                      <a16:creationId xmlns:a16="http://schemas.microsoft.com/office/drawing/2014/main" id="{BEE107E6-D68F-7F93-4C70-FB6201696934}"/>
                    </a:ext>
                  </a:extLst>
                </p14:cNvPr>
                <p14:cNvContentPartPr/>
                <p14:nvPr/>
              </p14:nvContentPartPr>
              <p14:xfrm>
                <a:off x="8394565" y="2426926"/>
                <a:ext cx="274680" cy="6184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EE107E6-D68F-7F93-4C70-FB62016969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31925" y="2364286"/>
                  <a:ext cx="40032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412" name="Ink 411">
                  <a:extLst>
                    <a:ext uri="{FF2B5EF4-FFF2-40B4-BE49-F238E27FC236}">
                      <a16:creationId xmlns:a16="http://schemas.microsoft.com/office/drawing/2014/main" id="{35F6D0AB-948F-F67F-1277-21154D58FD8F}"/>
                    </a:ext>
                  </a:extLst>
                </p14:cNvPr>
                <p14:cNvContentPartPr/>
                <p14:nvPr/>
              </p14:nvContentPartPr>
              <p14:xfrm>
                <a:off x="8472325" y="2433766"/>
                <a:ext cx="232560" cy="6728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35F6D0AB-948F-F67F-1277-21154D58FD8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409325" y="2370766"/>
                  <a:ext cx="35820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413" name="Ink 412">
                  <a:extLst>
                    <a:ext uri="{FF2B5EF4-FFF2-40B4-BE49-F238E27FC236}">
                      <a16:creationId xmlns:a16="http://schemas.microsoft.com/office/drawing/2014/main" id="{41318D7F-828C-1844-541D-144B4F22F3CE}"/>
                    </a:ext>
                  </a:extLst>
                </p14:cNvPr>
                <p14:cNvContentPartPr/>
                <p14:nvPr/>
              </p14:nvContentPartPr>
              <p14:xfrm>
                <a:off x="8484925" y="2538886"/>
                <a:ext cx="177480" cy="4845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1318D7F-828C-1844-541D-144B4F22F3C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22285" y="2476246"/>
                  <a:ext cx="30312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414" name="Ink 413">
                  <a:extLst>
                    <a:ext uri="{FF2B5EF4-FFF2-40B4-BE49-F238E27FC236}">
                      <a16:creationId xmlns:a16="http://schemas.microsoft.com/office/drawing/2014/main" id="{A05E6D25-ACCF-05EC-B97D-C465E83FE1F7}"/>
                    </a:ext>
                  </a:extLst>
                </p14:cNvPr>
                <p14:cNvContentPartPr/>
                <p14:nvPr/>
              </p14:nvContentPartPr>
              <p14:xfrm>
                <a:off x="8698045" y="2496406"/>
                <a:ext cx="6840" cy="46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05E6D25-ACCF-05EC-B97D-C465E83FE1F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35405" y="2433766"/>
                  <a:ext cx="132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416" name="Ink 415">
                  <a:extLst>
                    <a:ext uri="{FF2B5EF4-FFF2-40B4-BE49-F238E27FC236}">
                      <a16:creationId xmlns:a16="http://schemas.microsoft.com/office/drawing/2014/main" id="{7BA207EA-FA86-DCC1-9EF5-41134DD80084}"/>
                    </a:ext>
                  </a:extLst>
                </p14:cNvPr>
                <p14:cNvContentPartPr/>
                <p14:nvPr/>
              </p14:nvContentPartPr>
              <p14:xfrm>
                <a:off x="8512645" y="2453926"/>
                <a:ext cx="178920" cy="5547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BA207EA-FA86-DCC1-9EF5-41134DD8008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449645" y="2390926"/>
                  <a:ext cx="30456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417" name="Ink 416">
                  <a:extLst>
                    <a:ext uri="{FF2B5EF4-FFF2-40B4-BE49-F238E27FC236}">
                      <a16:creationId xmlns:a16="http://schemas.microsoft.com/office/drawing/2014/main" id="{DB837DF4-EA21-3148-03C2-AD92B9B7EDC6}"/>
                    </a:ext>
                  </a:extLst>
                </p14:cNvPr>
                <p14:cNvContentPartPr/>
                <p14:nvPr/>
              </p14:nvContentPartPr>
              <p14:xfrm>
                <a:off x="8528485" y="2505406"/>
                <a:ext cx="158400" cy="3949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B837DF4-EA21-3148-03C2-AD92B9B7EDC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465845" y="2442406"/>
                  <a:ext cx="28404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418" name="Ink 417">
                  <a:extLst>
                    <a:ext uri="{FF2B5EF4-FFF2-40B4-BE49-F238E27FC236}">
                      <a16:creationId xmlns:a16="http://schemas.microsoft.com/office/drawing/2014/main" id="{6630F05C-090C-7DE0-C7A8-3CBC9E193312}"/>
                    </a:ext>
                  </a:extLst>
                </p14:cNvPr>
                <p14:cNvContentPartPr/>
                <p14:nvPr/>
              </p14:nvContentPartPr>
              <p14:xfrm>
                <a:off x="8538565" y="2480566"/>
                <a:ext cx="175320" cy="4557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630F05C-090C-7DE0-C7A8-3CBC9E19331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475925" y="2417926"/>
                  <a:ext cx="30096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424" name="Ink 423">
                  <a:extLst>
                    <a:ext uri="{FF2B5EF4-FFF2-40B4-BE49-F238E27FC236}">
                      <a16:creationId xmlns:a16="http://schemas.microsoft.com/office/drawing/2014/main" id="{95BD3C0C-1723-CEA3-1455-FDD0D4F364AF}"/>
                    </a:ext>
                  </a:extLst>
                </p14:cNvPr>
                <p14:cNvContentPartPr/>
                <p14:nvPr/>
              </p14:nvContentPartPr>
              <p14:xfrm>
                <a:off x="8684365" y="2410726"/>
                <a:ext cx="37080" cy="860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95BD3C0C-1723-CEA3-1455-FDD0D4F364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621725" y="2348086"/>
                  <a:ext cx="162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425" name="Ink 424">
                  <a:extLst>
                    <a:ext uri="{FF2B5EF4-FFF2-40B4-BE49-F238E27FC236}">
                      <a16:creationId xmlns:a16="http://schemas.microsoft.com/office/drawing/2014/main" id="{8F71B505-3B28-8C32-E0CB-E16AF647AD9C}"/>
                    </a:ext>
                  </a:extLst>
                </p14:cNvPr>
                <p14:cNvContentPartPr/>
                <p14:nvPr/>
              </p14:nvContentPartPr>
              <p14:xfrm>
                <a:off x="8691205" y="1947406"/>
                <a:ext cx="426600" cy="5922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8F71B505-3B28-8C32-E0CB-E16AF647AD9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628205" y="1884406"/>
                  <a:ext cx="55224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429" name="Ink 428">
                  <a:extLst>
                    <a:ext uri="{FF2B5EF4-FFF2-40B4-BE49-F238E27FC236}">
                      <a16:creationId xmlns:a16="http://schemas.microsoft.com/office/drawing/2014/main" id="{E71BC08C-6CE0-3EFA-2281-C1461E45679D}"/>
                    </a:ext>
                  </a:extLst>
                </p14:cNvPr>
                <p14:cNvContentPartPr/>
                <p14:nvPr/>
              </p14:nvContentPartPr>
              <p14:xfrm>
                <a:off x="8398525" y="2261326"/>
                <a:ext cx="418320" cy="5374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71BC08C-6CE0-3EFA-2281-C1461E45679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335525" y="2198326"/>
                  <a:ext cx="54396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47EDDD08-3FAB-945F-3B44-4EC2B3A52CA5}"/>
                    </a:ext>
                  </a:extLst>
                </p14:cNvPr>
                <p14:cNvContentPartPr/>
                <p14:nvPr/>
              </p14:nvContentPartPr>
              <p14:xfrm>
                <a:off x="8607685" y="1967566"/>
                <a:ext cx="321480" cy="7862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47EDDD08-3FAB-945F-3B44-4EC2B3A52CA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545045" y="1904566"/>
                  <a:ext cx="447120" cy="9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438" name="Ink 437">
                  <a:extLst>
                    <a:ext uri="{FF2B5EF4-FFF2-40B4-BE49-F238E27FC236}">
                      <a16:creationId xmlns:a16="http://schemas.microsoft.com/office/drawing/2014/main" id="{BCE6B89A-1F3C-1503-C37A-0CC3EB9295D6}"/>
                    </a:ext>
                  </a:extLst>
                </p14:cNvPr>
                <p14:cNvContentPartPr/>
                <p14:nvPr/>
              </p14:nvContentPartPr>
              <p14:xfrm>
                <a:off x="8850325" y="2019046"/>
                <a:ext cx="257400" cy="1461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BCE6B89A-1F3C-1503-C37A-0CC3EB9295D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787325" y="1956046"/>
                  <a:ext cx="383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441" name="Ink 440">
                  <a:extLst>
                    <a:ext uri="{FF2B5EF4-FFF2-40B4-BE49-F238E27FC236}">
                      <a16:creationId xmlns:a16="http://schemas.microsoft.com/office/drawing/2014/main" id="{8F98C178-9B71-79B8-FAAF-F7AB678109BF}"/>
                    </a:ext>
                  </a:extLst>
                </p14:cNvPr>
                <p14:cNvContentPartPr/>
                <p14:nvPr/>
              </p14:nvContentPartPr>
              <p14:xfrm>
                <a:off x="8903965" y="1990606"/>
                <a:ext cx="425880" cy="1231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8F98C178-9B71-79B8-FAAF-F7AB678109B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841325" y="1927606"/>
                  <a:ext cx="551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B7DA9B63-3ED5-4C5C-8BA8-F51BFA7BCAC9}"/>
                    </a:ext>
                  </a:extLst>
                </p14:cNvPr>
                <p14:cNvContentPartPr/>
                <p14:nvPr/>
              </p14:nvContentPartPr>
              <p14:xfrm>
                <a:off x="8800285" y="2005726"/>
                <a:ext cx="332640" cy="1929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B7DA9B63-3ED5-4C5C-8BA8-F51BFA7BCAC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737285" y="1942726"/>
                  <a:ext cx="458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48D1888E-1FA3-F21B-579B-FF05396A3FA6}"/>
                    </a:ext>
                  </a:extLst>
                </p14:cNvPr>
                <p14:cNvContentPartPr/>
                <p14:nvPr/>
              </p14:nvContentPartPr>
              <p14:xfrm>
                <a:off x="8871925" y="1956406"/>
                <a:ext cx="386640" cy="1717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8D1888E-1FA3-F21B-579B-FF05396A3FA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09285" y="1893406"/>
                  <a:ext cx="512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A484A1B4-252B-195E-53F2-FDF910CBEE01}"/>
                    </a:ext>
                  </a:extLst>
                </p14:cNvPr>
                <p14:cNvContentPartPr/>
                <p14:nvPr/>
              </p14:nvContentPartPr>
              <p14:xfrm>
                <a:off x="9015925" y="2012206"/>
                <a:ext cx="182160" cy="3852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A484A1B4-252B-195E-53F2-FDF910CBEE0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52925" y="1949566"/>
                  <a:ext cx="307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458" name="Ink 457">
                  <a:extLst>
                    <a:ext uri="{FF2B5EF4-FFF2-40B4-BE49-F238E27FC236}">
                      <a16:creationId xmlns:a16="http://schemas.microsoft.com/office/drawing/2014/main" id="{8F49108A-4DDF-65BF-D37B-C9BEE87A0F66}"/>
                    </a:ext>
                  </a:extLst>
                </p14:cNvPr>
                <p14:cNvContentPartPr/>
                <p14:nvPr/>
              </p14:nvContentPartPr>
              <p14:xfrm>
                <a:off x="9112405" y="2032726"/>
                <a:ext cx="360" cy="3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8F49108A-4DDF-65BF-D37B-C9BEE87A0F6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049765" y="19697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3D74ABC1-69F9-D276-495C-00C119ABBFD8}"/>
                    </a:ext>
                  </a:extLst>
                </p14:cNvPr>
                <p14:cNvContentPartPr/>
                <p14:nvPr/>
              </p14:nvContentPartPr>
              <p14:xfrm>
                <a:off x="9126085" y="2030206"/>
                <a:ext cx="360" cy="3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3D74ABC1-69F9-D276-495C-00C119ABBFD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063085" y="19675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DA3CCFC1-34E7-9520-77DF-92B965F1B202}"/>
                    </a:ext>
                  </a:extLst>
                </p14:cNvPr>
                <p14:cNvContentPartPr/>
                <p14:nvPr/>
              </p14:nvContentPartPr>
              <p14:xfrm>
                <a:off x="9130405" y="2041366"/>
                <a:ext cx="360" cy="3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A3CCFC1-34E7-9520-77DF-92B965F1B20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067405" y="19787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65" name="Freeform: Shape 464">
            <a:extLst>
              <a:ext uri="{FF2B5EF4-FFF2-40B4-BE49-F238E27FC236}">
                <a16:creationId xmlns:a16="http://schemas.microsoft.com/office/drawing/2014/main" id="{FCBAB45D-4106-F5B4-AC44-4C3CB03D9A27}"/>
              </a:ext>
            </a:extLst>
          </p:cNvPr>
          <p:cNvSpPr/>
          <p:nvPr/>
        </p:nvSpPr>
        <p:spPr>
          <a:xfrm>
            <a:off x="1095292" y="512343"/>
            <a:ext cx="9558321" cy="6402808"/>
          </a:xfrm>
          <a:custGeom>
            <a:avLst/>
            <a:gdLst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6550 w 9510613"/>
              <a:gd name="connsiteY20" fmla="*/ 4106004 h 6315337"/>
              <a:gd name="connsiteX21" fmla="*/ 6777990 w 9510613"/>
              <a:gd name="connsiteY21" fmla="*/ 4151724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6550 w 9510613"/>
              <a:gd name="connsiteY20" fmla="*/ 4106004 h 6315337"/>
              <a:gd name="connsiteX21" fmla="*/ 6930105 w 9510613"/>
              <a:gd name="connsiteY21" fmla="*/ 4214963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30105 w 9510613"/>
              <a:gd name="connsiteY21" fmla="*/ 4214963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30105 w 9510613"/>
              <a:gd name="connsiteY21" fmla="*/ 4214963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30105 w 9510613"/>
              <a:gd name="connsiteY21" fmla="*/ 4214963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24978 w 9510613"/>
              <a:gd name="connsiteY21" fmla="*/ 4206417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23269 w 9510613"/>
              <a:gd name="connsiteY21" fmla="*/ 4279911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28397 w 9510613"/>
              <a:gd name="connsiteY21" fmla="*/ 4370496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14724 w 9510613"/>
              <a:gd name="connsiteY21" fmla="*/ 4202998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14724 w 9510613"/>
              <a:gd name="connsiteY21" fmla="*/ 4202998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26729 w 9510613"/>
              <a:gd name="connsiteY20" fmla="*/ 3900905 h 6315337"/>
              <a:gd name="connsiteX21" fmla="*/ 6914724 w 9510613"/>
              <a:gd name="connsiteY21" fmla="*/ 4202998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26729 w 9510613"/>
              <a:gd name="connsiteY20" fmla="*/ 3900905 h 6315337"/>
              <a:gd name="connsiteX21" fmla="*/ 6913014 w 9510613"/>
              <a:gd name="connsiteY21" fmla="*/ 4221799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26729 w 9510613"/>
              <a:gd name="connsiteY20" fmla="*/ 3900905 h 6315337"/>
              <a:gd name="connsiteX21" fmla="*/ 6913014 w 9510613"/>
              <a:gd name="connsiteY21" fmla="*/ 4221799 h 6315337"/>
              <a:gd name="connsiteX22" fmla="*/ 7173873 w 9510613"/>
              <a:gd name="connsiteY22" fmla="*/ 3888193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11346 w 9510613"/>
              <a:gd name="connsiteY20" fmla="*/ 3837666 h 6315337"/>
              <a:gd name="connsiteX21" fmla="*/ 6913014 w 9510613"/>
              <a:gd name="connsiteY21" fmla="*/ 4221799 h 6315337"/>
              <a:gd name="connsiteX22" fmla="*/ 7173873 w 9510613"/>
              <a:gd name="connsiteY22" fmla="*/ 3888193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11346 w 9510613"/>
              <a:gd name="connsiteY20" fmla="*/ 3837666 h 6315337"/>
              <a:gd name="connsiteX21" fmla="*/ 6913014 w 9510613"/>
              <a:gd name="connsiteY21" fmla="*/ 4221799 h 6315337"/>
              <a:gd name="connsiteX22" fmla="*/ 7173873 w 9510613"/>
              <a:gd name="connsiteY22" fmla="*/ 3888193 h 6315337"/>
              <a:gd name="connsiteX23" fmla="*/ 7520940 w 9510613"/>
              <a:gd name="connsiteY23" fmla="*/ 2471514 h 6315337"/>
              <a:gd name="connsiteX24" fmla="*/ 7872785 w 9510613"/>
              <a:gd name="connsiteY24" fmla="*/ 1737509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11346 w 9510613"/>
              <a:gd name="connsiteY20" fmla="*/ 3837666 h 6315337"/>
              <a:gd name="connsiteX21" fmla="*/ 6913014 w 9510613"/>
              <a:gd name="connsiteY21" fmla="*/ 4221799 h 6315337"/>
              <a:gd name="connsiteX22" fmla="*/ 7173873 w 9510613"/>
              <a:gd name="connsiteY22" fmla="*/ 3888193 h 6315337"/>
              <a:gd name="connsiteX23" fmla="*/ 7520940 w 9510613"/>
              <a:gd name="connsiteY23" fmla="*/ 2471514 h 6315337"/>
              <a:gd name="connsiteX24" fmla="*/ 7872785 w 9510613"/>
              <a:gd name="connsiteY24" fmla="*/ 1737509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091523 h 6300606"/>
              <a:gd name="connsiteX1" fmla="*/ 560070 w 9510613"/>
              <a:gd name="connsiteY1" fmla="*/ 2148173 h 6300606"/>
              <a:gd name="connsiteX2" fmla="*/ 811530 w 9510613"/>
              <a:gd name="connsiteY2" fmla="*/ 868013 h 6300606"/>
              <a:gd name="connsiteX3" fmla="*/ 1211580 w 9510613"/>
              <a:gd name="connsiteY3" fmla="*/ 102203 h 6300606"/>
              <a:gd name="connsiteX4" fmla="*/ 1497330 w 9510613"/>
              <a:gd name="connsiteY4" fmla="*/ 10763 h 6300606"/>
              <a:gd name="connsiteX5" fmla="*/ 1683135 w 9510613"/>
              <a:gd name="connsiteY5" fmla="*/ 126860 h 6300606"/>
              <a:gd name="connsiteX6" fmla="*/ 2205990 w 9510613"/>
              <a:gd name="connsiteY6" fmla="*/ 982313 h 6300606"/>
              <a:gd name="connsiteX7" fmla="*/ 2617470 w 9510613"/>
              <a:gd name="connsiteY7" fmla="*/ 3668363 h 6300606"/>
              <a:gd name="connsiteX8" fmla="*/ 2846070 w 9510613"/>
              <a:gd name="connsiteY8" fmla="*/ 5177123 h 6300606"/>
              <a:gd name="connsiteX9" fmla="*/ 3051810 w 9510613"/>
              <a:gd name="connsiteY9" fmla="*/ 6114383 h 6300606"/>
              <a:gd name="connsiteX10" fmla="*/ 3143250 w 9510613"/>
              <a:gd name="connsiteY10" fmla="*/ 6262973 h 6300606"/>
              <a:gd name="connsiteX11" fmla="*/ 3223260 w 9510613"/>
              <a:gd name="connsiteY11" fmla="*/ 6274403 h 6300606"/>
              <a:gd name="connsiteX12" fmla="*/ 3371850 w 9510613"/>
              <a:gd name="connsiteY12" fmla="*/ 6297263 h 6300606"/>
              <a:gd name="connsiteX13" fmla="*/ 3509010 w 9510613"/>
              <a:gd name="connsiteY13" fmla="*/ 6194393 h 6300606"/>
              <a:gd name="connsiteX14" fmla="*/ 3806190 w 9510613"/>
              <a:gd name="connsiteY14" fmla="*/ 5565743 h 6300606"/>
              <a:gd name="connsiteX15" fmla="*/ 4560570 w 9510613"/>
              <a:gd name="connsiteY15" fmla="*/ 2731103 h 6300606"/>
              <a:gd name="connsiteX16" fmla="*/ 4823460 w 9510613"/>
              <a:gd name="connsiteY16" fmla="*/ 1850993 h 6300606"/>
              <a:gd name="connsiteX17" fmla="*/ 5154930 w 9510613"/>
              <a:gd name="connsiteY17" fmla="*/ 1359503 h 6300606"/>
              <a:gd name="connsiteX18" fmla="*/ 5452110 w 9510613"/>
              <a:gd name="connsiteY18" fmla="*/ 1473803 h 6300606"/>
              <a:gd name="connsiteX19" fmla="*/ 5806440 w 9510613"/>
              <a:gd name="connsiteY19" fmla="*/ 1953863 h 6300606"/>
              <a:gd name="connsiteX20" fmla="*/ 6611346 w 9510613"/>
              <a:gd name="connsiteY20" fmla="*/ 3822935 h 6300606"/>
              <a:gd name="connsiteX21" fmla="*/ 6913014 w 9510613"/>
              <a:gd name="connsiteY21" fmla="*/ 4207068 h 6300606"/>
              <a:gd name="connsiteX22" fmla="*/ 7173873 w 9510613"/>
              <a:gd name="connsiteY22" fmla="*/ 3873462 h 6300606"/>
              <a:gd name="connsiteX23" fmla="*/ 7520940 w 9510613"/>
              <a:gd name="connsiteY23" fmla="*/ 2456783 h 6300606"/>
              <a:gd name="connsiteX24" fmla="*/ 7872785 w 9510613"/>
              <a:gd name="connsiteY24" fmla="*/ 1722778 h 6300606"/>
              <a:gd name="connsiteX25" fmla="*/ 8366760 w 9510613"/>
              <a:gd name="connsiteY25" fmla="*/ 1770983 h 6300606"/>
              <a:gd name="connsiteX26" fmla="*/ 9201150 w 9510613"/>
              <a:gd name="connsiteY26" fmla="*/ 2696813 h 6300606"/>
              <a:gd name="connsiteX27" fmla="*/ 9475470 w 9510613"/>
              <a:gd name="connsiteY27" fmla="*/ 3645503 h 6300606"/>
              <a:gd name="connsiteX28" fmla="*/ 9498330 w 9510613"/>
              <a:gd name="connsiteY28" fmla="*/ 4994243 h 6300606"/>
              <a:gd name="connsiteX29" fmla="*/ 9395460 w 9510613"/>
              <a:gd name="connsiteY29" fmla="*/ 6285833 h 6300606"/>
              <a:gd name="connsiteX30" fmla="*/ 9395460 w 9510613"/>
              <a:gd name="connsiteY30" fmla="*/ 6285833 h 6300606"/>
              <a:gd name="connsiteX0" fmla="*/ 0 w 9510613"/>
              <a:gd name="connsiteY0" fmla="*/ 6091523 h 6300606"/>
              <a:gd name="connsiteX1" fmla="*/ 560070 w 9510613"/>
              <a:gd name="connsiteY1" fmla="*/ 2148173 h 6300606"/>
              <a:gd name="connsiteX2" fmla="*/ 811530 w 9510613"/>
              <a:gd name="connsiteY2" fmla="*/ 868013 h 6300606"/>
              <a:gd name="connsiteX3" fmla="*/ 1211580 w 9510613"/>
              <a:gd name="connsiteY3" fmla="*/ 102203 h 6300606"/>
              <a:gd name="connsiteX4" fmla="*/ 1497330 w 9510613"/>
              <a:gd name="connsiteY4" fmla="*/ 10763 h 6300606"/>
              <a:gd name="connsiteX5" fmla="*/ 1683135 w 9510613"/>
              <a:gd name="connsiteY5" fmla="*/ 126860 h 6300606"/>
              <a:gd name="connsiteX6" fmla="*/ 2205990 w 9510613"/>
              <a:gd name="connsiteY6" fmla="*/ 982313 h 6300606"/>
              <a:gd name="connsiteX7" fmla="*/ 2617470 w 9510613"/>
              <a:gd name="connsiteY7" fmla="*/ 3668363 h 6300606"/>
              <a:gd name="connsiteX8" fmla="*/ 2846070 w 9510613"/>
              <a:gd name="connsiteY8" fmla="*/ 5177123 h 6300606"/>
              <a:gd name="connsiteX9" fmla="*/ 3051810 w 9510613"/>
              <a:gd name="connsiteY9" fmla="*/ 6114383 h 6300606"/>
              <a:gd name="connsiteX10" fmla="*/ 3143250 w 9510613"/>
              <a:gd name="connsiteY10" fmla="*/ 6262973 h 6300606"/>
              <a:gd name="connsiteX11" fmla="*/ 3223260 w 9510613"/>
              <a:gd name="connsiteY11" fmla="*/ 6274403 h 6300606"/>
              <a:gd name="connsiteX12" fmla="*/ 3371850 w 9510613"/>
              <a:gd name="connsiteY12" fmla="*/ 6297263 h 6300606"/>
              <a:gd name="connsiteX13" fmla="*/ 3509010 w 9510613"/>
              <a:gd name="connsiteY13" fmla="*/ 6194393 h 6300606"/>
              <a:gd name="connsiteX14" fmla="*/ 3806190 w 9510613"/>
              <a:gd name="connsiteY14" fmla="*/ 5565743 h 6300606"/>
              <a:gd name="connsiteX15" fmla="*/ 4560570 w 9510613"/>
              <a:gd name="connsiteY15" fmla="*/ 2731103 h 6300606"/>
              <a:gd name="connsiteX16" fmla="*/ 4823460 w 9510613"/>
              <a:gd name="connsiteY16" fmla="*/ 1850993 h 6300606"/>
              <a:gd name="connsiteX17" fmla="*/ 5154930 w 9510613"/>
              <a:gd name="connsiteY17" fmla="*/ 1359503 h 6300606"/>
              <a:gd name="connsiteX18" fmla="*/ 5452110 w 9510613"/>
              <a:gd name="connsiteY18" fmla="*/ 1473803 h 6300606"/>
              <a:gd name="connsiteX19" fmla="*/ 5806440 w 9510613"/>
              <a:gd name="connsiteY19" fmla="*/ 1953863 h 6300606"/>
              <a:gd name="connsiteX20" fmla="*/ 6611346 w 9510613"/>
              <a:gd name="connsiteY20" fmla="*/ 3822935 h 6300606"/>
              <a:gd name="connsiteX21" fmla="*/ 6913014 w 9510613"/>
              <a:gd name="connsiteY21" fmla="*/ 4207068 h 6300606"/>
              <a:gd name="connsiteX22" fmla="*/ 7173873 w 9510613"/>
              <a:gd name="connsiteY22" fmla="*/ 3873462 h 6300606"/>
              <a:gd name="connsiteX23" fmla="*/ 7520940 w 9510613"/>
              <a:gd name="connsiteY23" fmla="*/ 2456783 h 6300606"/>
              <a:gd name="connsiteX24" fmla="*/ 7872785 w 9510613"/>
              <a:gd name="connsiteY24" fmla="*/ 1722778 h 6300606"/>
              <a:gd name="connsiteX25" fmla="*/ 8366760 w 9510613"/>
              <a:gd name="connsiteY25" fmla="*/ 1770983 h 6300606"/>
              <a:gd name="connsiteX26" fmla="*/ 9201150 w 9510613"/>
              <a:gd name="connsiteY26" fmla="*/ 2696813 h 6300606"/>
              <a:gd name="connsiteX27" fmla="*/ 9475470 w 9510613"/>
              <a:gd name="connsiteY27" fmla="*/ 3645503 h 6300606"/>
              <a:gd name="connsiteX28" fmla="*/ 9498330 w 9510613"/>
              <a:gd name="connsiteY28" fmla="*/ 4994243 h 6300606"/>
              <a:gd name="connsiteX29" fmla="*/ 9395460 w 9510613"/>
              <a:gd name="connsiteY29" fmla="*/ 6285833 h 6300606"/>
              <a:gd name="connsiteX30" fmla="*/ 9395460 w 9510613"/>
              <a:gd name="connsiteY30" fmla="*/ 6285833 h 6300606"/>
              <a:gd name="connsiteX0" fmla="*/ 0 w 9510613"/>
              <a:gd name="connsiteY0" fmla="*/ 6091523 h 6300606"/>
              <a:gd name="connsiteX1" fmla="*/ 560070 w 9510613"/>
              <a:gd name="connsiteY1" fmla="*/ 2148173 h 6300606"/>
              <a:gd name="connsiteX2" fmla="*/ 811530 w 9510613"/>
              <a:gd name="connsiteY2" fmla="*/ 868013 h 6300606"/>
              <a:gd name="connsiteX3" fmla="*/ 1211580 w 9510613"/>
              <a:gd name="connsiteY3" fmla="*/ 102203 h 6300606"/>
              <a:gd name="connsiteX4" fmla="*/ 1497330 w 9510613"/>
              <a:gd name="connsiteY4" fmla="*/ 10763 h 6300606"/>
              <a:gd name="connsiteX5" fmla="*/ 1683135 w 9510613"/>
              <a:gd name="connsiteY5" fmla="*/ 126860 h 6300606"/>
              <a:gd name="connsiteX6" fmla="*/ 2205990 w 9510613"/>
              <a:gd name="connsiteY6" fmla="*/ 982313 h 6300606"/>
              <a:gd name="connsiteX7" fmla="*/ 2617470 w 9510613"/>
              <a:gd name="connsiteY7" fmla="*/ 3668363 h 6300606"/>
              <a:gd name="connsiteX8" fmla="*/ 2846070 w 9510613"/>
              <a:gd name="connsiteY8" fmla="*/ 5177123 h 6300606"/>
              <a:gd name="connsiteX9" fmla="*/ 3051810 w 9510613"/>
              <a:gd name="connsiteY9" fmla="*/ 6114383 h 6300606"/>
              <a:gd name="connsiteX10" fmla="*/ 3143250 w 9510613"/>
              <a:gd name="connsiteY10" fmla="*/ 6262973 h 6300606"/>
              <a:gd name="connsiteX11" fmla="*/ 3223260 w 9510613"/>
              <a:gd name="connsiteY11" fmla="*/ 6274403 h 6300606"/>
              <a:gd name="connsiteX12" fmla="*/ 3371850 w 9510613"/>
              <a:gd name="connsiteY12" fmla="*/ 6297263 h 6300606"/>
              <a:gd name="connsiteX13" fmla="*/ 3509010 w 9510613"/>
              <a:gd name="connsiteY13" fmla="*/ 6194393 h 6300606"/>
              <a:gd name="connsiteX14" fmla="*/ 3806190 w 9510613"/>
              <a:gd name="connsiteY14" fmla="*/ 5565743 h 6300606"/>
              <a:gd name="connsiteX15" fmla="*/ 4560570 w 9510613"/>
              <a:gd name="connsiteY15" fmla="*/ 2731103 h 6300606"/>
              <a:gd name="connsiteX16" fmla="*/ 4823460 w 9510613"/>
              <a:gd name="connsiteY16" fmla="*/ 1850993 h 6300606"/>
              <a:gd name="connsiteX17" fmla="*/ 5154930 w 9510613"/>
              <a:gd name="connsiteY17" fmla="*/ 1359503 h 6300606"/>
              <a:gd name="connsiteX18" fmla="*/ 5452110 w 9510613"/>
              <a:gd name="connsiteY18" fmla="*/ 1473803 h 6300606"/>
              <a:gd name="connsiteX19" fmla="*/ 5806440 w 9510613"/>
              <a:gd name="connsiteY19" fmla="*/ 1953863 h 6300606"/>
              <a:gd name="connsiteX20" fmla="*/ 6611346 w 9510613"/>
              <a:gd name="connsiteY20" fmla="*/ 3822935 h 6300606"/>
              <a:gd name="connsiteX21" fmla="*/ 6913014 w 9510613"/>
              <a:gd name="connsiteY21" fmla="*/ 4207068 h 6300606"/>
              <a:gd name="connsiteX22" fmla="*/ 7173873 w 9510613"/>
              <a:gd name="connsiteY22" fmla="*/ 3873462 h 6300606"/>
              <a:gd name="connsiteX23" fmla="*/ 7520940 w 9510613"/>
              <a:gd name="connsiteY23" fmla="*/ 2456783 h 6300606"/>
              <a:gd name="connsiteX24" fmla="*/ 7872785 w 9510613"/>
              <a:gd name="connsiteY24" fmla="*/ 1722778 h 6300606"/>
              <a:gd name="connsiteX25" fmla="*/ 8366760 w 9510613"/>
              <a:gd name="connsiteY25" fmla="*/ 1770983 h 6300606"/>
              <a:gd name="connsiteX26" fmla="*/ 9201150 w 9510613"/>
              <a:gd name="connsiteY26" fmla="*/ 2696813 h 6300606"/>
              <a:gd name="connsiteX27" fmla="*/ 9475470 w 9510613"/>
              <a:gd name="connsiteY27" fmla="*/ 3645503 h 6300606"/>
              <a:gd name="connsiteX28" fmla="*/ 9498330 w 9510613"/>
              <a:gd name="connsiteY28" fmla="*/ 4994243 h 6300606"/>
              <a:gd name="connsiteX29" fmla="*/ 9395460 w 9510613"/>
              <a:gd name="connsiteY29" fmla="*/ 6285833 h 6300606"/>
              <a:gd name="connsiteX30" fmla="*/ 9395460 w 9510613"/>
              <a:gd name="connsiteY30" fmla="*/ 6285833 h 6300606"/>
              <a:gd name="connsiteX0" fmla="*/ 0 w 9510613"/>
              <a:gd name="connsiteY0" fmla="*/ 6091523 h 6300606"/>
              <a:gd name="connsiteX1" fmla="*/ 560070 w 9510613"/>
              <a:gd name="connsiteY1" fmla="*/ 2148173 h 6300606"/>
              <a:gd name="connsiteX2" fmla="*/ 811530 w 9510613"/>
              <a:gd name="connsiteY2" fmla="*/ 868013 h 6300606"/>
              <a:gd name="connsiteX3" fmla="*/ 1211580 w 9510613"/>
              <a:gd name="connsiteY3" fmla="*/ 102203 h 6300606"/>
              <a:gd name="connsiteX4" fmla="*/ 1497330 w 9510613"/>
              <a:gd name="connsiteY4" fmla="*/ 10763 h 6300606"/>
              <a:gd name="connsiteX5" fmla="*/ 1683135 w 9510613"/>
              <a:gd name="connsiteY5" fmla="*/ 126860 h 6300606"/>
              <a:gd name="connsiteX6" fmla="*/ 2205990 w 9510613"/>
              <a:gd name="connsiteY6" fmla="*/ 982313 h 6300606"/>
              <a:gd name="connsiteX7" fmla="*/ 2617470 w 9510613"/>
              <a:gd name="connsiteY7" fmla="*/ 3668363 h 6300606"/>
              <a:gd name="connsiteX8" fmla="*/ 2846070 w 9510613"/>
              <a:gd name="connsiteY8" fmla="*/ 5177123 h 6300606"/>
              <a:gd name="connsiteX9" fmla="*/ 3051810 w 9510613"/>
              <a:gd name="connsiteY9" fmla="*/ 6114383 h 6300606"/>
              <a:gd name="connsiteX10" fmla="*/ 3143250 w 9510613"/>
              <a:gd name="connsiteY10" fmla="*/ 6262973 h 6300606"/>
              <a:gd name="connsiteX11" fmla="*/ 3223260 w 9510613"/>
              <a:gd name="connsiteY11" fmla="*/ 6274403 h 6300606"/>
              <a:gd name="connsiteX12" fmla="*/ 3371850 w 9510613"/>
              <a:gd name="connsiteY12" fmla="*/ 6297263 h 6300606"/>
              <a:gd name="connsiteX13" fmla="*/ 3509010 w 9510613"/>
              <a:gd name="connsiteY13" fmla="*/ 6194393 h 6300606"/>
              <a:gd name="connsiteX14" fmla="*/ 3806190 w 9510613"/>
              <a:gd name="connsiteY14" fmla="*/ 5565743 h 6300606"/>
              <a:gd name="connsiteX15" fmla="*/ 4560570 w 9510613"/>
              <a:gd name="connsiteY15" fmla="*/ 2731103 h 6300606"/>
              <a:gd name="connsiteX16" fmla="*/ 4823460 w 9510613"/>
              <a:gd name="connsiteY16" fmla="*/ 1850993 h 6300606"/>
              <a:gd name="connsiteX17" fmla="*/ 5154930 w 9510613"/>
              <a:gd name="connsiteY17" fmla="*/ 1359503 h 6300606"/>
              <a:gd name="connsiteX18" fmla="*/ 5452110 w 9510613"/>
              <a:gd name="connsiteY18" fmla="*/ 1473803 h 6300606"/>
              <a:gd name="connsiteX19" fmla="*/ 5806440 w 9510613"/>
              <a:gd name="connsiteY19" fmla="*/ 1953863 h 6300606"/>
              <a:gd name="connsiteX20" fmla="*/ 6611346 w 9510613"/>
              <a:gd name="connsiteY20" fmla="*/ 3822935 h 6300606"/>
              <a:gd name="connsiteX21" fmla="*/ 6913014 w 9510613"/>
              <a:gd name="connsiteY21" fmla="*/ 4207068 h 6300606"/>
              <a:gd name="connsiteX22" fmla="*/ 7173873 w 9510613"/>
              <a:gd name="connsiteY22" fmla="*/ 3873462 h 6300606"/>
              <a:gd name="connsiteX23" fmla="*/ 7520940 w 9510613"/>
              <a:gd name="connsiteY23" fmla="*/ 2456783 h 6300606"/>
              <a:gd name="connsiteX24" fmla="*/ 7872785 w 9510613"/>
              <a:gd name="connsiteY24" fmla="*/ 1722778 h 6300606"/>
              <a:gd name="connsiteX25" fmla="*/ 8366760 w 9510613"/>
              <a:gd name="connsiteY25" fmla="*/ 1770983 h 6300606"/>
              <a:gd name="connsiteX26" fmla="*/ 9201150 w 9510613"/>
              <a:gd name="connsiteY26" fmla="*/ 2696813 h 6300606"/>
              <a:gd name="connsiteX27" fmla="*/ 9475470 w 9510613"/>
              <a:gd name="connsiteY27" fmla="*/ 3645503 h 6300606"/>
              <a:gd name="connsiteX28" fmla="*/ 9498330 w 9510613"/>
              <a:gd name="connsiteY28" fmla="*/ 4994243 h 6300606"/>
              <a:gd name="connsiteX29" fmla="*/ 9395460 w 9510613"/>
              <a:gd name="connsiteY29" fmla="*/ 6285833 h 6300606"/>
              <a:gd name="connsiteX30" fmla="*/ 9395460 w 9510613"/>
              <a:gd name="connsiteY30" fmla="*/ 6285833 h 6300606"/>
              <a:gd name="connsiteX0" fmla="*/ 0 w 9510613"/>
              <a:gd name="connsiteY0" fmla="*/ 6061078 h 6270161"/>
              <a:gd name="connsiteX1" fmla="*/ 560070 w 9510613"/>
              <a:gd name="connsiteY1" fmla="*/ 2117728 h 6270161"/>
              <a:gd name="connsiteX2" fmla="*/ 811530 w 9510613"/>
              <a:gd name="connsiteY2" fmla="*/ 837568 h 6270161"/>
              <a:gd name="connsiteX3" fmla="*/ 1211580 w 9510613"/>
              <a:gd name="connsiteY3" fmla="*/ 71758 h 6270161"/>
              <a:gd name="connsiteX4" fmla="*/ 1483956 w 9510613"/>
              <a:gd name="connsiteY4" fmla="*/ 35483 h 6270161"/>
              <a:gd name="connsiteX5" fmla="*/ 1683135 w 9510613"/>
              <a:gd name="connsiteY5" fmla="*/ 96415 h 6270161"/>
              <a:gd name="connsiteX6" fmla="*/ 2205990 w 9510613"/>
              <a:gd name="connsiteY6" fmla="*/ 951868 h 6270161"/>
              <a:gd name="connsiteX7" fmla="*/ 2617470 w 9510613"/>
              <a:gd name="connsiteY7" fmla="*/ 3637918 h 6270161"/>
              <a:gd name="connsiteX8" fmla="*/ 2846070 w 9510613"/>
              <a:gd name="connsiteY8" fmla="*/ 5146678 h 6270161"/>
              <a:gd name="connsiteX9" fmla="*/ 3051810 w 9510613"/>
              <a:gd name="connsiteY9" fmla="*/ 6083938 h 6270161"/>
              <a:gd name="connsiteX10" fmla="*/ 3143250 w 9510613"/>
              <a:gd name="connsiteY10" fmla="*/ 6232528 h 6270161"/>
              <a:gd name="connsiteX11" fmla="*/ 3223260 w 9510613"/>
              <a:gd name="connsiteY11" fmla="*/ 6243958 h 6270161"/>
              <a:gd name="connsiteX12" fmla="*/ 3371850 w 9510613"/>
              <a:gd name="connsiteY12" fmla="*/ 6266818 h 6270161"/>
              <a:gd name="connsiteX13" fmla="*/ 3509010 w 9510613"/>
              <a:gd name="connsiteY13" fmla="*/ 6163948 h 6270161"/>
              <a:gd name="connsiteX14" fmla="*/ 3806190 w 9510613"/>
              <a:gd name="connsiteY14" fmla="*/ 5535298 h 6270161"/>
              <a:gd name="connsiteX15" fmla="*/ 4560570 w 9510613"/>
              <a:gd name="connsiteY15" fmla="*/ 2700658 h 6270161"/>
              <a:gd name="connsiteX16" fmla="*/ 4823460 w 9510613"/>
              <a:gd name="connsiteY16" fmla="*/ 1820548 h 6270161"/>
              <a:gd name="connsiteX17" fmla="*/ 5154930 w 9510613"/>
              <a:gd name="connsiteY17" fmla="*/ 1329058 h 6270161"/>
              <a:gd name="connsiteX18" fmla="*/ 5452110 w 9510613"/>
              <a:gd name="connsiteY18" fmla="*/ 1443358 h 6270161"/>
              <a:gd name="connsiteX19" fmla="*/ 5806440 w 9510613"/>
              <a:gd name="connsiteY19" fmla="*/ 1923418 h 6270161"/>
              <a:gd name="connsiteX20" fmla="*/ 6611346 w 9510613"/>
              <a:gd name="connsiteY20" fmla="*/ 3792490 h 6270161"/>
              <a:gd name="connsiteX21" fmla="*/ 6913014 w 9510613"/>
              <a:gd name="connsiteY21" fmla="*/ 4176623 h 6270161"/>
              <a:gd name="connsiteX22" fmla="*/ 7173873 w 9510613"/>
              <a:gd name="connsiteY22" fmla="*/ 3843017 h 6270161"/>
              <a:gd name="connsiteX23" fmla="*/ 7520940 w 9510613"/>
              <a:gd name="connsiteY23" fmla="*/ 2426338 h 6270161"/>
              <a:gd name="connsiteX24" fmla="*/ 7872785 w 9510613"/>
              <a:gd name="connsiteY24" fmla="*/ 1692333 h 6270161"/>
              <a:gd name="connsiteX25" fmla="*/ 8366760 w 9510613"/>
              <a:gd name="connsiteY25" fmla="*/ 1740538 h 6270161"/>
              <a:gd name="connsiteX26" fmla="*/ 9201150 w 9510613"/>
              <a:gd name="connsiteY26" fmla="*/ 2666368 h 6270161"/>
              <a:gd name="connsiteX27" fmla="*/ 9475470 w 9510613"/>
              <a:gd name="connsiteY27" fmla="*/ 3615058 h 6270161"/>
              <a:gd name="connsiteX28" fmla="*/ 9498330 w 9510613"/>
              <a:gd name="connsiteY28" fmla="*/ 4963798 h 6270161"/>
              <a:gd name="connsiteX29" fmla="*/ 9395460 w 9510613"/>
              <a:gd name="connsiteY29" fmla="*/ 6255388 h 6270161"/>
              <a:gd name="connsiteX30" fmla="*/ 9395460 w 9510613"/>
              <a:gd name="connsiteY30" fmla="*/ 6255388 h 6270161"/>
              <a:gd name="connsiteX0" fmla="*/ 0 w 9510613"/>
              <a:gd name="connsiteY0" fmla="*/ 6057908 h 6266991"/>
              <a:gd name="connsiteX1" fmla="*/ 560070 w 9510613"/>
              <a:gd name="connsiteY1" fmla="*/ 2114558 h 6266991"/>
              <a:gd name="connsiteX2" fmla="*/ 811530 w 9510613"/>
              <a:gd name="connsiteY2" fmla="*/ 834398 h 6266991"/>
              <a:gd name="connsiteX3" fmla="*/ 1211580 w 9510613"/>
              <a:gd name="connsiteY3" fmla="*/ 68588 h 6266991"/>
              <a:gd name="connsiteX4" fmla="*/ 1483956 w 9510613"/>
              <a:gd name="connsiteY4" fmla="*/ 32313 h 6266991"/>
              <a:gd name="connsiteX5" fmla="*/ 1683135 w 9510613"/>
              <a:gd name="connsiteY5" fmla="*/ 93245 h 6266991"/>
              <a:gd name="connsiteX6" fmla="*/ 2205990 w 9510613"/>
              <a:gd name="connsiteY6" fmla="*/ 948698 h 6266991"/>
              <a:gd name="connsiteX7" fmla="*/ 2617470 w 9510613"/>
              <a:gd name="connsiteY7" fmla="*/ 3634748 h 6266991"/>
              <a:gd name="connsiteX8" fmla="*/ 2846070 w 9510613"/>
              <a:gd name="connsiteY8" fmla="*/ 5143508 h 6266991"/>
              <a:gd name="connsiteX9" fmla="*/ 3051810 w 9510613"/>
              <a:gd name="connsiteY9" fmla="*/ 6080768 h 6266991"/>
              <a:gd name="connsiteX10" fmla="*/ 3143250 w 9510613"/>
              <a:gd name="connsiteY10" fmla="*/ 6229358 h 6266991"/>
              <a:gd name="connsiteX11" fmla="*/ 3223260 w 9510613"/>
              <a:gd name="connsiteY11" fmla="*/ 6240788 h 6266991"/>
              <a:gd name="connsiteX12" fmla="*/ 3371850 w 9510613"/>
              <a:gd name="connsiteY12" fmla="*/ 6263648 h 6266991"/>
              <a:gd name="connsiteX13" fmla="*/ 3509010 w 9510613"/>
              <a:gd name="connsiteY13" fmla="*/ 6160778 h 6266991"/>
              <a:gd name="connsiteX14" fmla="*/ 3806190 w 9510613"/>
              <a:gd name="connsiteY14" fmla="*/ 5532128 h 6266991"/>
              <a:gd name="connsiteX15" fmla="*/ 4560570 w 9510613"/>
              <a:gd name="connsiteY15" fmla="*/ 2697488 h 6266991"/>
              <a:gd name="connsiteX16" fmla="*/ 4823460 w 9510613"/>
              <a:gd name="connsiteY16" fmla="*/ 1817378 h 6266991"/>
              <a:gd name="connsiteX17" fmla="*/ 5154930 w 9510613"/>
              <a:gd name="connsiteY17" fmla="*/ 1325888 h 6266991"/>
              <a:gd name="connsiteX18" fmla="*/ 5452110 w 9510613"/>
              <a:gd name="connsiteY18" fmla="*/ 1440188 h 6266991"/>
              <a:gd name="connsiteX19" fmla="*/ 5806440 w 9510613"/>
              <a:gd name="connsiteY19" fmla="*/ 1920248 h 6266991"/>
              <a:gd name="connsiteX20" fmla="*/ 6611346 w 9510613"/>
              <a:gd name="connsiteY20" fmla="*/ 3789320 h 6266991"/>
              <a:gd name="connsiteX21" fmla="*/ 6913014 w 9510613"/>
              <a:gd name="connsiteY21" fmla="*/ 4173453 h 6266991"/>
              <a:gd name="connsiteX22" fmla="*/ 7173873 w 9510613"/>
              <a:gd name="connsiteY22" fmla="*/ 3839847 h 6266991"/>
              <a:gd name="connsiteX23" fmla="*/ 7520940 w 9510613"/>
              <a:gd name="connsiteY23" fmla="*/ 2423168 h 6266991"/>
              <a:gd name="connsiteX24" fmla="*/ 7872785 w 9510613"/>
              <a:gd name="connsiteY24" fmla="*/ 1689163 h 6266991"/>
              <a:gd name="connsiteX25" fmla="*/ 8366760 w 9510613"/>
              <a:gd name="connsiteY25" fmla="*/ 1737368 h 6266991"/>
              <a:gd name="connsiteX26" fmla="*/ 9201150 w 9510613"/>
              <a:gd name="connsiteY26" fmla="*/ 2663198 h 6266991"/>
              <a:gd name="connsiteX27" fmla="*/ 9475470 w 9510613"/>
              <a:gd name="connsiteY27" fmla="*/ 3611888 h 6266991"/>
              <a:gd name="connsiteX28" fmla="*/ 9498330 w 9510613"/>
              <a:gd name="connsiteY28" fmla="*/ 4960628 h 6266991"/>
              <a:gd name="connsiteX29" fmla="*/ 9395460 w 9510613"/>
              <a:gd name="connsiteY29" fmla="*/ 6252218 h 6266991"/>
              <a:gd name="connsiteX30" fmla="*/ 9395460 w 9510613"/>
              <a:gd name="connsiteY30" fmla="*/ 6252218 h 6266991"/>
              <a:gd name="connsiteX0" fmla="*/ 0 w 9510613"/>
              <a:gd name="connsiteY0" fmla="*/ 6078557 h 6287640"/>
              <a:gd name="connsiteX1" fmla="*/ 560070 w 9510613"/>
              <a:gd name="connsiteY1" fmla="*/ 2135207 h 6287640"/>
              <a:gd name="connsiteX2" fmla="*/ 811530 w 9510613"/>
              <a:gd name="connsiteY2" fmla="*/ 855047 h 6287640"/>
              <a:gd name="connsiteX3" fmla="*/ 1211580 w 9510613"/>
              <a:gd name="connsiteY3" fmla="*/ 89237 h 6287640"/>
              <a:gd name="connsiteX4" fmla="*/ 1683135 w 9510613"/>
              <a:gd name="connsiteY4" fmla="*/ 113894 h 6287640"/>
              <a:gd name="connsiteX5" fmla="*/ 2205990 w 9510613"/>
              <a:gd name="connsiteY5" fmla="*/ 969347 h 6287640"/>
              <a:gd name="connsiteX6" fmla="*/ 2617470 w 9510613"/>
              <a:gd name="connsiteY6" fmla="*/ 3655397 h 6287640"/>
              <a:gd name="connsiteX7" fmla="*/ 2846070 w 9510613"/>
              <a:gd name="connsiteY7" fmla="*/ 5164157 h 6287640"/>
              <a:gd name="connsiteX8" fmla="*/ 3051810 w 9510613"/>
              <a:gd name="connsiteY8" fmla="*/ 6101417 h 6287640"/>
              <a:gd name="connsiteX9" fmla="*/ 3143250 w 9510613"/>
              <a:gd name="connsiteY9" fmla="*/ 6250007 h 6287640"/>
              <a:gd name="connsiteX10" fmla="*/ 3223260 w 9510613"/>
              <a:gd name="connsiteY10" fmla="*/ 6261437 h 6287640"/>
              <a:gd name="connsiteX11" fmla="*/ 3371850 w 9510613"/>
              <a:gd name="connsiteY11" fmla="*/ 6284297 h 6287640"/>
              <a:gd name="connsiteX12" fmla="*/ 3509010 w 9510613"/>
              <a:gd name="connsiteY12" fmla="*/ 6181427 h 6287640"/>
              <a:gd name="connsiteX13" fmla="*/ 3806190 w 9510613"/>
              <a:gd name="connsiteY13" fmla="*/ 5552777 h 6287640"/>
              <a:gd name="connsiteX14" fmla="*/ 4560570 w 9510613"/>
              <a:gd name="connsiteY14" fmla="*/ 2718137 h 6287640"/>
              <a:gd name="connsiteX15" fmla="*/ 4823460 w 9510613"/>
              <a:gd name="connsiteY15" fmla="*/ 1838027 h 6287640"/>
              <a:gd name="connsiteX16" fmla="*/ 5154930 w 9510613"/>
              <a:gd name="connsiteY16" fmla="*/ 1346537 h 6287640"/>
              <a:gd name="connsiteX17" fmla="*/ 5452110 w 9510613"/>
              <a:gd name="connsiteY17" fmla="*/ 1460837 h 6287640"/>
              <a:gd name="connsiteX18" fmla="*/ 5806440 w 9510613"/>
              <a:gd name="connsiteY18" fmla="*/ 1940897 h 6287640"/>
              <a:gd name="connsiteX19" fmla="*/ 6611346 w 9510613"/>
              <a:gd name="connsiteY19" fmla="*/ 3809969 h 6287640"/>
              <a:gd name="connsiteX20" fmla="*/ 6913014 w 9510613"/>
              <a:gd name="connsiteY20" fmla="*/ 4194102 h 6287640"/>
              <a:gd name="connsiteX21" fmla="*/ 7173873 w 9510613"/>
              <a:gd name="connsiteY21" fmla="*/ 3860496 h 6287640"/>
              <a:gd name="connsiteX22" fmla="*/ 7520940 w 9510613"/>
              <a:gd name="connsiteY22" fmla="*/ 2443817 h 6287640"/>
              <a:gd name="connsiteX23" fmla="*/ 7872785 w 9510613"/>
              <a:gd name="connsiteY23" fmla="*/ 1709812 h 6287640"/>
              <a:gd name="connsiteX24" fmla="*/ 8366760 w 9510613"/>
              <a:gd name="connsiteY24" fmla="*/ 1758017 h 6287640"/>
              <a:gd name="connsiteX25" fmla="*/ 9201150 w 9510613"/>
              <a:gd name="connsiteY25" fmla="*/ 2683847 h 6287640"/>
              <a:gd name="connsiteX26" fmla="*/ 9475470 w 9510613"/>
              <a:gd name="connsiteY26" fmla="*/ 3632537 h 6287640"/>
              <a:gd name="connsiteX27" fmla="*/ 9498330 w 9510613"/>
              <a:gd name="connsiteY27" fmla="*/ 4981277 h 6287640"/>
              <a:gd name="connsiteX28" fmla="*/ 9395460 w 9510613"/>
              <a:gd name="connsiteY28" fmla="*/ 6272867 h 6287640"/>
              <a:gd name="connsiteX29" fmla="*/ 9395460 w 9510613"/>
              <a:gd name="connsiteY29" fmla="*/ 6272867 h 6287640"/>
              <a:gd name="connsiteX0" fmla="*/ 0 w 9510613"/>
              <a:gd name="connsiteY0" fmla="*/ 6036293 h 6245376"/>
              <a:gd name="connsiteX1" fmla="*/ 560070 w 9510613"/>
              <a:gd name="connsiteY1" fmla="*/ 2092943 h 6245376"/>
              <a:gd name="connsiteX2" fmla="*/ 811530 w 9510613"/>
              <a:gd name="connsiteY2" fmla="*/ 812783 h 6245376"/>
              <a:gd name="connsiteX3" fmla="*/ 1198207 w 9510613"/>
              <a:gd name="connsiteY3" fmla="*/ 132228 h 6245376"/>
              <a:gd name="connsiteX4" fmla="*/ 1683135 w 9510613"/>
              <a:gd name="connsiteY4" fmla="*/ 71630 h 6245376"/>
              <a:gd name="connsiteX5" fmla="*/ 2205990 w 9510613"/>
              <a:gd name="connsiteY5" fmla="*/ 927083 h 6245376"/>
              <a:gd name="connsiteX6" fmla="*/ 2617470 w 9510613"/>
              <a:gd name="connsiteY6" fmla="*/ 3613133 h 6245376"/>
              <a:gd name="connsiteX7" fmla="*/ 2846070 w 9510613"/>
              <a:gd name="connsiteY7" fmla="*/ 5121893 h 6245376"/>
              <a:gd name="connsiteX8" fmla="*/ 3051810 w 9510613"/>
              <a:gd name="connsiteY8" fmla="*/ 6059153 h 6245376"/>
              <a:gd name="connsiteX9" fmla="*/ 3143250 w 9510613"/>
              <a:gd name="connsiteY9" fmla="*/ 6207743 h 6245376"/>
              <a:gd name="connsiteX10" fmla="*/ 3223260 w 9510613"/>
              <a:gd name="connsiteY10" fmla="*/ 6219173 h 6245376"/>
              <a:gd name="connsiteX11" fmla="*/ 3371850 w 9510613"/>
              <a:gd name="connsiteY11" fmla="*/ 6242033 h 6245376"/>
              <a:gd name="connsiteX12" fmla="*/ 3509010 w 9510613"/>
              <a:gd name="connsiteY12" fmla="*/ 6139163 h 6245376"/>
              <a:gd name="connsiteX13" fmla="*/ 3806190 w 9510613"/>
              <a:gd name="connsiteY13" fmla="*/ 5510513 h 6245376"/>
              <a:gd name="connsiteX14" fmla="*/ 4560570 w 9510613"/>
              <a:gd name="connsiteY14" fmla="*/ 2675873 h 6245376"/>
              <a:gd name="connsiteX15" fmla="*/ 4823460 w 9510613"/>
              <a:gd name="connsiteY15" fmla="*/ 1795763 h 6245376"/>
              <a:gd name="connsiteX16" fmla="*/ 5154930 w 9510613"/>
              <a:gd name="connsiteY16" fmla="*/ 1304273 h 6245376"/>
              <a:gd name="connsiteX17" fmla="*/ 5452110 w 9510613"/>
              <a:gd name="connsiteY17" fmla="*/ 1418573 h 6245376"/>
              <a:gd name="connsiteX18" fmla="*/ 5806440 w 9510613"/>
              <a:gd name="connsiteY18" fmla="*/ 1898633 h 6245376"/>
              <a:gd name="connsiteX19" fmla="*/ 6611346 w 9510613"/>
              <a:gd name="connsiteY19" fmla="*/ 3767705 h 6245376"/>
              <a:gd name="connsiteX20" fmla="*/ 6913014 w 9510613"/>
              <a:gd name="connsiteY20" fmla="*/ 4151838 h 6245376"/>
              <a:gd name="connsiteX21" fmla="*/ 7173873 w 9510613"/>
              <a:gd name="connsiteY21" fmla="*/ 3818232 h 6245376"/>
              <a:gd name="connsiteX22" fmla="*/ 7520940 w 9510613"/>
              <a:gd name="connsiteY22" fmla="*/ 2401553 h 6245376"/>
              <a:gd name="connsiteX23" fmla="*/ 7872785 w 9510613"/>
              <a:gd name="connsiteY23" fmla="*/ 1667548 h 6245376"/>
              <a:gd name="connsiteX24" fmla="*/ 8366760 w 9510613"/>
              <a:gd name="connsiteY24" fmla="*/ 1715753 h 6245376"/>
              <a:gd name="connsiteX25" fmla="*/ 9201150 w 9510613"/>
              <a:gd name="connsiteY25" fmla="*/ 2641583 h 6245376"/>
              <a:gd name="connsiteX26" fmla="*/ 9475470 w 9510613"/>
              <a:gd name="connsiteY26" fmla="*/ 3590273 h 6245376"/>
              <a:gd name="connsiteX27" fmla="*/ 9498330 w 9510613"/>
              <a:gd name="connsiteY27" fmla="*/ 4939013 h 6245376"/>
              <a:gd name="connsiteX28" fmla="*/ 9395460 w 9510613"/>
              <a:gd name="connsiteY28" fmla="*/ 6230603 h 6245376"/>
              <a:gd name="connsiteX29" fmla="*/ 9395460 w 9510613"/>
              <a:gd name="connsiteY29" fmla="*/ 6230603 h 6245376"/>
              <a:gd name="connsiteX0" fmla="*/ 0 w 9510613"/>
              <a:gd name="connsiteY0" fmla="*/ 6036293 h 6245376"/>
              <a:gd name="connsiteX1" fmla="*/ 560070 w 9510613"/>
              <a:gd name="connsiteY1" fmla="*/ 2092943 h 6245376"/>
              <a:gd name="connsiteX2" fmla="*/ 811530 w 9510613"/>
              <a:gd name="connsiteY2" fmla="*/ 812783 h 6245376"/>
              <a:gd name="connsiteX3" fmla="*/ 1198207 w 9510613"/>
              <a:gd name="connsiteY3" fmla="*/ 132228 h 6245376"/>
              <a:gd name="connsiteX4" fmla="*/ 1683135 w 9510613"/>
              <a:gd name="connsiteY4" fmla="*/ 71630 h 6245376"/>
              <a:gd name="connsiteX5" fmla="*/ 2205990 w 9510613"/>
              <a:gd name="connsiteY5" fmla="*/ 927083 h 6245376"/>
              <a:gd name="connsiteX6" fmla="*/ 2617470 w 9510613"/>
              <a:gd name="connsiteY6" fmla="*/ 3613133 h 6245376"/>
              <a:gd name="connsiteX7" fmla="*/ 2846070 w 9510613"/>
              <a:gd name="connsiteY7" fmla="*/ 5121893 h 6245376"/>
              <a:gd name="connsiteX8" fmla="*/ 3051810 w 9510613"/>
              <a:gd name="connsiteY8" fmla="*/ 6059153 h 6245376"/>
              <a:gd name="connsiteX9" fmla="*/ 3143250 w 9510613"/>
              <a:gd name="connsiteY9" fmla="*/ 6207743 h 6245376"/>
              <a:gd name="connsiteX10" fmla="*/ 3223260 w 9510613"/>
              <a:gd name="connsiteY10" fmla="*/ 6219173 h 6245376"/>
              <a:gd name="connsiteX11" fmla="*/ 3371850 w 9510613"/>
              <a:gd name="connsiteY11" fmla="*/ 6242033 h 6245376"/>
              <a:gd name="connsiteX12" fmla="*/ 3509010 w 9510613"/>
              <a:gd name="connsiteY12" fmla="*/ 6139163 h 6245376"/>
              <a:gd name="connsiteX13" fmla="*/ 3806190 w 9510613"/>
              <a:gd name="connsiteY13" fmla="*/ 5510513 h 6245376"/>
              <a:gd name="connsiteX14" fmla="*/ 4560570 w 9510613"/>
              <a:gd name="connsiteY14" fmla="*/ 2675873 h 6245376"/>
              <a:gd name="connsiteX15" fmla="*/ 4823460 w 9510613"/>
              <a:gd name="connsiteY15" fmla="*/ 1795763 h 6245376"/>
              <a:gd name="connsiteX16" fmla="*/ 5154930 w 9510613"/>
              <a:gd name="connsiteY16" fmla="*/ 1304273 h 6245376"/>
              <a:gd name="connsiteX17" fmla="*/ 5452110 w 9510613"/>
              <a:gd name="connsiteY17" fmla="*/ 1418573 h 6245376"/>
              <a:gd name="connsiteX18" fmla="*/ 5806440 w 9510613"/>
              <a:gd name="connsiteY18" fmla="*/ 1898633 h 6245376"/>
              <a:gd name="connsiteX19" fmla="*/ 6611346 w 9510613"/>
              <a:gd name="connsiteY19" fmla="*/ 3767705 h 6245376"/>
              <a:gd name="connsiteX20" fmla="*/ 6913014 w 9510613"/>
              <a:gd name="connsiteY20" fmla="*/ 4151838 h 6245376"/>
              <a:gd name="connsiteX21" fmla="*/ 7173873 w 9510613"/>
              <a:gd name="connsiteY21" fmla="*/ 3818232 h 6245376"/>
              <a:gd name="connsiteX22" fmla="*/ 7520940 w 9510613"/>
              <a:gd name="connsiteY22" fmla="*/ 2401553 h 6245376"/>
              <a:gd name="connsiteX23" fmla="*/ 7872785 w 9510613"/>
              <a:gd name="connsiteY23" fmla="*/ 1667548 h 6245376"/>
              <a:gd name="connsiteX24" fmla="*/ 8366760 w 9510613"/>
              <a:gd name="connsiteY24" fmla="*/ 1715753 h 6245376"/>
              <a:gd name="connsiteX25" fmla="*/ 9201150 w 9510613"/>
              <a:gd name="connsiteY25" fmla="*/ 2641583 h 6245376"/>
              <a:gd name="connsiteX26" fmla="*/ 9475470 w 9510613"/>
              <a:gd name="connsiteY26" fmla="*/ 3590273 h 6245376"/>
              <a:gd name="connsiteX27" fmla="*/ 9498330 w 9510613"/>
              <a:gd name="connsiteY27" fmla="*/ 4939013 h 6245376"/>
              <a:gd name="connsiteX28" fmla="*/ 9395460 w 9510613"/>
              <a:gd name="connsiteY28" fmla="*/ 6230603 h 6245376"/>
              <a:gd name="connsiteX29" fmla="*/ 9395460 w 9510613"/>
              <a:gd name="connsiteY29" fmla="*/ 6230603 h 6245376"/>
              <a:gd name="connsiteX0" fmla="*/ 0 w 9510613"/>
              <a:gd name="connsiteY0" fmla="*/ 6037048 h 6246131"/>
              <a:gd name="connsiteX1" fmla="*/ 560070 w 9510613"/>
              <a:gd name="connsiteY1" fmla="*/ 2093698 h 6246131"/>
              <a:gd name="connsiteX2" fmla="*/ 839949 w 9510613"/>
              <a:gd name="connsiteY2" fmla="*/ 830255 h 6246131"/>
              <a:gd name="connsiteX3" fmla="*/ 1198207 w 9510613"/>
              <a:gd name="connsiteY3" fmla="*/ 132983 h 6246131"/>
              <a:gd name="connsiteX4" fmla="*/ 1683135 w 9510613"/>
              <a:gd name="connsiteY4" fmla="*/ 72385 h 6246131"/>
              <a:gd name="connsiteX5" fmla="*/ 2205990 w 9510613"/>
              <a:gd name="connsiteY5" fmla="*/ 927838 h 6246131"/>
              <a:gd name="connsiteX6" fmla="*/ 2617470 w 9510613"/>
              <a:gd name="connsiteY6" fmla="*/ 3613888 h 6246131"/>
              <a:gd name="connsiteX7" fmla="*/ 2846070 w 9510613"/>
              <a:gd name="connsiteY7" fmla="*/ 5122648 h 6246131"/>
              <a:gd name="connsiteX8" fmla="*/ 3051810 w 9510613"/>
              <a:gd name="connsiteY8" fmla="*/ 6059908 h 6246131"/>
              <a:gd name="connsiteX9" fmla="*/ 3143250 w 9510613"/>
              <a:gd name="connsiteY9" fmla="*/ 6208498 h 6246131"/>
              <a:gd name="connsiteX10" fmla="*/ 3223260 w 9510613"/>
              <a:gd name="connsiteY10" fmla="*/ 6219928 h 6246131"/>
              <a:gd name="connsiteX11" fmla="*/ 3371850 w 9510613"/>
              <a:gd name="connsiteY11" fmla="*/ 6242788 h 6246131"/>
              <a:gd name="connsiteX12" fmla="*/ 3509010 w 9510613"/>
              <a:gd name="connsiteY12" fmla="*/ 6139918 h 6246131"/>
              <a:gd name="connsiteX13" fmla="*/ 3806190 w 9510613"/>
              <a:gd name="connsiteY13" fmla="*/ 5511268 h 6246131"/>
              <a:gd name="connsiteX14" fmla="*/ 4560570 w 9510613"/>
              <a:gd name="connsiteY14" fmla="*/ 2676628 h 6246131"/>
              <a:gd name="connsiteX15" fmla="*/ 4823460 w 9510613"/>
              <a:gd name="connsiteY15" fmla="*/ 1796518 h 6246131"/>
              <a:gd name="connsiteX16" fmla="*/ 5154930 w 9510613"/>
              <a:gd name="connsiteY16" fmla="*/ 1305028 h 6246131"/>
              <a:gd name="connsiteX17" fmla="*/ 5452110 w 9510613"/>
              <a:gd name="connsiteY17" fmla="*/ 1419328 h 6246131"/>
              <a:gd name="connsiteX18" fmla="*/ 5806440 w 9510613"/>
              <a:gd name="connsiteY18" fmla="*/ 1899388 h 6246131"/>
              <a:gd name="connsiteX19" fmla="*/ 6611346 w 9510613"/>
              <a:gd name="connsiteY19" fmla="*/ 3768460 h 6246131"/>
              <a:gd name="connsiteX20" fmla="*/ 6913014 w 9510613"/>
              <a:gd name="connsiteY20" fmla="*/ 4152593 h 6246131"/>
              <a:gd name="connsiteX21" fmla="*/ 7173873 w 9510613"/>
              <a:gd name="connsiteY21" fmla="*/ 3818987 h 6246131"/>
              <a:gd name="connsiteX22" fmla="*/ 7520940 w 9510613"/>
              <a:gd name="connsiteY22" fmla="*/ 2402308 h 6246131"/>
              <a:gd name="connsiteX23" fmla="*/ 7872785 w 9510613"/>
              <a:gd name="connsiteY23" fmla="*/ 1668303 h 6246131"/>
              <a:gd name="connsiteX24" fmla="*/ 8366760 w 9510613"/>
              <a:gd name="connsiteY24" fmla="*/ 1716508 h 6246131"/>
              <a:gd name="connsiteX25" fmla="*/ 9201150 w 9510613"/>
              <a:gd name="connsiteY25" fmla="*/ 2642338 h 6246131"/>
              <a:gd name="connsiteX26" fmla="*/ 9475470 w 9510613"/>
              <a:gd name="connsiteY26" fmla="*/ 3591028 h 6246131"/>
              <a:gd name="connsiteX27" fmla="*/ 9498330 w 9510613"/>
              <a:gd name="connsiteY27" fmla="*/ 4939768 h 6246131"/>
              <a:gd name="connsiteX28" fmla="*/ 9395460 w 9510613"/>
              <a:gd name="connsiteY28" fmla="*/ 6231358 h 6246131"/>
              <a:gd name="connsiteX29" fmla="*/ 9395460 w 9510613"/>
              <a:gd name="connsiteY29" fmla="*/ 6231358 h 6246131"/>
              <a:gd name="connsiteX0" fmla="*/ 0 w 9558321"/>
              <a:gd name="connsiteY0" fmla="*/ 6402808 h 6402808"/>
              <a:gd name="connsiteX1" fmla="*/ 607778 w 9558321"/>
              <a:gd name="connsiteY1" fmla="*/ 2093698 h 6402808"/>
              <a:gd name="connsiteX2" fmla="*/ 887657 w 9558321"/>
              <a:gd name="connsiteY2" fmla="*/ 830255 h 6402808"/>
              <a:gd name="connsiteX3" fmla="*/ 1245915 w 9558321"/>
              <a:gd name="connsiteY3" fmla="*/ 132983 h 6402808"/>
              <a:gd name="connsiteX4" fmla="*/ 1730843 w 9558321"/>
              <a:gd name="connsiteY4" fmla="*/ 72385 h 6402808"/>
              <a:gd name="connsiteX5" fmla="*/ 2253698 w 9558321"/>
              <a:gd name="connsiteY5" fmla="*/ 927838 h 6402808"/>
              <a:gd name="connsiteX6" fmla="*/ 2665178 w 9558321"/>
              <a:gd name="connsiteY6" fmla="*/ 3613888 h 6402808"/>
              <a:gd name="connsiteX7" fmla="*/ 2893778 w 9558321"/>
              <a:gd name="connsiteY7" fmla="*/ 5122648 h 6402808"/>
              <a:gd name="connsiteX8" fmla="*/ 3099518 w 9558321"/>
              <a:gd name="connsiteY8" fmla="*/ 6059908 h 6402808"/>
              <a:gd name="connsiteX9" fmla="*/ 3190958 w 9558321"/>
              <a:gd name="connsiteY9" fmla="*/ 6208498 h 6402808"/>
              <a:gd name="connsiteX10" fmla="*/ 3270968 w 9558321"/>
              <a:gd name="connsiteY10" fmla="*/ 6219928 h 6402808"/>
              <a:gd name="connsiteX11" fmla="*/ 3419558 w 9558321"/>
              <a:gd name="connsiteY11" fmla="*/ 6242788 h 6402808"/>
              <a:gd name="connsiteX12" fmla="*/ 3556718 w 9558321"/>
              <a:gd name="connsiteY12" fmla="*/ 6139918 h 6402808"/>
              <a:gd name="connsiteX13" fmla="*/ 3853898 w 9558321"/>
              <a:gd name="connsiteY13" fmla="*/ 5511268 h 6402808"/>
              <a:gd name="connsiteX14" fmla="*/ 4608278 w 9558321"/>
              <a:gd name="connsiteY14" fmla="*/ 2676628 h 6402808"/>
              <a:gd name="connsiteX15" fmla="*/ 4871168 w 9558321"/>
              <a:gd name="connsiteY15" fmla="*/ 1796518 h 6402808"/>
              <a:gd name="connsiteX16" fmla="*/ 5202638 w 9558321"/>
              <a:gd name="connsiteY16" fmla="*/ 1305028 h 6402808"/>
              <a:gd name="connsiteX17" fmla="*/ 5499818 w 9558321"/>
              <a:gd name="connsiteY17" fmla="*/ 1419328 h 6402808"/>
              <a:gd name="connsiteX18" fmla="*/ 5854148 w 9558321"/>
              <a:gd name="connsiteY18" fmla="*/ 1899388 h 6402808"/>
              <a:gd name="connsiteX19" fmla="*/ 6659054 w 9558321"/>
              <a:gd name="connsiteY19" fmla="*/ 3768460 h 6402808"/>
              <a:gd name="connsiteX20" fmla="*/ 6960722 w 9558321"/>
              <a:gd name="connsiteY20" fmla="*/ 4152593 h 6402808"/>
              <a:gd name="connsiteX21" fmla="*/ 7221581 w 9558321"/>
              <a:gd name="connsiteY21" fmla="*/ 3818987 h 6402808"/>
              <a:gd name="connsiteX22" fmla="*/ 7568648 w 9558321"/>
              <a:gd name="connsiteY22" fmla="*/ 2402308 h 6402808"/>
              <a:gd name="connsiteX23" fmla="*/ 7920493 w 9558321"/>
              <a:gd name="connsiteY23" fmla="*/ 1668303 h 6402808"/>
              <a:gd name="connsiteX24" fmla="*/ 8414468 w 9558321"/>
              <a:gd name="connsiteY24" fmla="*/ 1716508 h 6402808"/>
              <a:gd name="connsiteX25" fmla="*/ 9248858 w 9558321"/>
              <a:gd name="connsiteY25" fmla="*/ 2642338 h 6402808"/>
              <a:gd name="connsiteX26" fmla="*/ 9523178 w 9558321"/>
              <a:gd name="connsiteY26" fmla="*/ 3591028 h 6402808"/>
              <a:gd name="connsiteX27" fmla="*/ 9546038 w 9558321"/>
              <a:gd name="connsiteY27" fmla="*/ 4939768 h 6402808"/>
              <a:gd name="connsiteX28" fmla="*/ 9443168 w 9558321"/>
              <a:gd name="connsiteY28" fmla="*/ 6231358 h 6402808"/>
              <a:gd name="connsiteX29" fmla="*/ 9443168 w 9558321"/>
              <a:gd name="connsiteY29" fmla="*/ 6231358 h 6402808"/>
              <a:gd name="connsiteX0" fmla="*/ 0 w 9558321"/>
              <a:gd name="connsiteY0" fmla="*/ 6402808 h 6402808"/>
              <a:gd name="connsiteX1" fmla="*/ 607778 w 9558321"/>
              <a:gd name="connsiteY1" fmla="*/ 2093698 h 6402808"/>
              <a:gd name="connsiteX2" fmla="*/ 887657 w 9558321"/>
              <a:gd name="connsiteY2" fmla="*/ 830255 h 6402808"/>
              <a:gd name="connsiteX3" fmla="*/ 1245915 w 9558321"/>
              <a:gd name="connsiteY3" fmla="*/ 132983 h 6402808"/>
              <a:gd name="connsiteX4" fmla="*/ 1730843 w 9558321"/>
              <a:gd name="connsiteY4" fmla="*/ 72385 h 6402808"/>
              <a:gd name="connsiteX5" fmla="*/ 2253698 w 9558321"/>
              <a:gd name="connsiteY5" fmla="*/ 927838 h 6402808"/>
              <a:gd name="connsiteX6" fmla="*/ 2665178 w 9558321"/>
              <a:gd name="connsiteY6" fmla="*/ 3613888 h 6402808"/>
              <a:gd name="connsiteX7" fmla="*/ 2893778 w 9558321"/>
              <a:gd name="connsiteY7" fmla="*/ 5122648 h 6402808"/>
              <a:gd name="connsiteX8" fmla="*/ 3099518 w 9558321"/>
              <a:gd name="connsiteY8" fmla="*/ 6059908 h 6402808"/>
              <a:gd name="connsiteX9" fmla="*/ 3190958 w 9558321"/>
              <a:gd name="connsiteY9" fmla="*/ 6208498 h 6402808"/>
              <a:gd name="connsiteX10" fmla="*/ 3270968 w 9558321"/>
              <a:gd name="connsiteY10" fmla="*/ 6219928 h 6402808"/>
              <a:gd name="connsiteX11" fmla="*/ 3419558 w 9558321"/>
              <a:gd name="connsiteY11" fmla="*/ 6242788 h 6402808"/>
              <a:gd name="connsiteX12" fmla="*/ 3556718 w 9558321"/>
              <a:gd name="connsiteY12" fmla="*/ 6139918 h 6402808"/>
              <a:gd name="connsiteX13" fmla="*/ 3853898 w 9558321"/>
              <a:gd name="connsiteY13" fmla="*/ 5511268 h 6402808"/>
              <a:gd name="connsiteX14" fmla="*/ 4608278 w 9558321"/>
              <a:gd name="connsiteY14" fmla="*/ 2676628 h 6402808"/>
              <a:gd name="connsiteX15" fmla="*/ 4871168 w 9558321"/>
              <a:gd name="connsiteY15" fmla="*/ 1796518 h 6402808"/>
              <a:gd name="connsiteX16" fmla="*/ 5202638 w 9558321"/>
              <a:gd name="connsiteY16" fmla="*/ 1305028 h 6402808"/>
              <a:gd name="connsiteX17" fmla="*/ 5563428 w 9558321"/>
              <a:gd name="connsiteY17" fmla="*/ 1395474 h 6402808"/>
              <a:gd name="connsiteX18" fmla="*/ 5854148 w 9558321"/>
              <a:gd name="connsiteY18" fmla="*/ 1899388 h 6402808"/>
              <a:gd name="connsiteX19" fmla="*/ 6659054 w 9558321"/>
              <a:gd name="connsiteY19" fmla="*/ 3768460 h 6402808"/>
              <a:gd name="connsiteX20" fmla="*/ 6960722 w 9558321"/>
              <a:gd name="connsiteY20" fmla="*/ 4152593 h 6402808"/>
              <a:gd name="connsiteX21" fmla="*/ 7221581 w 9558321"/>
              <a:gd name="connsiteY21" fmla="*/ 3818987 h 6402808"/>
              <a:gd name="connsiteX22" fmla="*/ 7568648 w 9558321"/>
              <a:gd name="connsiteY22" fmla="*/ 2402308 h 6402808"/>
              <a:gd name="connsiteX23" fmla="*/ 7920493 w 9558321"/>
              <a:gd name="connsiteY23" fmla="*/ 1668303 h 6402808"/>
              <a:gd name="connsiteX24" fmla="*/ 8414468 w 9558321"/>
              <a:gd name="connsiteY24" fmla="*/ 1716508 h 6402808"/>
              <a:gd name="connsiteX25" fmla="*/ 9248858 w 9558321"/>
              <a:gd name="connsiteY25" fmla="*/ 2642338 h 6402808"/>
              <a:gd name="connsiteX26" fmla="*/ 9523178 w 9558321"/>
              <a:gd name="connsiteY26" fmla="*/ 3591028 h 6402808"/>
              <a:gd name="connsiteX27" fmla="*/ 9546038 w 9558321"/>
              <a:gd name="connsiteY27" fmla="*/ 4939768 h 6402808"/>
              <a:gd name="connsiteX28" fmla="*/ 9443168 w 9558321"/>
              <a:gd name="connsiteY28" fmla="*/ 6231358 h 6402808"/>
              <a:gd name="connsiteX29" fmla="*/ 9443168 w 9558321"/>
              <a:gd name="connsiteY29" fmla="*/ 6231358 h 6402808"/>
              <a:gd name="connsiteX0" fmla="*/ 0 w 9558321"/>
              <a:gd name="connsiteY0" fmla="*/ 6402808 h 6402808"/>
              <a:gd name="connsiteX1" fmla="*/ 607778 w 9558321"/>
              <a:gd name="connsiteY1" fmla="*/ 2093698 h 6402808"/>
              <a:gd name="connsiteX2" fmla="*/ 887657 w 9558321"/>
              <a:gd name="connsiteY2" fmla="*/ 830255 h 6402808"/>
              <a:gd name="connsiteX3" fmla="*/ 1245915 w 9558321"/>
              <a:gd name="connsiteY3" fmla="*/ 132983 h 6402808"/>
              <a:gd name="connsiteX4" fmla="*/ 1730843 w 9558321"/>
              <a:gd name="connsiteY4" fmla="*/ 72385 h 6402808"/>
              <a:gd name="connsiteX5" fmla="*/ 2253698 w 9558321"/>
              <a:gd name="connsiteY5" fmla="*/ 927838 h 6402808"/>
              <a:gd name="connsiteX6" fmla="*/ 2665178 w 9558321"/>
              <a:gd name="connsiteY6" fmla="*/ 3613888 h 6402808"/>
              <a:gd name="connsiteX7" fmla="*/ 2893778 w 9558321"/>
              <a:gd name="connsiteY7" fmla="*/ 5122648 h 6402808"/>
              <a:gd name="connsiteX8" fmla="*/ 3099518 w 9558321"/>
              <a:gd name="connsiteY8" fmla="*/ 6059908 h 6402808"/>
              <a:gd name="connsiteX9" fmla="*/ 3190958 w 9558321"/>
              <a:gd name="connsiteY9" fmla="*/ 6208498 h 6402808"/>
              <a:gd name="connsiteX10" fmla="*/ 3270968 w 9558321"/>
              <a:gd name="connsiteY10" fmla="*/ 6219928 h 6402808"/>
              <a:gd name="connsiteX11" fmla="*/ 3419558 w 9558321"/>
              <a:gd name="connsiteY11" fmla="*/ 6242788 h 6402808"/>
              <a:gd name="connsiteX12" fmla="*/ 3556718 w 9558321"/>
              <a:gd name="connsiteY12" fmla="*/ 6139918 h 6402808"/>
              <a:gd name="connsiteX13" fmla="*/ 3853898 w 9558321"/>
              <a:gd name="connsiteY13" fmla="*/ 5511268 h 6402808"/>
              <a:gd name="connsiteX14" fmla="*/ 4608278 w 9558321"/>
              <a:gd name="connsiteY14" fmla="*/ 2676628 h 6402808"/>
              <a:gd name="connsiteX15" fmla="*/ 4871168 w 9558321"/>
              <a:gd name="connsiteY15" fmla="*/ 1796518 h 6402808"/>
              <a:gd name="connsiteX16" fmla="*/ 5202638 w 9558321"/>
              <a:gd name="connsiteY16" fmla="*/ 1305028 h 6402808"/>
              <a:gd name="connsiteX17" fmla="*/ 5531623 w 9558321"/>
              <a:gd name="connsiteY17" fmla="*/ 1411376 h 6402808"/>
              <a:gd name="connsiteX18" fmla="*/ 5854148 w 9558321"/>
              <a:gd name="connsiteY18" fmla="*/ 1899388 h 6402808"/>
              <a:gd name="connsiteX19" fmla="*/ 6659054 w 9558321"/>
              <a:gd name="connsiteY19" fmla="*/ 3768460 h 6402808"/>
              <a:gd name="connsiteX20" fmla="*/ 6960722 w 9558321"/>
              <a:gd name="connsiteY20" fmla="*/ 4152593 h 6402808"/>
              <a:gd name="connsiteX21" fmla="*/ 7221581 w 9558321"/>
              <a:gd name="connsiteY21" fmla="*/ 3818987 h 6402808"/>
              <a:gd name="connsiteX22" fmla="*/ 7568648 w 9558321"/>
              <a:gd name="connsiteY22" fmla="*/ 2402308 h 6402808"/>
              <a:gd name="connsiteX23" fmla="*/ 7920493 w 9558321"/>
              <a:gd name="connsiteY23" fmla="*/ 1668303 h 6402808"/>
              <a:gd name="connsiteX24" fmla="*/ 8414468 w 9558321"/>
              <a:gd name="connsiteY24" fmla="*/ 1716508 h 6402808"/>
              <a:gd name="connsiteX25" fmla="*/ 9248858 w 9558321"/>
              <a:gd name="connsiteY25" fmla="*/ 2642338 h 6402808"/>
              <a:gd name="connsiteX26" fmla="*/ 9523178 w 9558321"/>
              <a:gd name="connsiteY26" fmla="*/ 3591028 h 6402808"/>
              <a:gd name="connsiteX27" fmla="*/ 9546038 w 9558321"/>
              <a:gd name="connsiteY27" fmla="*/ 4939768 h 6402808"/>
              <a:gd name="connsiteX28" fmla="*/ 9443168 w 9558321"/>
              <a:gd name="connsiteY28" fmla="*/ 6231358 h 6402808"/>
              <a:gd name="connsiteX29" fmla="*/ 9443168 w 9558321"/>
              <a:gd name="connsiteY29" fmla="*/ 6231358 h 6402808"/>
              <a:gd name="connsiteX0" fmla="*/ 0 w 9558321"/>
              <a:gd name="connsiteY0" fmla="*/ 6402808 h 6402808"/>
              <a:gd name="connsiteX1" fmla="*/ 607778 w 9558321"/>
              <a:gd name="connsiteY1" fmla="*/ 2093698 h 6402808"/>
              <a:gd name="connsiteX2" fmla="*/ 887657 w 9558321"/>
              <a:gd name="connsiteY2" fmla="*/ 830255 h 6402808"/>
              <a:gd name="connsiteX3" fmla="*/ 1245915 w 9558321"/>
              <a:gd name="connsiteY3" fmla="*/ 132983 h 6402808"/>
              <a:gd name="connsiteX4" fmla="*/ 1730843 w 9558321"/>
              <a:gd name="connsiteY4" fmla="*/ 72385 h 6402808"/>
              <a:gd name="connsiteX5" fmla="*/ 2253698 w 9558321"/>
              <a:gd name="connsiteY5" fmla="*/ 927838 h 6402808"/>
              <a:gd name="connsiteX6" fmla="*/ 2665178 w 9558321"/>
              <a:gd name="connsiteY6" fmla="*/ 3613888 h 6402808"/>
              <a:gd name="connsiteX7" fmla="*/ 2893778 w 9558321"/>
              <a:gd name="connsiteY7" fmla="*/ 5122648 h 6402808"/>
              <a:gd name="connsiteX8" fmla="*/ 3099518 w 9558321"/>
              <a:gd name="connsiteY8" fmla="*/ 6059908 h 6402808"/>
              <a:gd name="connsiteX9" fmla="*/ 3190958 w 9558321"/>
              <a:gd name="connsiteY9" fmla="*/ 6208498 h 6402808"/>
              <a:gd name="connsiteX10" fmla="*/ 3270968 w 9558321"/>
              <a:gd name="connsiteY10" fmla="*/ 6219928 h 6402808"/>
              <a:gd name="connsiteX11" fmla="*/ 3419558 w 9558321"/>
              <a:gd name="connsiteY11" fmla="*/ 6242788 h 6402808"/>
              <a:gd name="connsiteX12" fmla="*/ 3556718 w 9558321"/>
              <a:gd name="connsiteY12" fmla="*/ 6139918 h 6402808"/>
              <a:gd name="connsiteX13" fmla="*/ 3853898 w 9558321"/>
              <a:gd name="connsiteY13" fmla="*/ 5511268 h 6402808"/>
              <a:gd name="connsiteX14" fmla="*/ 4608278 w 9558321"/>
              <a:gd name="connsiteY14" fmla="*/ 2676628 h 6402808"/>
              <a:gd name="connsiteX15" fmla="*/ 4871168 w 9558321"/>
              <a:gd name="connsiteY15" fmla="*/ 1796518 h 6402808"/>
              <a:gd name="connsiteX16" fmla="*/ 5202638 w 9558321"/>
              <a:gd name="connsiteY16" fmla="*/ 1305028 h 6402808"/>
              <a:gd name="connsiteX17" fmla="*/ 5531623 w 9558321"/>
              <a:gd name="connsiteY17" fmla="*/ 1411376 h 6402808"/>
              <a:gd name="connsiteX18" fmla="*/ 5901855 w 9558321"/>
              <a:gd name="connsiteY18" fmla="*/ 2090219 h 6402808"/>
              <a:gd name="connsiteX19" fmla="*/ 6659054 w 9558321"/>
              <a:gd name="connsiteY19" fmla="*/ 3768460 h 6402808"/>
              <a:gd name="connsiteX20" fmla="*/ 6960722 w 9558321"/>
              <a:gd name="connsiteY20" fmla="*/ 4152593 h 6402808"/>
              <a:gd name="connsiteX21" fmla="*/ 7221581 w 9558321"/>
              <a:gd name="connsiteY21" fmla="*/ 3818987 h 6402808"/>
              <a:gd name="connsiteX22" fmla="*/ 7568648 w 9558321"/>
              <a:gd name="connsiteY22" fmla="*/ 2402308 h 6402808"/>
              <a:gd name="connsiteX23" fmla="*/ 7920493 w 9558321"/>
              <a:gd name="connsiteY23" fmla="*/ 1668303 h 6402808"/>
              <a:gd name="connsiteX24" fmla="*/ 8414468 w 9558321"/>
              <a:gd name="connsiteY24" fmla="*/ 1716508 h 6402808"/>
              <a:gd name="connsiteX25" fmla="*/ 9248858 w 9558321"/>
              <a:gd name="connsiteY25" fmla="*/ 2642338 h 6402808"/>
              <a:gd name="connsiteX26" fmla="*/ 9523178 w 9558321"/>
              <a:gd name="connsiteY26" fmla="*/ 3591028 h 6402808"/>
              <a:gd name="connsiteX27" fmla="*/ 9546038 w 9558321"/>
              <a:gd name="connsiteY27" fmla="*/ 4939768 h 6402808"/>
              <a:gd name="connsiteX28" fmla="*/ 9443168 w 9558321"/>
              <a:gd name="connsiteY28" fmla="*/ 6231358 h 6402808"/>
              <a:gd name="connsiteX29" fmla="*/ 9443168 w 9558321"/>
              <a:gd name="connsiteY29" fmla="*/ 6231358 h 6402808"/>
              <a:gd name="connsiteX0" fmla="*/ 0 w 9558321"/>
              <a:gd name="connsiteY0" fmla="*/ 6402808 h 6665272"/>
              <a:gd name="connsiteX1" fmla="*/ 607778 w 9558321"/>
              <a:gd name="connsiteY1" fmla="*/ 2093698 h 6665272"/>
              <a:gd name="connsiteX2" fmla="*/ 887657 w 9558321"/>
              <a:gd name="connsiteY2" fmla="*/ 830255 h 6665272"/>
              <a:gd name="connsiteX3" fmla="*/ 1245915 w 9558321"/>
              <a:gd name="connsiteY3" fmla="*/ 132983 h 6665272"/>
              <a:gd name="connsiteX4" fmla="*/ 1730843 w 9558321"/>
              <a:gd name="connsiteY4" fmla="*/ 72385 h 6665272"/>
              <a:gd name="connsiteX5" fmla="*/ 2253698 w 9558321"/>
              <a:gd name="connsiteY5" fmla="*/ 927838 h 6665272"/>
              <a:gd name="connsiteX6" fmla="*/ 2665178 w 9558321"/>
              <a:gd name="connsiteY6" fmla="*/ 3613888 h 6665272"/>
              <a:gd name="connsiteX7" fmla="*/ 2893778 w 9558321"/>
              <a:gd name="connsiteY7" fmla="*/ 5122648 h 6665272"/>
              <a:gd name="connsiteX8" fmla="*/ 3099518 w 9558321"/>
              <a:gd name="connsiteY8" fmla="*/ 6059908 h 6665272"/>
              <a:gd name="connsiteX9" fmla="*/ 3190958 w 9558321"/>
              <a:gd name="connsiteY9" fmla="*/ 6208498 h 6665272"/>
              <a:gd name="connsiteX10" fmla="*/ 3270968 w 9558321"/>
              <a:gd name="connsiteY10" fmla="*/ 6665201 h 6665272"/>
              <a:gd name="connsiteX11" fmla="*/ 3419558 w 9558321"/>
              <a:gd name="connsiteY11" fmla="*/ 6242788 h 6665272"/>
              <a:gd name="connsiteX12" fmla="*/ 3556718 w 9558321"/>
              <a:gd name="connsiteY12" fmla="*/ 6139918 h 6665272"/>
              <a:gd name="connsiteX13" fmla="*/ 3853898 w 9558321"/>
              <a:gd name="connsiteY13" fmla="*/ 5511268 h 6665272"/>
              <a:gd name="connsiteX14" fmla="*/ 4608278 w 9558321"/>
              <a:gd name="connsiteY14" fmla="*/ 2676628 h 6665272"/>
              <a:gd name="connsiteX15" fmla="*/ 4871168 w 9558321"/>
              <a:gd name="connsiteY15" fmla="*/ 1796518 h 6665272"/>
              <a:gd name="connsiteX16" fmla="*/ 5202638 w 9558321"/>
              <a:gd name="connsiteY16" fmla="*/ 1305028 h 6665272"/>
              <a:gd name="connsiteX17" fmla="*/ 5531623 w 9558321"/>
              <a:gd name="connsiteY17" fmla="*/ 1411376 h 6665272"/>
              <a:gd name="connsiteX18" fmla="*/ 5901855 w 9558321"/>
              <a:gd name="connsiteY18" fmla="*/ 2090219 h 6665272"/>
              <a:gd name="connsiteX19" fmla="*/ 6659054 w 9558321"/>
              <a:gd name="connsiteY19" fmla="*/ 3768460 h 6665272"/>
              <a:gd name="connsiteX20" fmla="*/ 6960722 w 9558321"/>
              <a:gd name="connsiteY20" fmla="*/ 4152593 h 6665272"/>
              <a:gd name="connsiteX21" fmla="*/ 7221581 w 9558321"/>
              <a:gd name="connsiteY21" fmla="*/ 3818987 h 6665272"/>
              <a:gd name="connsiteX22" fmla="*/ 7568648 w 9558321"/>
              <a:gd name="connsiteY22" fmla="*/ 2402308 h 6665272"/>
              <a:gd name="connsiteX23" fmla="*/ 7920493 w 9558321"/>
              <a:gd name="connsiteY23" fmla="*/ 1668303 h 6665272"/>
              <a:gd name="connsiteX24" fmla="*/ 8414468 w 9558321"/>
              <a:gd name="connsiteY24" fmla="*/ 1716508 h 6665272"/>
              <a:gd name="connsiteX25" fmla="*/ 9248858 w 9558321"/>
              <a:gd name="connsiteY25" fmla="*/ 2642338 h 6665272"/>
              <a:gd name="connsiteX26" fmla="*/ 9523178 w 9558321"/>
              <a:gd name="connsiteY26" fmla="*/ 3591028 h 6665272"/>
              <a:gd name="connsiteX27" fmla="*/ 9546038 w 9558321"/>
              <a:gd name="connsiteY27" fmla="*/ 4939768 h 6665272"/>
              <a:gd name="connsiteX28" fmla="*/ 9443168 w 9558321"/>
              <a:gd name="connsiteY28" fmla="*/ 6231358 h 6665272"/>
              <a:gd name="connsiteX29" fmla="*/ 9443168 w 9558321"/>
              <a:gd name="connsiteY29" fmla="*/ 6231358 h 6665272"/>
              <a:gd name="connsiteX0" fmla="*/ 0 w 9558321"/>
              <a:gd name="connsiteY0" fmla="*/ 6402808 h 6667001"/>
              <a:gd name="connsiteX1" fmla="*/ 607778 w 9558321"/>
              <a:gd name="connsiteY1" fmla="*/ 2093698 h 6667001"/>
              <a:gd name="connsiteX2" fmla="*/ 887657 w 9558321"/>
              <a:gd name="connsiteY2" fmla="*/ 830255 h 6667001"/>
              <a:gd name="connsiteX3" fmla="*/ 1245915 w 9558321"/>
              <a:gd name="connsiteY3" fmla="*/ 132983 h 6667001"/>
              <a:gd name="connsiteX4" fmla="*/ 1730843 w 9558321"/>
              <a:gd name="connsiteY4" fmla="*/ 72385 h 6667001"/>
              <a:gd name="connsiteX5" fmla="*/ 2253698 w 9558321"/>
              <a:gd name="connsiteY5" fmla="*/ 927838 h 6667001"/>
              <a:gd name="connsiteX6" fmla="*/ 2665178 w 9558321"/>
              <a:gd name="connsiteY6" fmla="*/ 3613888 h 6667001"/>
              <a:gd name="connsiteX7" fmla="*/ 2893778 w 9558321"/>
              <a:gd name="connsiteY7" fmla="*/ 5122648 h 6667001"/>
              <a:gd name="connsiteX8" fmla="*/ 3099518 w 9558321"/>
              <a:gd name="connsiteY8" fmla="*/ 6059908 h 6667001"/>
              <a:gd name="connsiteX9" fmla="*/ 3270968 w 9558321"/>
              <a:gd name="connsiteY9" fmla="*/ 6665201 h 6667001"/>
              <a:gd name="connsiteX10" fmla="*/ 3419558 w 9558321"/>
              <a:gd name="connsiteY10" fmla="*/ 6242788 h 6667001"/>
              <a:gd name="connsiteX11" fmla="*/ 3556718 w 9558321"/>
              <a:gd name="connsiteY11" fmla="*/ 6139918 h 6667001"/>
              <a:gd name="connsiteX12" fmla="*/ 3853898 w 9558321"/>
              <a:gd name="connsiteY12" fmla="*/ 5511268 h 6667001"/>
              <a:gd name="connsiteX13" fmla="*/ 4608278 w 9558321"/>
              <a:gd name="connsiteY13" fmla="*/ 2676628 h 6667001"/>
              <a:gd name="connsiteX14" fmla="*/ 4871168 w 9558321"/>
              <a:gd name="connsiteY14" fmla="*/ 1796518 h 6667001"/>
              <a:gd name="connsiteX15" fmla="*/ 5202638 w 9558321"/>
              <a:gd name="connsiteY15" fmla="*/ 1305028 h 6667001"/>
              <a:gd name="connsiteX16" fmla="*/ 5531623 w 9558321"/>
              <a:gd name="connsiteY16" fmla="*/ 1411376 h 6667001"/>
              <a:gd name="connsiteX17" fmla="*/ 5901855 w 9558321"/>
              <a:gd name="connsiteY17" fmla="*/ 2090219 h 6667001"/>
              <a:gd name="connsiteX18" fmla="*/ 6659054 w 9558321"/>
              <a:gd name="connsiteY18" fmla="*/ 3768460 h 6667001"/>
              <a:gd name="connsiteX19" fmla="*/ 6960722 w 9558321"/>
              <a:gd name="connsiteY19" fmla="*/ 4152593 h 6667001"/>
              <a:gd name="connsiteX20" fmla="*/ 7221581 w 9558321"/>
              <a:gd name="connsiteY20" fmla="*/ 3818987 h 6667001"/>
              <a:gd name="connsiteX21" fmla="*/ 7568648 w 9558321"/>
              <a:gd name="connsiteY21" fmla="*/ 2402308 h 6667001"/>
              <a:gd name="connsiteX22" fmla="*/ 7920493 w 9558321"/>
              <a:gd name="connsiteY22" fmla="*/ 1668303 h 6667001"/>
              <a:gd name="connsiteX23" fmla="*/ 8414468 w 9558321"/>
              <a:gd name="connsiteY23" fmla="*/ 1716508 h 6667001"/>
              <a:gd name="connsiteX24" fmla="*/ 9248858 w 9558321"/>
              <a:gd name="connsiteY24" fmla="*/ 2642338 h 6667001"/>
              <a:gd name="connsiteX25" fmla="*/ 9523178 w 9558321"/>
              <a:gd name="connsiteY25" fmla="*/ 3591028 h 6667001"/>
              <a:gd name="connsiteX26" fmla="*/ 9546038 w 9558321"/>
              <a:gd name="connsiteY26" fmla="*/ 4939768 h 6667001"/>
              <a:gd name="connsiteX27" fmla="*/ 9443168 w 9558321"/>
              <a:gd name="connsiteY27" fmla="*/ 6231358 h 6667001"/>
              <a:gd name="connsiteX28" fmla="*/ 9443168 w 9558321"/>
              <a:gd name="connsiteY28" fmla="*/ 6231358 h 6667001"/>
              <a:gd name="connsiteX0" fmla="*/ 0 w 9558321"/>
              <a:gd name="connsiteY0" fmla="*/ 6402808 h 6665575"/>
              <a:gd name="connsiteX1" fmla="*/ 607778 w 9558321"/>
              <a:gd name="connsiteY1" fmla="*/ 2093698 h 6665575"/>
              <a:gd name="connsiteX2" fmla="*/ 887657 w 9558321"/>
              <a:gd name="connsiteY2" fmla="*/ 830255 h 6665575"/>
              <a:gd name="connsiteX3" fmla="*/ 1245915 w 9558321"/>
              <a:gd name="connsiteY3" fmla="*/ 132983 h 6665575"/>
              <a:gd name="connsiteX4" fmla="*/ 1730843 w 9558321"/>
              <a:gd name="connsiteY4" fmla="*/ 72385 h 6665575"/>
              <a:gd name="connsiteX5" fmla="*/ 2253698 w 9558321"/>
              <a:gd name="connsiteY5" fmla="*/ 927838 h 6665575"/>
              <a:gd name="connsiteX6" fmla="*/ 2665178 w 9558321"/>
              <a:gd name="connsiteY6" fmla="*/ 3613888 h 6665575"/>
              <a:gd name="connsiteX7" fmla="*/ 2893778 w 9558321"/>
              <a:gd name="connsiteY7" fmla="*/ 5122648 h 6665575"/>
              <a:gd name="connsiteX8" fmla="*/ 3099518 w 9558321"/>
              <a:gd name="connsiteY8" fmla="*/ 6059908 h 6665575"/>
              <a:gd name="connsiteX9" fmla="*/ 3270968 w 9558321"/>
              <a:gd name="connsiteY9" fmla="*/ 6665201 h 6665575"/>
              <a:gd name="connsiteX10" fmla="*/ 3556718 w 9558321"/>
              <a:gd name="connsiteY10" fmla="*/ 6139918 h 6665575"/>
              <a:gd name="connsiteX11" fmla="*/ 3853898 w 9558321"/>
              <a:gd name="connsiteY11" fmla="*/ 5511268 h 6665575"/>
              <a:gd name="connsiteX12" fmla="*/ 4608278 w 9558321"/>
              <a:gd name="connsiteY12" fmla="*/ 2676628 h 6665575"/>
              <a:gd name="connsiteX13" fmla="*/ 4871168 w 9558321"/>
              <a:gd name="connsiteY13" fmla="*/ 1796518 h 6665575"/>
              <a:gd name="connsiteX14" fmla="*/ 5202638 w 9558321"/>
              <a:gd name="connsiteY14" fmla="*/ 1305028 h 6665575"/>
              <a:gd name="connsiteX15" fmla="*/ 5531623 w 9558321"/>
              <a:gd name="connsiteY15" fmla="*/ 1411376 h 6665575"/>
              <a:gd name="connsiteX16" fmla="*/ 5901855 w 9558321"/>
              <a:gd name="connsiteY16" fmla="*/ 2090219 h 6665575"/>
              <a:gd name="connsiteX17" fmla="*/ 6659054 w 9558321"/>
              <a:gd name="connsiteY17" fmla="*/ 3768460 h 6665575"/>
              <a:gd name="connsiteX18" fmla="*/ 6960722 w 9558321"/>
              <a:gd name="connsiteY18" fmla="*/ 4152593 h 6665575"/>
              <a:gd name="connsiteX19" fmla="*/ 7221581 w 9558321"/>
              <a:gd name="connsiteY19" fmla="*/ 3818987 h 6665575"/>
              <a:gd name="connsiteX20" fmla="*/ 7568648 w 9558321"/>
              <a:gd name="connsiteY20" fmla="*/ 2402308 h 6665575"/>
              <a:gd name="connsiteX21" fmla="*/ 7920493 w 9558321"/>
              <a:gd name="connsiteY21" fmla="*/ 1668303 h 6665575"/>
              <a:gd name="connsiteX22" fmla="*/ 8414468 w 9558321"/>
              <a:gd name="connsiteY22" fmla="*/ 1716508 h 6665575"/>
              <a:gd name="connsiteX23" fmla="*/ 9248858 w 9558321"/>
              <a:gd name="connsiteY23" fmla="*/ 2642338 h 6665575"/>
              <a:gd name="connsiteX24" fmla="*/ 9523178 w 9558321"/>
              <a:gd name="connsiteY24" fmla="*/ 3591028 h 6665575"/>
              <a:gd name="connsiteX25" fmla="*/ 9546038 w 9558321"/>
              <a:gd name="connsiteY25" fmla="*/ 4939768 h 6665575"/>
              <a:gd name="connsiteX26" fmla="*/ 9443168 w 9558321"/>
              <a:gd name="connsiteY26" fmla="*/ 6231358 h 6665575"/>
              <a:gd name="connsiteX27" fmla="*/ 9443168 w 9558321"/>
              <a:gd name="connsiteY27" fmla="*/ 6231358 h 6665575"/>
              <a:gd name="connsiteX0" fmla="*/ 0 w 9558321"/>
              <a:gd name="connsiteY0" fmla="*/ 6402808 h 6677509"/>
              <a:gd name="connsiteX1" fmla="*/ 607778 w 9558321"/>
              <a:gd name="connsiteY1" fmla="*/ 2093698 h 6677509"/>
              <a:gd name="connsiteX2" fmla="*/ 887657 w 9558321"/>
              <a:gd name="connsiteY2" fmla="*/ 830255 h 6677509"/>
              <a:gd name="connsiteX3" fmla="*/ 1245915 w 9558321"/>
              <a:gd name="connsiteY3" fmla="*/ 132983 h 6677509"/>
              <a:gd name="connsiteX4" fmla="*/ 1730843 w 9558321"/>
              <a:gd name="connsiteY4" fmla="*/ 72385 h 6677509"/>
              <a:gd name="connsiteX5" fmla="*/ 2253698 w 9558321"/>
              <a:gd name="connsiteY5" fmla="*/ 927838 h 6677509"/>
              <a:gd name="connsiteX6" fmla="*/ 2665178 w 9558321"/>
              <a:gd name="connsiteY6" fmla="*/ 3613888 h 6677509"/>
              <a:gd name="connsiteX7" fmla="*/ 2893778 w 9558321"/>
              <a:gd name="connsiteY7" fmla="*/ 5122648 h 6677509"/>
              <a:gd name="connsiteX8" fmla="*/ 3099518 w 9558321"/>
              <a:gd name="connsiteY8" fmla="*/ 6059908 h 6677509"/>
              <a:gd name="connsiteX9" fmla="*/ 3270968 w 9558321"/>
              <a:gd name="connsiteY9" fmla="*/ 6665201 h 6677509"/>
              <a:gd name="connsiteX10" fmla="*/ 3853898 w 9558321"/>
              <a:gd name="connsiteY10" fmla="*/ 5511268 h 6677509"/>
              <a:gd name="connsiteX11" fmla="*/ 4608278 w 9558321"/>
              <a:gd name="connsiteY11" fmla="*/ 2676628 h 6677509"/>
              <a:gd name="connsiteX12" fmla="*/ 4871168 w 9558321"/>
              <a:gd name="connsiteY12" fmla="*/ 1796518 h 6677509"/>
              <a:gd name="connsiteX13" fmla="*/ 5202638 w 9558321"/>
              <a:gd name="connsiteY13" fmla="*/ 1305028 h 6677509"/>
              <a:gd name="connsiteX14" fmla="*/ 5531623 w 9558321"/>
              <a:gd name="connsiteY14" fmla="*/ 1411376 h 6677509"/>
              <a:gd name="connsiteX15" fmla="*/ 5901855 w 9558321"/>
              <a:gd name="connsiteY15" fmla="*/ 2090219 h 6677509"/>
              <a:gd name="connsiteX16" fmla="*/ 6659054 w 9558321"/>
              <a:gd name="connsiteY16" fmla="*/ 3768460 h 6677509"/>
              <a:gd name="connsiteX17" fmla="*/ 6960722 w 9558321"/>
              <a:gd name="connsiteY17" fmla="*/ 4152593 h 6677509"/>
              <a:gd name="connsiteX18" fmla="*/ 7221581 w 9558321"/>
              <a:gd name="connsiteY18" fmla="*/ 3818987 h 6677509"/>
              <a:gd name="connsiteX19" fmla="*/ 7568648 w 9558321"/>
              <a:gd name="connsiteY19" fmla="*/ 2402308 h 6677509"/>
              <a:gd name="connsiteX20" fmla="*/ 7920493 w 9558321"/>
              <a:gd name="connsiteY20" fmla="*/ 1668303 h 6677509"/>
              <a:gd name="connsiteX21" fmla="*/ 8414468 w 9558321"/>
              <a:gd name="connsiteY21" fmla="*/ 1716508 h 6677509"/>
              <a:gd name="connsiteX22" fmla="*/ 9248858 w 9558321"/>
              <a:gd name="connsiteY22" fmla="*/ 2642338 h 6677509"/>
              <a:gd name="connsiteX23" fmla="*/ 9523178 w 9558321"/>
              <a:gd name="connsiteY23" fmla="*/ 3591028 h 6677509"/>
              <a:gd name="connsiteX24" fmla="*/ 9546038 w 9558321"/>
              <a:gd name="connsiteY24" fmla="*/ 4939768 h 6677509"/>
              <a:gd name="connsiteX25" fmla="*/ 9443168 w 9558321"/>
              <a:gd name="connsiteY25" fmla="*/ 6231358 h 6677509"/>
              <a:gd name="connsiteX26" fmla="*/ 9443168 w 9558321"/>
              <a:gd name="connsiteY26" fmla="*/ 6231358 h 6677509"/>
              <a:gd name="connsiteX0" fmla="*/ 0 w 9558321"/>
              <a:gd name="connsiteY0" fmla="*/ 6402808 h 6424016"/>
              <a:gd name="connsiteX1" fmla="*/ 607778 w 9558321"/>
              <a:gd name="connsiteY1" fmla="*/ 2093698 h 6424016"/>
              <a:gd name="connsiteX2" fmla="*/ 887657 w 9558321"/>
              <a:gd name="connsiteY2" fmla="*/ 830255 h 6424016"/>
              <a:gd name="connsiteX3" fmla="*/ 1245915 w 9558321"/>
              <a:gd name="connsiteY3" fmla="*/ 132983 h 6424016"/>
              <a:gd name="connsiteX4" fmla="*/ 1730843 w 9558321"/>
              <a:gd name="connsiteY4" fmla="*/ 72385 h 6424016"/>
              <a:gd name="connsiteX5" fmla="*/ 2253698 w 9558321"/>
              <a:gd name="connsiteY5" fmla="*/ 927838 h 6424016"/>
              <a:gd name="connsiteX6" fmla="*/ 2665178 w 9558321"/>
              <a:gd name="connsiteY6" fmla="*/ 3613888 h 6424016"/>
              <a:gd name="connsiteX7" fmla="*/ 2893778 w 9558321"/>
              <a:gd name="connsiteY7" fmla="*/ 5122648 h 6424016"/>
              <a:gd name="connsiteX8" fmla="*/ 3099518 w 9558321"/>
              <a:gd name="connsiteY8" fmla="*/ 6059908 h 6424016"/>
              <a:gd name="connsiteX9" fmla="*/ 3461799 w 9558321"/>
              <a:gd name="connsiteY9" fmla="*/ 6402808 h 6424016"/>
              <a:gd name="connsiteX10" fmla="*/ 3853898 w 9558321"/>
              <a:gd name="connsiteY10" fmla="*/ 5511268 h 6424016"/>
              <a:gd name="connsiteX11" fmla="*/ 4608278 w 9558321"/>
              <a:gd name="connsiteY11" fmla="*/ 2676628 h 6424016"/>
              <a:gd name="connsiteX12" fmla="*/ 4871168 w 9558321"/>
              <a:gd name="connsiteY12" fmla="*/ 1796518 h 6424016"/>
              <a:gd name="connsiteX13" fmla="*/ 5202638 w 9558321"/>
              <a:gd name="connsiteY13" fmla="*/ 1305028 h 6424016"/>
              <a:gd name="connsiteX14" fmla="*/ 5531623 w 9558321"/>
              <a:gd name="connsiteY14" fmla="*/ 1411376 h 6424016"/>
              <a:gd name="connsiteX15" fmla="*/ 5901855 w 9558321"/>
              <a:gd name="connsiteY15" fmla="*/ 2090219 h 6424016"/>
              <a:gd name="connsiteX16" fmla="*/ 6659054 w 9558321"/>
              <a:gd name="connsiteY16" fmla="*/ 3768460 h 6424016"/>
              <a:gd name="connsiteX17" fmla="*/ 6960722 w 9558321"/>
              <a:gd name="connsiteY17" fmla="*/ 4152593 h 6424016"/>
              <a:gd name="connsiteX18" fmla="*/ 7221581 w 9558321"/>
              <a:gd name="connsiteY18" fmla="*/ 3818987 h 6424016"/>
              <a:gd name="connsiteX19" fmla="*/ 7568648 w 9558321"/>
              <a:gd name="connsiteY19" fmla="*/ 2402308 h 6424016"/>
              <a:gd name="connsiteX20" fmla="*/ 7920493 w 9558321"/>
              <a:gd name="connsiteY20" fmla="*/ 1668303 h 6424016"/>
              <a:gd name="connsiteX21" fmla="*/ 8414468 w 9558321"/>
              <a:gd name="connsiteY21" fmla="*/ 1716508 h 6424016"/>
              <a:gd name="connsiteX22" fmla="*/ 9248858 w 9558321"/>
              <a:gd name="connsiteY22" fmla="*/ 2642338 h 6424016"/>
              <a:gd name="connsiteX23" fmla="*/ 9523178 w 9558321"/>
              <a:gd name="connsiteY23" fmla="*/ 3591028 h 6424016"/>
              <a:gd name="connsiteX24" fmla="*/ 9546038 w 9558321"/>
              <a:gd name="connsiteY24" fmla="*/ 4939768 h 6424016"/>
              <a:gd name="connsiteX25" fmla="*/ 9443168 w 9558321"/>
              <a:gd name="connsiteY25" fmla="*/ 6231358 h 6424016"/>
              <a:gd name="connsiteX26" fmla="*/ 9443168 w 9558321"/>
              <a:gd name="connsiteY26" fmla="*/ 6231358 h 6424016"/>
              <a:gd name="connsiteX0" fmla="*/ 0 w 9558321"/>
              <a:gd name="connsiteY0" fmla="*/ 6402808 h 6443031"/>
              <a:gd name="connsiteX1" fmla="*/ 607778 w 9558321"/>
              <a:gd name="connsiteY1" fmla="*/ 2093698 h 6443031"/>
              <a:gd name="connsiteX2" fmla="*/ 887657 w 9558321"/>
              <a:gd name="connsiteY2" fmla="*/ 830255 h 6443031"/>
              <a:gd name="connsiteX3" fmla="*/ 1245915 w 9558321"/>
              <a:gd name="connsiteY3" fmla="*/ 132983 h 6443031"/>
              <a:gd name="connsiteX4" fmla="*/ 1730843 w 9558321"/>
              <a:gd name="connsiteY4" fmla="*/ 72385 h 6443031"/>
              <a:gd name="connsiteX5" fmla="*/ 2253698 w 9558321"/>
              <a:gd name="connsiteY5" fmla="*/ 927838 h 6443031"/>
              <a:gd name="connsiteX6" fmla="*/ 2665178 w 9558321"/>
              <a:gd name="connsiteY6" fmla="*/ 3613888 h 6443031"/>
              <a:gd name="connsiteX7" fmla="*/ 2893778 w 9558321"/>
              <a:gd name="connsiteY7" fmla="*/ 5122648 h 6443031"/>
              <a:gd name="connsiteX8" fmla="*/ 3107469 w 9558321"/>
              <a:gd name="connsiteY8" fmla="*/ 6171226 h 6443031"/>
              <a:gd name="connsiteX9" fmla="*/ 3461799 w 9558321"/>
              <a:gd name="connsiteY9" fmla="*/ 6402808 h 6443031"/>
              <a:gd name="connsiteX10" fmla="*/ 3853898 w 9558321"/>
              <a:gd name="connsiteY10" fmla="*/ 5511268 h 6443031"/>
              <a:gd name="connsiteX11" fmla="*/ 4608278 w 9558321"/>
              <a:gd name="connsiteY11" fmla="*/ 2676628 h 6443031"/>
              <a:gd name="connsiteX12" fmla="*/ 4871168 w 9558321"/>
              <a:gd name="connsiteY12" fmla="*/ 1796518 h 6443031"/>
              <a:gd name="connsiteX13" fmla="*/ 5202638 w 9558321"/>
              <a:gd name="connsiteY13" fmla="*/ 1305028 h 6443031"/>
              <a:gd name="connsiteX14" fmla="*/ 5531623 w 9558321"/>
              <a:gd name="connsiteY14" fmla="*/ 1411376 h 6443031"/>
              <a:gd name="connsiteX15" fmla="*/ 5901855 w 9558321"/>
              <a:gd name="connsiteY15" fmla="*/ 2090219 h 6443031"/>
              <a:gd name="connsiteX16" fmla="*/ 6659054 w 9558321"/>
              <a:gd name="connsiteY16" fmla="*/ 3768460 h 6443031"/>
              <a:gd name="connsiteX17" fmla="*/ 6960722 w 9558321"/>
              <a:gd name="connsiteY17" fmla="*/ 4152593 h 6443031"/>
              <a:gd name="connsiteX18" fmla="*/ 7221581 w 9558321"/>
              <a:gd name="connsiteY18" fmla="*/ 3818987 h 6443031"/>
              <a:gd name="connsiteX19" fmla="*/ 7568648 w 9558321"/>
              <a:gd name="connsiteY19" fmla="*/ 2402308 h 6443031"/>
              <a:gd name="connsiteX20" fmla="*/ 7920493 w 9558321"/>
              <a:gd name="connsiteY20" fmla="*/ 1668303 h 6443031"/>
              <a:gd name="connsiteX21" fmla="*/ 8414468 w 9558321"/>
              <a:gd name="connsiteY21" fmla="*/ 1716508 h 6443031"/>
              <a:gd name="connsiteX22" fmla="*/ 9248858 w 9558321"/>
              <a:gd name="connsiteY22" fmla="*/ 2642338 h 6443031"/>
              <a:gd name="connsiteX23" fmla="*/ 9523178 w 9558321"/>
              <a:gd name="connsiteY23" fmla="*/ 3591028 h 6443031"/>
              <a:gd name="connsiteX24" fmla="*/ 9546038 w 9558321"/>
              <a:gd name="connsiteY24" fmla="*/ 4939768 h 6443031"/>
              <a:gd name="connsiteX25" fmla="*/ 9443168 w 9558321"/>
              <a:gd name="connsiteY25" fmla="*/ 6231358 h 6443031"/>
              <a:gd name="connsiteX26" fmla="*/ 9443168 w 9558321"/>
              <a:gd name="connsiteY26" fmla="*/ 6231358 h 6443031"/>
              <a:gd name="connsiteX0" fmla="*/ 0 w 9558321"/>
              <a:gd name="connsiteY0" fmla="*/ 6402808 h 6409287"/>
              <a:gd name="connsiteX1" fmla="*/ 607778 w 9558321"/>
              <a:gd name="connsiteY1" fmla="*/ 2093698 h 6409287"/>
              <a:gd name="connsiteX2" fmla="*/ 887657 w 9558321"/>
              <a:gd name="connsiteY2" fmla="*/ 830255 h 6409287"/>
              <a:gd name="connsiteX3" fmla="*/ 1245915 w 9558321"/>
              <a:gd name="connsiteY3" fmla="*/ 132983 h 6409287"/>
              <a:gd name="connsiteX4" fmla="*/ 1730843 w 9558321"/>
              <a:gd name="connsiteY4" fmla="*/ 72385 h 6409287"/>
              <a:gd name="connsiteX5" fmla="*/ 2253698 w 9558321"/>
              <a:gd name="connsiteY5" fmla="*/ 927838 h 6409287"/>
              <a:gd name="connsiteX6" fmla="*/ 2665178 w 9558321"/>
              <a:gd name="connsiteY6" fmla="*/ 3613888 h 6409287"/>
              <a:gd name="connsiteX7" fmla="*/ 2893778 w 9558321"/>
              <a:gd name="connsiteY7" fmla="*/ 5122648 h 6409287"/>
              <a:gd name="connsiteX8" fmla="*/ 3107469 w 9558321"/>
              <a:gd name="connsiteY8" fmla="*/ 6171226 h 6409287"/>
              <a:gd name="connsiteX9" fmla="*/ 3390237 w 9558321"/>
              <a:gd name="connsiteY9" fmla="*/ 6363051 h 6409287"/>
              <a:gd name="connsiteX10" fmla="*/ 3853898 w 9558321"/>
              <a:gd name="connsiteY10" fmla="*/ 5511268 h 6409287"/>
              <a:gd name="connsiteX11" fmla="*/ 4608278 w 9558321"/>
              <a:gd name="connsiteY11" fmla="*/ 2676628 h 6409287"/>
              <a:gd name="connsiteX12" fmla="*/ 4871168 w 9558321"/>
              <a:gd name="connsiteY12" fmla="*/ 1796518 h 6409287"/>
              <a:gd name="connsiteX13" fmla="*/ 5202638 w 9558321"/>
              <a:gd name="connsiteY13" fmla="*/ 1305028 h 6409287"/>
              <a:gd name="connsiteX14" fmla="*/ 5531623 w 9558321"/>
              <a:gd name="connsiteY14" fmla="*/ 1411376 h 6409287"/>
              <a:gd name="connsiteX15" fmla="*/ 5901855 w 9558321"/>
              <a:gd name="connsiteY15" fmla="*/ 2090219 h 6409287"/>
              <a:gd name="connsiteX16" fmla="*/ 6659054 w 9558321"/>
              <a:gd name="connsiteY16" fmla="*/ 3768460 h 6409287"/>
              <a:gd name="connsiteX17" fmla="*/ 6960722 w 9558321"/>
              <a:gd name="connsiteY17" fmla="*/ 4152593 h 6409287"/>
              <a:gd name="connsiteX18" fmla="*/ 7221581 w 9558321"/>
              <a:gd name="connsiteY18" fmla="*/ 3818987 h 6409287"/>
              <a:gd name="connsiteX19" fmla="*/ 7568648 w 9558321"/>
              <a:gd name="connsiteY19" fmla="*/ 2402308 h 6409287"/>
              <a:gd name="connsiteX20" fmla="*/ 7920493 w 9558321"/>
              <a:gd name="connsiteY20" fmla="*/ 1668303 h 6409287"/>
              <a:gd name="connsiteX21" fmla="*/ 8414468 w 9558321"/>
              <a:gd name="connsiteY21" fmla="*/ 1716508 h 6409287"/>
              <a:gd name="connsiteX22" fmla="*/ 9248858 w 9558321"/>
              <a:gd name="connsiteY22" fmla="*/ 2642338 h 6409287"/>
              <a:gd name="connsiteX23" fmla="*/ 9523178 w 9558321"/>
              <a:gd name="connsiteY23" fmla="*/ 3591028 h 6409287"/>
              <a:gd name="connsiteX24" fmla="*/ 9546038 w 9558321"/>
              <a:gd name="connsiteY24" fmla="*/ 4939768 h 6409287"/>
              <a:gd name="connsiteX25" fmla="*/ 9443168 w 9558321"/>
              <a:gd name="connsiteY25" fmla="*/ 6231358 h 6409287"/>
              <a:gd name="connsiteX26" fmla="*/ 9443168 w 9558321"/>
              <a:gd name="connsiteY26" fmla="*/ 6231358 h 6409287"/>
              <a:gd name="connsiteX0" fmla="*/ 0 w 9558321"/>
              <a:gd name="connsiteY0" fmla="*/ 6402808 h 6409287"/>
              <a:gd name="connsiteX1" fmla="*/ 607778 w 9558321"/>
              <a:gd name="connsiteY1" fmla="*/ 2093698 h 6409287"/>
              <a:gd name="connsiteX2" fmla="*/ 887657 w 9558321"/>
              <a:gd name="connsiteY2" fmla="*/ 830255 h 6409287"/>
              <a:gd name="connsiteX3" fmla="*/ 1245915 w 9558321"/>
              <a:gd name="connsiteY3" fmla="*/ 132983 h 6409287"/>
              <a:gd name="connsiteX4" fmla="*/ 1730843 w 9558321"/>
              <a:gd name="connsiteY4" fmla="*/ 72385 h 6409287"/>
              <a:gd name="connsiteX5" fmla="*/ 2253698 w 9558321"/>
              <a:gd name="connsiteY5" fmla="*/ 927838 h 6409287"/>
              <a:gd name="connsiteX6" fmla="*/ 2665178 w 9558321"/>
              <a:gd name="connsiteY6" fmla="*/ 3613888 h 6409287"/>
              <a:gd name="connsiteX7" fmla="*/ 2893778 w 9558321"/>
              <a:gd name="connsiteY7" fmla="*/ 5122648 h 6409287"/>
              <a:gd name="connsiteX8" fmla="*/ 3179030 w 9558321"/>
              <a:gd name="connsiteY8" fmla="*/ 6171226 h 6409287"/>
              <a:gd name="connsiteX9" fmla="*/ 3390237 w 9558321"/>
              <a:gd name="connsiteY9" fmla="*/ 6363051 h 6409287"/>
              <a:gd name="connsiteX10" fmla="*/ 3853898 w 9558321"/>
              <a:gd name="connsiteY10" fmla="*/ 5511268 h 6409287"/>
              <a:gd name="connsiteX11" fmla="*/ 4608278 w 9558321"/>
              <a:gd name="connsiteY11" fmla="*/ 2676628 h 6409287"/>
              <a:gd name="connsiteX12" fmla="*/ 4871168 w 9558321"/>
              <a:gd name="connsiteY12" fmla="*/ 1796518 h 6409287"/>
              <a:gd name="connsiteX13" fmla="*/ 5202638 w 9558321"/>
              <a:gd name="connsiteY13" fmla="*/ 1305028 h 6409287"/>
              <a:gd name="connsiteX14" fmla="*/ 5531623 w 9558321"/>
              <a:gd name="connsiteY14" fmla="*/ 1411376 h 6409287"/>
              <a:gd name="connsiteX15" fmla="*/ 5901855 w 9558321"/>
              <a:gd name="connsiteY15" fmla="*/ 2090219 h 6409287"/>
              <a:gd name="connsiteX16" fmla="*/ 6659054 w 9558321"/>
              <a:gd name="connsiteY16" fmla="*/ 3768460 h 6409287"/>
              <a:gd name="connsiteX17" fmla="*/ 6960722 w 9558321"/>
              <a:gd name="connsiteY17" fmla="*/ 4152593 h 6409287"/>
              <a:gd name="connsiteX18" fmla="*/ 7221581 w 9558321"/>
              <a:gd name="connsiteY18" fmla="*/ 3818987 h 6409287"/>
              <a:gd name="connsiteX19" fmla="*/ 7568648 w 9558321"/>
              <a:gd name="connsiteY19" fmla="*/ 2402308 h 6409287"/>
              <a:gd name="connsiteX20" fmla="*/ 7920493 w 9558321"/>
              <a:gd name="connsiteY20" fmla="*/ 1668303 h 6409287"/>
              <a:gd name="connsiteX21" fmla="*/ 8414468 w 9558321"/>
              <a:gd name="connsiteY21" fmla="*/ 1716508 h 6409287"/>
              <a:gd name="connsiteX22" fmla="*/ 9248858 w 9558321"/>
              <a:gd name="connsiteY22" fmla="*/ 2642338 h 6409287"/>
              <a:gd name="connsiteX23" fmla="*/ 9523178 w 9558321"/>
              <a:gd name="connsiteY23" fmla="*/ 3591028 h 6409287"/>
              <a:gd name="connsiteX24" fmla="*/ 9546038 w 9558321"/>
              <a:gd name="connsiteY24" fmla="*/ 4939768 h 6409287"/>
              <a:gd name="connsiteX25" fmla="*/ 9443168 w 9558321"/>
              <a:gd name="connsiteY25" fmla="*/ 6231358 h 6409287"/>
              <a:gd name="connsiteX26" fmla="*/ 9443168 w 9558321"/>
              <a:gd name="connsiteY26" fmla="*/ 6231358 h 6409287"/>
              <a:gd name="connsiteX0" fmla="*/ 0 w 9558321"/>
              <a:gd name="connsiteY0" fmla="*/ 6402808 h 6443031"/>
              <a:gd name="connsiteX1" fmla="*/ 607778 w 9558321"/>
              <a:gd name="connsiteY1" fmla="*/ 2093698 h 6443031"/>
              <a:gd name="connsiteX2" fmla="*/ 887657 w 9558321"/>
              <a:gd name="connsiteY2" fmla="*/ 830255 h 6443031"/>
              <a:gd name="connsiteX3" fmla="*/ 1245915 w 9558321"/>
              <a:gd name="connsiteY3" fmla="*/ 132983 h 6443031"/>
              <a:gd name="connsiteX4" fmla="*/ 1730843 w 9558321"/>
              <a:gd name="connsiteY4" fmla="*/ 72385 h 6443031"/>
              <a:gd name="connsiteX5" fmla="*/ 2253698 w 9558321"/>
              <a:gd name="connsiteY5" fmla="*/ 927838 h 6443031"/>
              <a:gd name="connsiteX6" fmla="*/ 2665178 w 9558321"/>
              <a:gd name="connsiteY6" fmla="*/ 3613888 h 6443031"/>
              <a:gd name="connsiteX7" fmla="*/ 2893778 w 9558321"/>
              <a:gd name="connsiteY7" fmla="*/ 5122648 h 6443031"/>
              <a:gd name="connsiteX8" fmla="*/ 3179030 w 9558321"/>
              <a:gd name="connsiteY8" fmla="*/ 6171226 h 6443031"/>
              <a:gd name="connsiteX9" fmla="*/ 3461799 w 9558321"/>
              <a:gd name="connsiteY9" fmla="*/ 6402808 h 6443031"/>
              <a:gd name="connsiteX10" fmla="*/ 3853898 w 9558321"/>
              <a:gd name="connsiteY10" fmla="*/ 5511268 h 6443031"/>
              <a:gd name="connsiteX11" fmla="*/ 4608278 w 9558321"/>
              <a:gd name="connsiteY11" fmla="*/ 2676628 h 6443031"/>
              <a:gd name="connsiteX12" fmla="*/ 4871168 w 9558321"/>
              <a:gd name="connsiteY12" fmla="*/ 1796518 h 6443031"/>
              <a:gd name="connsiteX13" fmla="*/ 5202638 w 9558321"/>
              <a:gd name="connsiteY13" fmla="*/ 1305028 h 6443031"/>
              <a:gd name="connsiteX14" fmla="*/ 5531623 w 9558321"/>
              <a:gd name="connsiteY14" fmla="*/ 1411376 h 6443031"/>
              <a:gd name="connsiteX15" fmla="*/ 5901855 w 9558321"/>
              <a:gd name="connsiteY15" fmla="*/ 2090219 h 6443031"/>
              <a:gd name="connsiteX16" fmla="*/ 6659054 w 9558321"/>
              <a:gd name="connsiteY16" fmla="*/ 3768460 h 6443031"/>
              <a:gd name="connsiteX17" fmla="*/ 6960722 w 9558321"/>
              <a:gd name="connsiteY17" fmla="*/ 4152593 h 6443031"/>
              <a:gd name="connsiteX18" fmla="*/ 7221581 w 9558321"/>
              <a:gd name="connsiteY18" fmla="*/ 3818987 h 6443031"/>
              <a:gd name="connsiteX19" fmla="*/ 7568648 w 9558321"/>
              <a:gd name="connsiteY19" fmla="*/ 2402308 h 6443031"/>
              <a:gd name="connsiteX20" fmla="*/ 7920493 w 9558321"/>
              <a:gd name="connsiteY20" fmla="*/ 1668303 h 6443031"/>
              <a:gd name="connsiteX21" fmla="*/ 8414468 w 9558321"/>
              <a:gd name="connsiteY21" fmla="*/ 1716508 h 6443031"/>
              <a:gd name="connsiteX22" fmla="*/ 9248858 w 9558321"/>
              <a:gd name="connsiteY22" fmla="*/ 2642338 h 6443031"/>
              <a:gd name="connsiteX23" fmla="*/ 9523178 w 9558321"/>
              <a:gd name="connsiteY23" fmla="*/ 3591028 h 6443031"/>
              <a:gd name="connsiteX24" fmla="*/ 9546038 w 9558321"/>
              <a:gd name="connsiteY24" fmla="*/ 4939768 h 6443031"/>
              <a:gd name="connsiteX25" fmla="*/ 9443168 w 9558321"/>
              <a:gd name="connsiteY25" fmla="*/ 6231358 h 6443031"/>
              <a:gd name="connsiteX26" fmla="*/ 9443168 w 9558321"/>
              <a:gd name="connsiteY26" fmla="*/ 6231358 h 6443031"/>
              <a:gd name="connsiteX0" fmla="*/ 0 w 9558321"/>
              <a:gd name="connsiteY0" fmla="*/ 6402808 h 6402808"/>
              <a:gd name="connsiteX1" fmla="*/ 607778 w 9558321"/>
              <a:gd name="connsiteY1" fmla="*/ 2093698 h 6402808"/>
              <a:gd name="connsiteX2" fmla="*/ 887657 w 9558321"/>
              <a:gd name="connsiteY2" fmla="*/ 830255 h 6402808"/>
              <a:gd name="connsiteX3" fmla="*/ 1245915 w 9558321"/>
              <a:gd name="connsiteY3" fmla="*/ 132983 h 6402808"/>
              <a:gd name="connsiteX4" fmla="*/ 1730843 w 9558321"/>
              <a:gd name="connsiteY4" fmla="*/ 72385 h 6402808"/>
              <a:gd name="connsiteX5" fmla="*/ 2253698 w 9558321"/>
              <a:gd name="connsiteY5" fmla="*/ 927838 h 6402808"/>
              <a:gd name="connsiteX6" fmla="*/ 2665178 w 9558321"/>
              <a:gd name="connsiteY6" fmla="*/ 3613888 h 6402808"/>
              <a:gd name="connsiteX7" fmla="*/ 2893778 w 9558321"/>
              <a:gd name="connsiteY7" fmla="*/ 5122648 h 6402808"/>
              <a:gd name="connsiteX8" fmla="*/ 3179030 w 9558321"/>
              <a:gd name="connsiteY8" fmla="*/ 6171226 h 6402808"/>
              <a:gd name="connsiteX9" fmla="*/ 3398189 w 9558321"/>
              <a:gd name="connsiteY9" fmla="*/ 6347149 h 6402808"/>
              <a:gd name="connsiteX10" fmla="*/ 3853898 w 9558321"/>
              <a:gd name="connsiteY10" fmla="*/ 5511268 h 6402808"/>
              <a:gd name="connsiteX11" fmla="*/ 4608278 w 9558321"/>
              <a:gd name="connsiteY11" fmla="*/ 2676628 h 6402808"/>
              <a:gd name="connsiteX12" fmla="*/ 4871168 w 9558321"/>
              <a:gd name="connsiteY12" fmla="*/ 1796518 h 6402808"/>
              <a:gd name="connsiteX13" fmla="*/ 5202638 w 9558321"/>
              <a:gd name="connsiteY13" fmla="*/ 1305028 h 6402808"/>
              <a:gd name="connsiteX14" fmla="*/ 5531623 w 9558321"/>
              <a:gd name="connsiteY14" fmla="*/ 1411376 h 6402808"/>
              <a:gd name="connsiteX15" fmla="*/ 5901855 w 9558321"/>
              <a:gd name="connsiteY15" fmla="*/ 2090219 h 6402808"/>
              <a:gd name="connsiteX16" fmla="*/ 6659054 w 9558321"/>
              <a:gd name="connsiteY16" fmla="*/ 3768460 h 6402808"/>
              <a:gd name="connsiteX17" fmla="*/ 6960722 w 9558321"/>
              <a:gd name="connsiteY17" fmla="*/ 4152593 h 6402808"/>
              <a:gd name="connsiteX18" fmla="*/ 7221581 w 9558321"/>
              <a:gd name="connsiteY18" fmla="*/ 3818987 h 6402808"/>
              <a:gd name="connsiteX19" fmla="*/ 7568648 w 9558321"/>
              <a:gd name="connsiteY19" fmla="*/ 2402308 h 6402808"/>
              <a:gd name="connsiteX20" fmla="*/ 7920493 w 9558321"/>
              <a:gd name="connsiteY20" fmla="*/ 1668303 h 6402808"/>
              <a:gd name="connsiteX21" fmla="*/ 8414468 w 9558321"/>
              <a:gd name="connsiteY21" fmla="*/ 1716508 h 6402808"/>
              <a:gd name="connsiteX22" fmla="*/ 9248858 w 9558321"/>
              <a:gd name="connsiteY22" fmla="*/ 2642338 h 6402808"/>
              <a:gd name="connsiteX23" fmla="*/ 9523178 w 9558321"/>
              <a:gd name="connsiteY23" fmla="*/ 3591028 h 6402808"/>
              <a:gd name="connsiteX24" fmla="*/ 9546038 w 9558321"/>
              <a:gd name="connsiteY24" fmla="*/ 4939768 h 6402808"/>
              <a:gd name="connsiteX25" fmla="*/ 9443168 w 9558321"/>
              <a:gd name="connsiteY25" fmla="*/ 6231358 h 6402808"/>
              <a:gd name="connsiteX26" fmla="*/ 9443168 w 9558321"/>
              <a:gd name="connsiteY26" fmla="*/ 6231358 h 640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558321" h="6402808">
                <a:moveTo>
                  <a:pt x="0" y="6402808"/>
                </a:moveTo>
                <a:cubicBezTo>
                  <a:pt x="212407" y="4866425"/>
                  <a:pt x="459835" y="3022457"/>
                  <a:pt x="607778" y="2093698"/>
                </a:cubicBezTo>
                <a:cubicBezTo>
                  <a:pt x="755721" y="1164939"/>
                  <a:pt x="781301" y="1157041"/>
                  <a:pt x="887657" y="830255"/>
                </a:cubicBezTo>
                <a:cubicBezTo>
                  <a:pt x="994013" y="503469"/>
                  <a:pt x="1105384" y="259295"/>
                  <a:pt x="1245915" y="132983"/>
                </a:cubicBezTo>
                <a:cubicBezTo>
                  <a:pt x="1386446" y="6671"/>
                  <a:pt x="1562879" y="-60091"/>
                  <a:pt x="1730843" y="72385"/>
                </a:cubicBezTo>
                <a:cubicBezTo>
                  <a:pt x="1898807" y="204861"/>
                  <a:pt x="2029437" y="347618"/>
                  <a:pt x="2253698" y="927838"/>
                </a:cubicBezTo>
                <a:cubicBezTo>
                  <a:pt x="2477959" y="1508058"/>
                  <a:pt x="2558498" y="2914753"/>
                  <a:pt x="2665178" y="3613888"/>
                </a:cubicBezTo>
                <a:cubicBezTo>
                  <a:pt x="2771858" y="4313023"/>
                  <a:pt x="2808136" y="4696425"/>
                  <a:pt x="2893778" y="5122648"/>
                </a:cubicBezTo>
                <a:cubicBezTo>
                  <a:pt x="2979420" y="5548871"/>
                  <a:pt x="3094962" y="5967143"/>
                  <a:pt x="3179030" y="6171226"/>
                </a:cubicBezTo>
                <a:cubicBezTo>
                  <a:pt x="3263099" y="6375310"/>
                  <a:pt x="3285711" y="6457142"/>
                  <a:pt x="3398189" y="6347149"/>
                </a:cubicBezTo>
                <a:cubicBezTo>
                  <a:pt x="3510667" y="6237156"/>
                  <a:pt x="3652217" y="6123021"/>
                  <a:pt x="3853898" y="5511268"/>
                </a:cubicBezTo>
                <a:cubicBezTo>
                  <a:pt x="4055579" y="4899515"/>
                  <a:pt x="4438733" y="3295753"/>
                  <a:pt x="4608278" y="2676628"/>
                </a:cubicBezTo>
                <a:cubicBezTo>
                  <a:pt x="4777823" y="2057503"/>
                  <a:pt x="4772108" y="2025118"/>
                  <a:pt x="4871168" y="1796518"/>
                </a:cubicBezTo>
                <a:cubicBezTo>
                  <a:pt x="4970228" y="1567918"/>
                  <a:pt x="5092562" y="1369218"/>
                  <a:pt x="5202638" y="1305028"/>
                </a:cubicBezTo>
                <a:cubicBezTo>
                  <a:pt x="5312714" y="1240838"/>
                  <a:pt x="5415087" y="1280511"/>
                  <a:pt x="5531623" y="1411376"/>
                </a:cubicBezTo>
                <a:cubicBezTo>
                  <a:pt x="5648159" y="1542241"/>
                  <a:pt x="5713950" y="1697372"/>
                  <a:pt x="5901855" y="2090219"/>
                </a:cubicBezTo>
                <a:cubicBezTo>
                  <a:pt x="6089760" y="2483066"/>
                  <a:pt x="6482576" y="3424731"/>
                  <a:pt x="6659054" y="3768460"/>
                </a:cubicBezTo>
                <a:cubicBezTo>
                  <a:pt x="6835532" y="4112189"/>
                  <a:pt x="6866968" y="4144172"/>
                  <a:pt x="6960722" y="4152593"/>
                </a:cubicBezTo>
                <a:cubicBezTo>
                  <a:pt x="7054476" y="4161014"/>
                  <a:pt x="7120260" y="4110701"/>
                  <a:pt x="7221581" y="3818987"/>
                </a:cubicBezTo>
                <a:cubicBezTo>
                  <a:pt x="7322902" y="3527273"/>
                  <a:pt x="7452163" y="2760755"/>
                  <a:pt x="7568648" y="2402308"/>
                </a:cubicBezTo>
                <a:cubicBezTo>
                  <a:pt x="7685133" y="2043861"/>
                  <a:pt x="7779523" y="1782603"/>
                  <a:pt x="7920493" y="1668303"/>
                </a:cubicBezTo>
                <a:cubicBezTo>
                  <a:pt x="8061463" y="1554003"/>
                  <a:pt x="8193074" y="1554169"/>
                  <a:pt x="8414468" y="1716508"/>
                </a:cubicBezTo>
                <a:cubicBezTo>
                  <a:pt x="8635862" y="1878847"/>
                  <a:pt x="9064073" y="2329918"/>
                  <a:pt x="9248858" y="2642338"/>
                </a:cubicBezTo>
                <a:cubicBezTo>
                  <a:pt x="9433643" y="2954758"/>
                  <a:pt x="9473648" y="3208123"/>
                  <a:pt x="9523178" y="3591028"/>
                </a:cubicBezTo>
                <a:cubicBezTo>
                  <a:pt x="9572708" y="3973933"/>
                  <a:pt x="9559373" y="4499713"/>
                  <a:pt x="9546038" y="4939768"/>
                </a:cubicBezTo>
                <a:cubicBezTo>
                  <a:pt x="9532703" y="5379823"/>
                  <a:pt x="9443168" y="6231358"/>
                  <a:pt x="9443168" y="6231358"/>
                </a:cubicBezTo>
                <a:lnTo>
                  <a:pt x="9443168" y="6231358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466" name="Ink 465">
                <a:extLst>
                  <a:ext uri="{FF2B5EF4-FFF2-40B4-BE49-F238E27FC236}">
                    <a16:creationId xmlns:a16="http://schemas.microsoft.com/office/drawing/2014/main" id="{9AF532C5-DC7F-2E9B-6634-122E56123E69}"/>
                  </a:ext>
                </a:extLst>
              </p14:cNvPr>
              <p14:cNvContentPartPr/>
              <p14:nvPr/>
            </p14:nvContentPartPr>
            <p14:xfrm>
              <a:off x="4409327" y="6352544"/>
              <a:ext cx="75240" cy="570600"/>
            </p14:xfrm>
          </p:contentPart>
        </mc:Choice>
        <mc:Fallback xmlns="">
          <p:pic>
            <p:nvPicPr>
              <p:cNvPr id="466" name="Ink 465">
                <a:extLst>
                  <a:ext uri="{FF2B5EF4-FFF2-40B4-BE49-F238E27FC236}">
                    <a16:creationId xmlns:a16="http://schemas.microsoft.com/office/drawing/2014/main" id="{9AF532C5-DC7F-2E9B-6634-122E56123E69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346687" y="6289544"/>
                <a:ext cx="200880" cy="696240"/>
              </a:xfrm>
              <a:prstGeom prst="rect">
                <a:avLst/>
              </a:prstGeom>
            </p:spPr>
          </p:pic>
        </mc:Fallback>
      </mc:AlternateContent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B41F3F93-DCD3-E3EA-A077-DF1B33AE410B}"/>
              </a:ext>
            </a:extLst>
          </p:cNvPr>
          <p:cNvCxnSpPr>
            <a:cxnSpLocks/>
          </p:cNvCxnSpPr>
          <p:nvPr/>
        </p:nvCxnSpPr>
        <p:spPr>
          <a:xfrm flipH="1">
            <a:off x="763664" y="6812201"/>
            <a:ext cx="103379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" name="Oval 470">
            <a:extLst>
              <a:ext uri="{FF2B5EF4-FFF2-40B4-BE49-F238E27FC236}">
                <a16:creationId xmlns:a16="http://schemas.microsoft.com/office/drawing/2014/main" id="{824D9EEB-2236-7CDF-DBAB-4DA2560BF280}"/>
              </a:ext>
            </a:extLst>
          </p:cNvPr>
          <p:cNvSpPr/>
          <p:nvPr/>
        </p:nvSpPr>
        <p:spPr>
          <a:xfrm>
            <a:off x="3757850" y="1338269"/>
            <a:ext cx="3936336" cy="3787320"/>
          </a:xfrm>
          <a:prstGeom prst="ellipse">
            <a:avLst/>
          </a:prstGeom>
          <a:solidFill>
            <a:srgbClr val="92D050">
              <a:alpha val="2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70" name="Oval 469">
            <a:extLst>
              <a:ext uri="{FF2B5EF4-FFF2-40B4-BE49-F238E27FC236}">
                <a16:creationId xmlns:a16="http://schemas.microsoft.com/office/drawing/2014/main" id="{54D0D24F-BCD5-059A-3733-CDDA9A6ADF4B}"/>
              </a:ext>
            </a:extLst>
          </p:cNvPr>
          <p:cNvSpPr/>
          <p:nvPr/>
        </p:nvSpPr>
        <p:spPr>
          <a:xfrm>
            <a:off x="4989590" y="2524108"/>
            <a:ext cx="1407151" cy="1456836"/>
          </a:xfrm>
          <a:prstGeom prst="ellipse">
            <a:avLst/>
          </a:prstGeom>
          <a:solidFill>
            <a:srgbClr val="92D050">
              <a:alpha val="61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489" name="Oval 488">
            <a:extLst>
              <a:ext uri="{FF2B5EF4-FFF2-40B4-BE49-F238E27FC236}">
                <a16:creationId xmlns:a16="http://schemas.microsoft.com/office/drawing/2014/main" id="{C8AF02D5-A3F4-18A6-EB13-B88F0C0D76F2}"/>
              </a:ext>
            </a:extLst>
          </p:cNvPr>
          <p:cNvSpPr/>
          <p:nvPr/>
        </p:nvSpPr>
        <p:spPr>
          <a:xfrm>
            <a:off x="5242623" y="358336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90" name="Oval 489">
            <a:extLst>
              <a:ext uri="{FF2B5EF4-FFF2-40B4-BE49-F238E27FC236}">
                <a16:creationId xmlns:a16="http://schemas.microsoft.com/office/drawing/2014/main" id="{3F5E0E6A-6BE5-CD4C-C2BA-56056FA904EE}"/>
              </a:ext>
            </a:extLst>
          </p:cNvPr>
          <p:cNvSpPr/>
          <p:nvPr/>
        </p:nvSpPr>
        <p:spPr>
          <a:xfrm>
            <a:off x="5454874" y="379899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91" name="Oval 490">
            <a:extLst>
              <a:ext uri="{FF2B5EF4-FFF2-40B4-BE49-F238E27FC236}">
                <a16:creationId xmlns:a16="http://schemas.microsoft.com/office/drawing/2014/main" id="{339F5AAD-8781-73CE-0585-45A73C3CF636}"/>
              </a:ext>
            </a:extLst>
          </p:cNvPr>
          <p:cNvSpPr/>
          <p:nvPr/>
        </p:nvSpPr>
        <p:spPr>
          <a:xfrm>
            <a:off x="5516036" y="352784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92" name="Oval 491">
            <a:extLst>
              <a:ext uri="{FF2B5EF4-FFF2-40B4-BE49-F238E27FC236}">
                <a16:creationId xmlns:a16="http://schemas.microsoft.com/office/drawing/2014/main" id="{04F41819-DDD2-4AEE-9A64-AFBC7D3BEC61}"/>
              </a:ext>
            </a:extLst>
          </p:cNvPr>
          <p:cNvSpPr/>
          <p:nvPr/>
        </p:nvSpPr>
        <p:spPr>
          <a:xfrm>
            <a:off x="5624172" y="3854445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93" name="Oval 492">
            <a:extLst>
              <a:ext uri="{FF2B5EF4-FFF2-40B4-BE49-F238E27FC236}">
                <a16:creationId xmlns:a16="http://schemas.microsoft.com/office/drawing/2014/main" id="{714076BA-AF82-22EC-24C3-E59453F3FCAF}"/>
              </a:ext>
            </a:extLst>
          </p:cNvPr>
          <p:cNvSpPr/>
          <p:nvPr/>
        </p:nvSpPr>
        <p:spPr>
          <a:xfrm>
            <a:off x="5892347" y="365531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94" name="Oval 493">
            <a:extLst>
              <a:ext uri="{FF2B5EF4-FFF2-40B4-BE49-F238E27FC236}">
                <a16:creationId xmlns:a16="http://schemas.microsoft.com/office/drawing/2014/main" id="{1563E559-E846-39CB-DFF0-6EF9A7DF4C41}"/>
              </a:ext>
            </a:extLst>
          </p:cNvPr>
          <p:cNvSpPr/>
          <p:nvPr/>
        </p:nvSpPr>
        <p:spPr>
          <a:xfrm>
            <a:off x="5714037" y="363458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95" name="Oval 494">
            <a:extLst>
              <a:ext uri="{FF2B5EF4-FFF2-40B4-BE49-F238E27FC236}">
                <a16:creationId xmlns:a16="http://schemas.microsoft.com/office/drawing/2014/main" id="{780A9817-BBDD-560A-3F5B-84AF8EBADED5}"/>
              </a:ext>
            </a:extLst>
          </p:cNvPr>
          <p:cNvSpPr/>
          <p:nvPr/>
        </p:nvSpPr>
        <p:spPr>
          <a:xfrm>
            <a:off x="5649033" y="267854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97" name="Oval 496">
            <a:extLst>
              <a:ext uri="{FF2B5EF4-FFF2-40B4-BE49-F238E27FC236}">
                <a16:creationId xmlns:a16="http://schemas.microsoft.com/office/drawing/2014/main" id="{236759EA-C740-E944-DD4C-A2B0FC8CB0B9}"/>
              </a:ext>
            </a:extLst>
          </p:cNvPr>
          <p:cNvSpPr/>
          <p:nvPr/>
        </p:nvSpPr>
        <p:spPr>
          <a:xfrm>
            <a:off x="5510378" y="271061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98" name="Oval 497">
            <a:extLst>
              <a:ext uri="{FF2B5EF4-FFF2-40B4-BE49-F238E27FC236}">
                <a16:creationId xmlns:a16="http://schemas.microsoft.com/office/drawing/2014/main" id="{EFED05FF-2D7B-8BEF-66F2-233BC2A9B9DB}"/>
              </a:ext>
            </a:extLst>
          </p:cNvPr>
          <p:cNvSpPr/>
          <p:nvPr/>
        </p:nvSpPr>
        <p:spPr>
          <a:xfrm>
            <a:off x="5961528" y="282235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01" name="Oval 500">
            <a:extLst>
              <a:ext uri="{FF2B5EF4-FFF2-40B4-BE49-F238E27FC236}">
                <a16:creationId xmlns:a16="http://schemas.microsoft.com/office/drawing/2014/main" id="{8F897E13-C477-05D3-5B79-6FC554F03B1C}"/>
              </a:ext>
            </a:extLst>
          </p:cNvPr>
          <p:cNvSpPr/>
          <p:nvPr/>
        </p:nvSpPr>
        <p:spPr>
          <a:xfrm>
            <a:off x="5991003" y="326758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02" name="Oval 501">
            <a:extLst>
              <a:ext uri="{FF2B5EF4-FFF2-40B4-BE49-F238E27FC236}">
                <a16:creationId xmlns:a16="http://schemas.microsoft.com/office/drawing/2014/main" id="{376AD5D9-8186-5E54-874A-85AED15E9C65}"/>
              </a:ext>
            </a:extLst>
          </p:cNvPr>
          <p:cNvSpPr/>
          <p:nvPr/>
        </p:nvSpPr>
        <p:spPr>
          <a:xfrm>
            <a:off x="5325063" y="3740375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03" name="Oval 502">
            <a:extLst>
              <a:ext uri="{FF2B5EF4-FFF2-40B4-BE49-F238E27FC236}">
                <a16:creationId xmlns:a16="http://schemas.microsoft.com/office/drawing/2014/main" id="{A7F5FE18-93DE-1C2F-699F-D9C58F7D8AE8}"/>
              </a:ext>
            </a:extLst>
          </p:cNvPr>
          <p:cNvSpPr/>
          <p:nvPr/>
        </p:nvSpPr>
        <p:spPr>
          <a:xfrm>
            <a:off x="5638766" y="294965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04" name="Oval 503">
            <a:extLst>
              <a:ext uri="{FF2B5EF4-FFF2-40B4-BE49-F238E27FC236}">
                <a16:creationId xmlns:a16="http://schemas.microsoft.com/office/drawing/2014/main" id="{B7A98721-71E3-FC89-2A17-297F15E28808}"/>
              </a:ext>
            </a:extLst>
          </p:cNvPr>
          <p:cNvSpPr/>
          <p:nvPr/>
        </p:nvSpPr>
        <p:spPr>
          <a:xfrm>
            <a:off x="5409522" y="298345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05" name="Oval 504">
            <a:extLst>
              <a:ext uri="{FF2B5EF4-FFF2-40B4-BE49-F238E27FC236}">
                <a16:creationId xmlns:a16="http://schemas.microsoft.com/office/drawing/2014/main" id="{F2CDB012-C9A3-5244-54BE-1343554B9E5A}"/>
              </a:ext>
            </a:extLst>
          </p:cNvPr>
          <p:cNvSpPr/>
          <p:nvPr/>
        </p:nvSpPr>
        <p:spPr>
          <a:xfrm>
            <a:off x="5817843" y="271266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06" name="Oval 505">
            <a:extLst>
              <a:ext uri="{FF2B5EF4-FFF2-40B4-BE49-F238E27FC236}">
                <a16:creationId xmlns:a16="http://schemas.microsoft.com/office/drawing/2014/main" id="{43B910E6-522B-5C42-A340-973E9FDD2C86}"/>
              </a:ext>
            </a:extLst>
          </p:cNvPr>
          <p:cNvSpPr/>
          <p:nvPr/>
        </p:nvSpPr>
        <p:spPr>
          <a:xfrm>
            <a:off x="5783336" y="346768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07" name="Oval 506">
            <a:extLst>
              <a:ext uri="{FF2B5EF4-FFF2-40B4-BE49-F238E27FC236}">
                <a16:creationId xmlns:a16="http://schemas.microsoft.com/office/drawing/2014/main" id="{B62EC172-40FF-F075-3D0C-28974A12BAFB}"/>
              </a:ext>
            </a:extLst>
          </p:cNvPr>
          <p:cNvSpPr/>
          <p:nvPr/>
        </p:nvSpPr>
        <p:spPr>
          <a:xfrm>
            <a:off x="5436617" y="3319425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08" name="Oval 507">
            <a:extLst>
              <a:ext uri="{FF2B5EF4-FFF2-40B4-BE49-F238E27FC236}">
                <a16:creationId xmlns:a16="http://schemas.microsoft.com/office/drawing/2014/main" id="{2A0D3FB5-5235-7A86-1594-BC336BC288FC}"/>
              </a:ext>
            </a:extLst>
          </p:cNvPr>
          <p:cNvSpPr/>
          <p:nvPr/>
        </p:nvSpPr>
        <p:spPr>
          <a:xfrm>
            <a:off x="5852768" y="304515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10" name="Oval 509">
            <a:extLst>
              <a:ext uri="{FF2B5EF4-FFF2-40B4-BE49-F238E27FC236}">
                <a16:creationId xmlns:a16="http://schemas.microsoft.com/office/drawing/2014/main" id="{AC290DBA-4611-80D9-407D-70209E0C8CE4}"/>
              </a:ext>
            </a:extLst>
          </p:cNvPr>
          <p:cNvSpPr/>
          <p:nvPr/>
        </p:nvSpPr>
        <p:spPr>
          <a:xfrm>
            <a:off x="5939171" y="350816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12" name="Oval 511">
            <a:extLst>
              <a:ext uri="{FF2B5EF4-FFF2-40B4-BE49-F238E27FC236}">
                <a16:creationId xmlns:a16="http://schemas.microsoft.com/office/drawing/2014/main" id="{FE74FABD-3084-4C09-845B-6202DFE65AF6}"/>
              </a:ext>
            </a:extLst>
          </p:cNvPr>
          <p:cNvSpPr/>
          <p:nvPr/>
        </p:nvSpPr>
        <p:spPr>
          <a:xfrm>
            <a:off x="5595978" y="338916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13" name="Oval 512">
            <a:extLst>
              <a:ext uri="{FF2B5EF4-FFF2-40B4-BE49-F238E27FC236}">
                <a16:creationId xmlns:a16="http://schemas.microsoft.com/office/drawing/2014/main" id="{F2398E2D-93BD-8E8B-0E55-E79A2D7F7F3E}"/>
              </a:ext>
            </a:extLst>
          </p:cNvPr>
          <p:cNvSpPr/>
          <p:nvPr/>
        </p:nvSpPr>
        <p:spPr>
          <a:xfrm>
            <a:off x="5858905" y="3206105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15" name="Oval 514">
            <a:extLst>
              <a:ext uri="{FF2B5EF4-FFF2-40B4-BE49-F238E27FC236}">
                <a16:creationId xmlns:a16="http://schemas.microsoft.com/office/drawing/2014/main" id="{CF906FA4-3CF7-79B6-F978-96D367D0DA36}"/>
              </a:ext>
            </a:extLst>
          </p:cNvPr>
          <p:cNvSpPr/>
          <p:nvPr/>
        </p:nvSpPr>
        <p:spPr>
          <a:xfrm>
            <a:off x="5900763" y="380586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16" name="Oval 515">
            <a:extLst>
              <a:ext uri="{FF2B5EF4-FFF2-40B4-BE49-F238E27FC236}">
                <a16:creationId xmlns:a16="http://schemas.microsoft.com/office/drawing/2014/main" id="{D0709725-ED19-0CC9-8B86-0161C58C38BC}"/>
              </a:ext>
            </a:extLst>
          </p:cNvPr>
          <p:cNvSpPr/>
          <p:nvPr/>
        </p:nvSpPr>
        <p:spPr>
          <a:xfrm>
            <a:off x="5551582" y="367567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17" name="Oval 516">
            <a:extLst>
              <a:ext uri="{FF2B5EF4-FFF2-40B4-BE49-F238E27FC236}">
                <a16:creationId xmlns:a16="http://schemas.microsoft.com/office/drawing/2014/main" id="{6D542D70-0B11-22BC-621C-6A1144750D9A}"/>
              </a:ext>
            </a:extLst>
          </p:cNvPr>
          <p:cNvSpPr/>
          <p:nvPr/>
        </p:nvSpPr>
        <p:spPr>
          <a:xfrm>
            <a:off x="5389363" y="358424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EC46D32F-3757-FB88-FDE1-E97041150674}"/>
              </a:ext>
            </a:extLst>
          </p:cNvPr>
          <p:cNvSpPr/>
          <p:nvPr/>
        </p:nvSpPr>
        <p:spPr>
          <a:xfrm>
            <a:off x="5355325" y="317811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21" name="Oval 520">
            <a:extLst>
              <a:ext uri="{FF2B5EF4-FFF2-40B4-BE49-F238E27FC236}">
                <a16:creationId xmlns:a16="http://schemas.microsoft.com/office/drawing/2014/main" id="{E82F07BF-8D34-AA69-66AC-42F8B474E91D}"/>
              </a:ext>
            </a:extLst>
          </p:cNvPr>
          <p:cNvSpPr/>
          <p:nvPr/>
        </p:nvSpPr>
        <p:spPr>
          <a:xfrm>
            <a:off x="5561246" y="304515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22" name="Oval 521">
            <a:extLst>
              <a:ext uri="{FF2B5EF4-FFF2-40B4-BE49-F238E27FC236}">
                <a16:creationId xmlns:a16="http://schemas.microsoft.com/office/drawing/2014/main" id="{37D142F7-3224-A5A0-EDA8-E150C13D0754}"/>
              </a:ext>
            </a:extLst>
          </p:cNvPr>
          <p:cNvSpPr/>
          <p:nvPr/>
        </p:nvSpPr>
        <p:spPr>
          <a:xfrm>
            <a:off x="5488431" y="2851795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23" name="Oval 522">
            <a:extLst>
              <a:ext uri="{FF2B5EF4-FFF2-40B4-BE49-F238E27FC236}">
                <a16:creationId xmlns:a16="http://schemas.microsoft.com/office/drawing/2014/main" id="{085D09B6-F633-E6C5-EF2F-20B412075533}"/>
              </a:ext>
            </a:extLst>
          </p:cNvPr>
          <p:cNvSpPr/>
          <p:nvPr/>
        </p:nvSpPr>
        <p:spPr>
          <a:xfrm>
            <a:off x="5795612" y="285784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25" name="Oval 524">
            <a:extLst>
              <a:ext uri="{FF2B5EF4-FFF2-40B4-BE49-F238E27FC236}">
                <a16:creationId xmlns:a16="http://schemas.microsoft.com/office/drawing/2014/main" id="{0124047F-DA21-D241-38CD-328E117352DB}"/>
              </a:ext>
            </a:extLst>
          </p:cNvPr>
          <p:cNvSpPr/>
          <p:nvPr/>
        </p:nvSpPr>
        <p:spPr>
          <a:xfrm>
            <a:off x="5544975" y="256533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527" name="Oval 526">
            <a:extLst>
              <a:ext uri="{FF2B5EF4-FFF2-40B4-BE49-F238E27FC236}">
                <a16:creationId xmlns:a16="http://schemas.microsoft.com/office/drawing/2014/main" id="{150DD73B-FCAC-84AA-8EC4-0B5CA1C9508A}"/>
              </a:ext>
            </a:extLst>
          </p:cNvPr>
          <p:cNvSpPr/>
          <p:nvPr/>
        </p:nvSpPr>
        <p:spPr>
          <a:xfrm>
            <a:off x="5749103" y="257135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37" name="Oval 836">
            <a:extLst>
              <a:ext uri="{FF2B5EF4-FFF2-40B4-BE49-F238E27FC236}">
                <a16:creationId xmlns:a16="http://schemas.microsoft.com/office/drawing/2014/main" id="{17621C8F-88EA-0157-956F-C923A0843520}"/>
              </a:ext>
            </a:extLst>
          </p:cNvPr>
          <p:cNvSpPr/>
          <p:nvPr/>
        </p:nvSpPr>
        <p:spPr>
          <a:xfrm>
            <a:off x="7076165" y="231993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38" name="Oval 837">
            <a:extLst>
              <a:ext uri="{FF2B5EF4-FFF2-40B4-BE49-F238E27FC236}">
                <a16:creationId xmlns:a16="http://schemas.microsoft.com/office/drawing/2014/main" id="{0586AEB7-43EA-3A62-B1F3-671705D3A1E6}"/>
              </a:ext>
            </a:extLst>
          </p:cNvPr>
          <p:cNvSpPr/>
          <p:nvPr/>
        </p:nvSpPr>
        <p:spPr>
          <a:xfrm>
            <a:off x="6789908" y="214872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39" name="Oval 838">
            <a:extLst>
              <a:ext uri="{FF2B5EF4-FFF2-40B4-BE49-F238E27FC236}">
                <a16:creationId xmlns:a16="http://schemas.microsoft.com/office/drawing/2014/main" id="{EC512431-3A7C-4F3A-C249-87172A9174CA}"/>
              </a:ext>
            </a:extLst>
          </p:cNvPr>
          <p:cNvSpPr/>
          <p:nvPr/>
        </p:nvSpPr>
        <p:spPr>
          <a:xfrm>
            <a:off x="6876900" y="234219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40" name="Oval 839">
            <a:extLst>
              <a:ext uri="{FF2B5EF4-FFF2-40B4-BE49-F238E27FC236}">
                <a16:creationId xmlns:a16="http://schemas.microsoft.com/office/drawing/2014/main" id="{966665EE-789D-B9B0-664D-FB540ED28084}"/>
              </a:ext>
            </a:extLst>
          </p:cNvPr>
          <p:cNvSpPr/>
          <p:nvPr/>
        </p:nvSpPr>
        <p:spPr>
          <a:xfrm>
            <a:off x="6715694" y="231166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41" name="Oval 840">
            <a:extLst>
              <a:ext uri="{FF2B5EF4-FFF2-40B4-BE49-F238E27FC236}">
                <a16:creationId xmlns:a16="http://schemas.microsoft.com/office/drawing/2014/main" id="{E5758699-7994-3769-236D-BB8B5079E257}"/>
              </a:ext>
            </a:extLst>
          </p:cNvPr>
          <p:cNvSpPr/>
          <p:nvPr/>
        </p:nvSpPr>
        <p:spPr>
          <a:xfrm>
            <a:off x="6959329" y="217467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42" name="Oval 841">
            <a:extLst>
              <a:ext uri="{FF2B5EF4-FFF2-40B4-BE49-F238E27FC236}">
                <a16:creationId xmlns:a16="http://schemas.microsoft.com/office/drawing/2014/main" id="{0700643C-7D71-847C-E013-B4C63798A90A}"/>
              </a:ext>
            </a:extLst>
          </p:cNvPr>
          <p:cNvSpPr/>
          <p:nvPr/>
        </p:nvSpPr>
        <p:spPr>
          <a:xfrm>
            <a:off x="6948820" y="185402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43" name="Oval 842">
            <a:extLst>
              <a:ext uri="{FF2B5EF4-FFF2-40B4-BE49-F238E27FC236}">
                <a16:creationId xmlns:a16="http://schemas.microsoft.com/office/drawing/2014/main" id="{B2814B9A-FC39-26F3-94E7-23CD01A59FC8}"/>
              </a:ext>
            </a:extLst>
          </p:cNvPr>
          <p:cNvSpPr/>
          <p:nvPr/>
        </p:nvSpPr>
        <p:spPr>
          <a:xfrm>
            <a:off x="6690883" y="247325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44" name="Oval 843">
            <a:extLst>
              <a:ext uri="{FF2B5EF4-FFF2-40B4-BE49-F238E27FC236}">
                <a16:creationId xmlns:a16="http://schemas.microsoft.com/office/drawing/2014/main" id="{F7E42019-59BB-81E1-6A6D-15FA7097D44F}"/>
              </a:ext>
            </a:extLst>
          </p:cNvPr>
          <p:cNvSpPr/>
          <p:nvPr/>
        </p:nvSpPr>
        <p:spPr>
          <a:xfrm>
            <a:off x="6845408" y="256204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45" name="Oval 844">
            <a:extLst>
              <a:ext uri="{FF2B5EF4-FFF2-40B4-BE49-F238E27FC236}">
                <a16:creationId xmlns:a16="http://schemas.microsoft.com/office/drawing/2014/main" id="{D7342EE9-35CE-8932-3696-092C2F9D3F96}"/>
              </a:ext>
            </a:extLst>
          </p:cNvPr>
          <p:cNvSpPr/>
          <p:nvPr/>
        </p:nvSpPr>
        <p:spPr>
          <a:xfrm>
            <a:off x="7011223" y="248031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46" name="Oval 845">
            <a:extLst>
              <a:ext uri="{FF2B5EF4-FFF2-40B4-BE49-F238E27FC236}">
                <a16:creationId xmlns:a16="http://schemas.microsoft.com/office/drawing/2014/main" id="{D693DABF-EE46-DF72-AB74-7C407C5690C6}"/>
              </a:ext>
            </a:extLst>
          </p:cNvPr>
          <p:cNvSpPr/>
          <p:nvPr/>
        </p:nvSpPr>
        <p:spPr>
          <a:xfrm>
            <a:off x="7115447" y="216419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47" name="Oval 846">
            <a:extLst>
              <a:ext uri="{FF2B5EF4-FFF2-40B4-BE49-F238E27FC236}">
                <a16:creationId xmlns:a16="http://schemas.microsoft.com/office/drawing/2014/main" id="{B0E1916A-6EE4-109F-7256-29BA74E9E989}"/>
              </a:ext>
            </a:extLst>
          </p:cNvPr>
          <p:cNvSpPr/>
          <p:nvPr/>
        </p:nvSpPr>
        <p:spPr>
          <a:xfrm>
            <a:off x="7229074" y="294508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48" name="Oval 847">
            <a:extLst>
              <a:ext uri="{FF2B5EF4-FFF2-40B4-BE49-F238E27FC236}">
                <a16:creationId xmlns:a16="http://schemas.microsoft.com/office/drawing/2014/main" id="{67411642-EA40-68CF-85BF-B70CF90496B0}"/>
              </a:ext>
            </a:extLst>
          </p:cNvPr>
          <p:cNvSpPr/>
          <p:nvPr/>
        </p:nvSpPr>
        <p:spPr>
          <a:xfrm>
            <a:off x="6889992" y="276131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49" name="Oval 848">
            <a:extLst>
              <a:ext uri="{FF2B5EF4-FFF2-40B4-BE49-F238E27FC236}">
                <a16:creationId xmlns:a16="http://schemas.microsoft.com/office/drawing/2014/main" id="{A4E08B4D-61E3-FB22-0837-6D7D0B4C79F8}"/>
              </a:ext>
            </a:extLst>
          </p:cNvPr>
          <p:cNvSpPr/>
          <p:nvPr/>
        </p:nvSpPr>
        <p:spPr>
          <a:xfrm>
            <a:off x="7029809" y="296734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50" name="Oval 849">
            <a:extLst>
              <a:ext uri="{FF2B5EF4-FFF2-40B4-BE49-F238E27FC236}">
                <a16:creationId xmlns:a16="http://schemas.microsoft.com/office/drawing/2014/main" id="{F0E75AF0-6E49-B734-6066-B11AB4A2E39A}"/>
              </a:ext>
            </a:extLst>
          </p:cNvPr>
          <p:cNvSpPr/>
          <p:nvPr/>
        </p:nvSpPr>
        <p:spPr>
          <a:xfrm>
            <a:off x="6868603" y="293681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51" name="Oval 850">
            <a:extLst>
              <a:ext uri="{FF2B5EF4-FFF2-40B4-BE49-F238E27FC236}">
                <a16:creationId xmlns:a16="http://schemas.microsoft.com/office/drawing/2014/main" id="{FC296A9B-71F2-6E9C-78AF-BCF617891FED}"/>
              </a:ext>
            </a:extLst>
          </p:cNvPr>
          <p:cNvSpPr/>
          <p:nvPr/>
        </p:nvSpPr>
        <p:spPr>
          <a:xfrm>
            <a:off x="7108418" y="281972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52" name="Oval 851">
            <a:extLst>
              <a:ext uri="{FF2B5EF4-FFF2-40B4-BE49-F238E27FC236}">
                <a16:creationId xmlns:a16="http://schemas.microsoft.com/office/drawing/2014/main" id="{7458E23F-3B6A-6A83-6C54-74FD63463634}"/>
              </a:ext>
            </a:extLst>
          </p:cNvPr>
          <p:cNvSpPr/>
          <p:nvPr/>
        </p:nvSpPr>
        <p:spPr>
          <a:xfrm>
            <a:off x="7042391" y="265475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53" name="Oval 852">
            <a:extLst>
              <a:ext uri="{FF2B5EF4-FFF2-40B4-BE49-F238E27FC236}">
                <a16:creationId xmlns:a16="http://schemas.microsoft.com/office/drawing/2014/main" id="{7BCCEDA2-7938-37BB-F001-446CAC7C6C8C}"/>
              </a:ext>
            </a:extLst>
          </p:cNvPr>
          <p:cNvSpPr/>
          <p:nvPr/>
        </p:nvSpPr>
        <p:spPr>
          <a:xfrm>
            <a:off x="6843792" y="309841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54" name="Oval 853">
            <a:extLst>
              <a:ext uri="{FF2B5EF4-FFF2-40B4-BE49-F238E27FC236}">
                <a16:creationId xmlns:a16="http://schemas.microsoft.com/office/drawing/2014/main" id="{827496B0-3A6A-4386-6D33-B8CBFBA654FE}"/>
              </a:ext>
            </a:extLst>
          </p:cNvPr>
          <p:cNvSpPr/>
          <p:nvPr/>
        </p:nvSpPr>
        <p:spPr>
          <a:xfrm>
            <a:off x="6998317" y="318719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55" name="Oval 854">
            <a:extLst>
              <a:ext uri="{FF2B5EF4-FFF2-40B4-BE49-F238E27FC236}">
                <a16:creationId xmlns:a16="http://schemas.microsoft.com/office/drawing/2014/main" id="{8C5E5C26-0564-F261-70BB-5C8170FA2337}"/>
              </a:ext>
            </a:extLst>
          </p:cNvPr>
          <p:cNvSpPr/>
          <p:nvPr/>
        </p:nvSpPr>
        <p:spPr>
          <a:xfrm>
            <a:off x="7164132" y="310546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56" name="Oval 855">
            <a:extLst>
              <a:ext uri="{FF2B5EF4-FFF2-40B4-BE49-F238E27FC236}">
                <a16:creationId xmlns:a16="http://schemas.microsoft.com/office/drawing/2014/main" id="{3A6C9CBD-6A8F-D371-B7AC-BF7CA5CB7D28}"/>
              </a:ext>
            </a:extLst>
          </p:cNvPr>
          <p:cNvSpPr/>
          <p:nvPr/>
        </p:nvSpPr>
        <p:spPr>
          <a:xfrm>
            <a:off x="7273092" y="269948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66" name="Oval 865">
            <a:extLst>
              <a:ext uri="{FF2B5EF4-FFF2-40B4-BE49-F238E27FC236}">
                <a16:creationId xmlns:a16="http://schemas.microsoft.com/office/drawing/2014/main" id="{AEB8558E-0638-6E92-E812-43ADAD26F737}"/>
              </a:ext>
            </a:extLst>
          </p:cNvPr>
          <p:cNvSpPr/>
          <p:nvPr/>
        </p:nvSpPr>
        <p:spPr>
          <a:xfrm>
            <a:off x="6731672" y="277417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67" name="Oval 866">
            <a:extLst>
              <a:ext uri="{FF2B5EF4-FFF2-40B4-BE49-F238E27FC236}">
                <a16:creationId xmlns:a16="http://schemas.microsoft.com/office/drawing/2014/main" id="{E47F747E-F3D1-C392-22B7-C81F6E249E0E}"/>
              </a:ext>
            </a:extLst>
          </p:cNvPr>
          <p:cNvSpPr/>
          <p:nvPr/>
        </p:nvSpPr>
        <p:spPr>
          <a:xfrm>
            <a:off x="5525225" y="424751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68" name="Oval 867">
            <a:extLst>
              <a:ext uri="{FF2B5EF4-FFF2-40B4-BE49-F238E27FC236}">
                <a16:creationId xmlns:a16="http://schemas.microsoft.com/office/drawing/2014/main" id="{7930A658-9009-DF5C-8F99-E3C32BB323E2}"/>
              </a:ext>
            </a:extLst>
          </p:cNvPr>
          <p:cNvSpPr/>
          <p:nvPr/>
        </p:nvSpPr>
        <p:spPr>
          <a:xfrm>
            <a:off x="5290444" y="408957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69" name="Oval 868">
            <a:extLst>
              <a:ext uri="{FF2B5EF4-FFF2-40B4-BE49-F238E27FC236}">
                <a16:creationId xmlns:a16="http://schemas.microsoft.com/office/drawing/2014/main" id="{26552E44-8559-CFF0-AC0F-AEF3578DA563}"/>
              </a:ext>
            </a:extLst>
          </p:cNvPr>
          <p:cNvSpPr/>
          <p:nvPr/>
        </p:nvSpPr>
        <p:spPr>
          <a:xfrm>
            <a:off x="5325960" y="426976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70" name="Oval 869">
            <a:extLst>
              <a:ext uri="{FF2B5EF4-FFF2-40B4-BE49-F238E27FC236}">
                <a16:creationId xmlns:a16="http://schemas.microsoft.com/office/drawing/2014/main" id="{DC553A99-1D0A-F2AA-7A4A-938DC3F9A438}"/>
              </a:ext>
            </a:extLst>
          </p:cNvPr>
          <p:cNvSpPr/>
          <p:nvPr/>
        </p:nvSpPr>
        <p:spPr>
          <a:xfrm>
            <a:off x="5172695" y="423904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71" name="Oval 870">
            <a:extLst>
              <a:ext uri="{FF2B5EF4-FFF2-40B4-BE49-F238E27FC236}">
                <a16:creationId xmlns:a16="http://schemas.microsoft.com/office/drawing/2014/main" id="{5350F605-7AFA-B250-1AEF-69E5299514EA}"/>
              </a:ext>
            </a:extLst>
          </p:cNvPr>
          <p:cNvSpPr/>
          <p:nvPr/>
        </p:nvSpPr>
        <p:spPr>
          <a:xfrm>
            <a:off x="5435232" y="411491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72" name="Oval 871">
            <a:extLst>
              <a:ext uri="{FF2B5EF4-FFF2-40B4-BE49-F238E27FC236}">
                <a16:creationId xmlns:a16="http://schemas.microsoft.com/office/drawing/2014/main" id="{2648BF9E-AF24-F226-2108-6A407C5A853C}"/>
              </a:ext>
            </a:extLst>
          </p:cNvPr>
          <p:cNvSpPr/>
          <p:nvPr/>
        </p:nvSpPr>
        <p:spPr>
          <a:xfrm>
            <a:off x="5373497" y="396214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73" name="Oval 872">
            <a:extLst>
              <a:ext uri="{FF2B5EF4-FFF2-40B4-BE49-F238E27FC236}">
                <a16:creationId xmlns:a16="http://schemas.microsoft.com/office/drawing/2014/main" id="{06726DCA-7BC0-E945-8A51-FBB5FA48038C}"/>
              </a:ext>
            </a:extLst>
          </p:cNvPr>
          <p:cNvSpPr/>
          <p:nvPr/>
        </p:nvSpPr>
        <p:spPr>
          <a:xfrm>
            <a:off x="5151262" y="439394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74" name="Oval 873">
            <a:extLst>
              <a:ext uri="{FF2B5EF4-FFF2-40B4-BE49-F238E27FC236}">
                <a16:creationId xmlns:a16="http://schemas.microsoft.com/office/drawing/2014/main" id="{ADAA6E73-79D8-3D60-283E-3BE96D724372}"/>
              </a:ext>
            </a:extLst>
          </p:cNvPr>
          <p:cNvSpPr/>
          <p:nvPr/>
        </p:nvSpPr>
        <p:spPr>
          <a:xfrm>
            <a:off x="5294468" y="448961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75" name="Oval 874">
            <a:extLst>
              <a:ext uri="{FF2B5EF4-FFF2-40B4-BE49-F238E27FC236}">
                <a16:creationId xmlns:a16="http://schemas.microsoft.com/office/drawing/2014/main" id="{87F5D79B-DFE2-4C15-AD20-1790B2FA6C0B}"/>
              </a:ext>
            </a:extLst>
          </p:cNvPr>
          <p:cNvSpPr/>
          <p:nvPr/>
        </p:nvSpPr>
        <p:spPr>
          <a:xfrm>
            <a:off x="5460283" y="440789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76" name="Oval 875">
            <a:extLst>
              <a:ext uri="{FF2B5EF4-FFF2-40B4-BE49-F238E27FC236}">
                <a16:creationId xmlns:a16="http://schemas.microsoft.com/office/drawing/2014/main" id="{B136CFDF-9AFE-D967-ECCA-C44E60011F3C}"/>
              </a:ext>
            </a:extLst>
          </p:cNvPr>
          <p:cNvSpPr/>
          <p:nvPr/>
        </p:nvSpPr>
        <p:spPr>
          <a:xfrm>
            <a:off x="5586012" y="405644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77" name="Oval 876">
            <a:extLst>
              <a:ext uri="{FF2B5EF4-FFF2-40B4-BE49-F238E27FC236}">
                <a16:creationId xmlns:a16="http://schemas.microsoft.com/office/drawing/2014/main" id="{208047DE-39B1-21CC-FE1A-3738A810F513}"/>
              </a:ext>
            </a:extLst>
          </p:cNvPr>
          <p:cNvSpPr/>
          <p:nvPr/>
        </p:nvSpPr>
        <p:spPr>
          <a:xfrm>
            <a:off x="5684568" y="483091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78" name="Oval 877">
            <a:extLst>
              <a:ext uri="{FF2B5EF4-FFF2-40B4-BE49-F238E27FC236}">
                <a16:creationId xmlns:a16="http://schemas.microsoft.com/office/drawing/2014/main" id="{FB48829E-1E12-C8D6-BC09-A9DF270F41AE}"/>
              </a:ext>
            </a:extLst>
          </p:cNvPr>
          <p:cNvSpPr/>
          <p:nvPr/>
        </p:nvSpPr>
        <p:spPr>
          <a:xfrm>
            <a:off x="5374332" y="468583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79" name="Oval 878">
            <a:extLst>
              <a:ext uri="{FF2B5EF4-FFF2-40B4-BE49-F238E27FC236}">
                <a16:creationId xmlns:a16="http://schemas.microsoft.com/office/drawing/2014/main" id="{CEB7F766-0A6D-EAE6-59CA-378402892132}"/>
              </a:ext>
            </a:extLst>
          </p:cNvPr>
          <p:cNvSpPr/>
          <p:nvPr/>
        </p:nvSpPr>
        <p:spPr>
          <a:xfrm>
            <a:off x="5411504" y="497940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80" name="Oval 879">
            <a:extLst>
              <a:ext uri="{FF2B5EF4-FFF2-40B4-BE49-F238E27FC236}">
                <a16:creationId xmlns:a16="http://schemas.microsoft.com/office/drawing/2014/main" id="{5DB2B1E3-132E-4A44-FB03-54FA50AE7B04}"/>
              </a:ext>
            </a:extLst>
          </p:cNvPr>
          <p:cNvSpPr/>
          <p:nvPr/>
        </p:nvSpPr>
        <p:spPr>
          <a:xfrm>
            <a:off x="5324468" y="483920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81" name="Oval 880">
            <a:extLst>
              <a:ext uri="{FF2B5EF4-FFF2-40B4-BE49-F238E27FC236}">
                <a16:creationId xmlns:a16="http://schemas.microsoft.com/office/drawing/2014/main" id="{BDE27FC4-02D5-292B-8251-9868598852A8}"/>
              </a:ext>
            </a:extLst>
          </p:cNvPr>
          <p:cNvSpPr/>
          <p:nvPr/>
        </p:nvSpPr>
        <p:spPr>
          <a:xfrm>
            <a:off x="5541950" y="471780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82" name="Oval 881">
            <a:extLst>
              <a:ext uri="{FF2B5EF4-FFF2-40B4-BE49-F238E27FC236}">
                <a16:creationId xmlns:a16="http://schemas.microsoft.com/office/drawing/2014/main" id="{C2F072D6-8F38-8F9A-1CFF-3A862B3E0077}"/>
              </a:ext>
            </a:extLst>
          </p:cNvPr>
          <p:cNvSpPr/>
          <p:nvPr/>
        </p:nvSpPr>
        <p:spPr>
          <a:xfrm>
            <a:off x="5492933" y="454491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85" name="Oval 884">
            <a:extLst>
              <a:ext uri="{FF2B5EF4-FFF2-40B4-BE49-F238E27FC236}">
                <a16:creationId xmlns:a16="http://schemas.microsoft.com/office/drawing/2014/main" id="{9A4342CE-9432-67B2-D544-5876AA931055}"/>
              </a:ext>
            </a:extLst>
          </p:cNvPr>
          <p:cNvSpPr/>
          <p:nvPr/>
        </p:nvSpPr>
        <p:spPr>
          <a:xfrm>
            <a:off x="5625888" y="498624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86" name="Oval 885">
            <a:extLst>
              <a:ext uri="{FF2B5EF4-FFF2-40B4-BE49-F238E27FC236}">
                <a16:creationId xmlns:a16="http://schemas.microsoft.com/office/drawing/2014/main" id="{544E103F-D192-60AD-17AD-489CD8512468}"/>
              </a:ext>
            </a:extLst>
          </p:cNvPr>
          <p:cNvSpPr/>
          <p:nvPr/>
        </p:nvSpPr>
        <p:spPr>
          <a:xfrm>
            <a:off x="5668491" y="456294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87" name="Oval 886">
            <a:extLst>
              <a:ext uri="{FF2B5EF4-FFF2-40B4-BE49-F238E27FC236}">
                <a16:creationId xmlns:a16="http://schemas.microsoft.com/office/drawing/2014/main" id="{AFD529E8-4C50-68FB-EEFE-6957A2EE00C9}"/>
              </a:ext>
            </a:extLst>
          </p:cNvPr>
          <p:cNvSpPr/>
          <p:nvPr/>
        </p:nvSpPr>
        <p:spPr>
          <a:xfrm>
            <a:off x="5155843" y="491512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91" name="Oval 890">
            <a:extLst>
              <a:ext uri="{FF2B5EF4-FFF2-40B4-BE49-F238E27FC236}">
                <a16:creationId xmlns:a16="http://schemas.microsoft.com/office/drawing/2014/main" id="{BCB6A2CE-1474-F48A-D696-3C4B816E3867}"/>
              </a:ext>
            </a:extLst>
          </p:cNvPr>
          <p:cNvSpPr/>
          <p:nvPr/>
        </p:nvSpPr>
        <p:spPr>
          <a:xfrm>
            <a:off x="4966311" y="486548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92" name="Oval 891">
            <a:extLst>
              <a:ext uri="{FF2B5EF4-FFF2-40B4-BE49-F238E27FC236}">
                <a16:creationId xmlns:a16="http://schemas.microsoft.com/office/drawing/2014/main" id="{34DBD76A-D8F2-628F-6767-845AEA89538F}"/>
              </a:ext>
            </a:extLst>
          </p:cNvPr>
          <p:cNvSpPr/>
          <p:nvPr/>
        </p:nvSpPr>
        <p:spPr>
          <a:xfrm>
            <a:off x="5023889" y="4744475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896" name="Oval 895">
            <a:extLst>
              <a:ext uri="{FF2B5EF4-FFF2-40B4-BE49-F238E27FC236}">
                <a16:creationId xmlns:a16="http://schemas.microsoft.com/office/drawing/2014/main" id="{78052737-0BE8-EEA8-5C68-A7C4A328BAF2}"/>
              </a:ext>
            </a:extLst>
          </p:cNvPr>
          <p:cNvSpPr/>
          <p:nvPr/>
        </p:nvSpPr>
        <p:spPr>
          <a:xfrm>
            <a:off x="5178556" y="467978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03" name="Oval 902">
            <a:extLst>
              <a:ext uri="{FF2B5EF4-FFF2-40B4-BE49-F238E27FC236}">
                <a16:creationId xmlns:a16="http://schemas.microsoft.com/office/drawing/2014/main" id="{A5095910-D515-C7E6-BCA2-CCCBE6D7FF7C}"/>
              </a:ext>
            </a:extLst>
          </p:cNvPr>
          <p:cNvSpPr/>
          <p:nvPr/>
        </p:nvSpPr>
        <p:spPr>
          <a:xfrm>
            <a:off x="6097273" y="1736835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04" name="Oval 903">
            <a:extLst>
              <a:ext uri="{FF2B5EF4-FFF2-40B4-BE49-F238E27FC236}">
                <a16:creationId xmlns:a16="http://schemas.microsoft.com/office/drawing/2014/main" id="{985FB62E-1CD2-91C5-A607-BB046DCAD64C}"/>
              </a:ext>
            </a:extLst>
          </p:cNvPr>
          <p:cNvSpPr/>
          <p:nvPr/>
        </p:nvSpPr>
        <p:spPr>
          <a:xfrm>
            <a:off x="6261656" y="168142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05" name="Oval 904">
            <a:extLst>
              <a:ext uri="{FF2B5EF4-FFF2-40B4-BE49-F238E27FC236}">
                <a16:creationId xmlns:a16="http://schemas.microsoft.com/office/drawing/2014/main" id="{A3E77778-8CCD-0246-A7D1-103CB39A2F3D}"/>
              </a:ext>
            </a:extLst>
          </p:cNvPr>
          <p:cNvSpPr/>
          <p:nvPr/>
        </p:nvSpPr>
        <p:spPr>
          <a:xfrm>
            <a:off x="6427471" y="159970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07" name="Oval 906">
            <a:extLst>
              <a:ext uri="{FF2B5EF4-FFF2-40B4-BE49-F238E27FC236}">
                <a16:creationId xmlns:a16="http://schemas.microsoft.com/office/drawing/2014/main" id="{CF8D73B9-728E-7B79-B6B4-AC3B63D59286}"/>
              </a:ext>
            </a:extLst>
          </p:cNvPr>
          <p:cNvSpPr/>
          <p:nvPr/>
        </p:nvSpPr>
        <p:spPr>
          <a:xfrm>
            <a:off x="6645322" y="2064475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08" name="Oval 907">
            <a:extLst>
              <a:ext uri="{FF2B5EF4-FFF2-40B4-BE49-F238E27FC236}">
                <a16:creationId xmlns:a16="http://schemas.microsoft.com/office/drawing/2014/main" id="{39AA1250-2D25-528A-8511-5F2F547F7CCC}"/>
              </a:ext>
            </a:extLst>
          </p:cNvPr>
          <p:cNvSpPr/>
          <p:nvPr/>
        </p:nvSpPr>
        <p:spPr>
          <a:xfrm>
            <a:off x="6306240" y="188070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09" name="Oval 908">
            <a:extLst>
              <a:ext uri="{FF2B5EF4-FFF2-40B4-BE49-F238E27FC236}">
                <a16:creationId xmlns:a16="http://schemas.microsoft.com/office/drawing/2014/main" id="{48F94837-772E-E0E4-CA3A-2901E70BAE79}"/>
              </a:ext>
            </a:extLst>
          </p:cNvPr>
          <p:cNvSpPr/>
          <p:nvPr/>
        </p:nvSpPr>
        <p:spPr>
          <a:xfrm>
            <a:off x="6446057" y="208673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10" name="Oval 909">
            <a:extLst>
              <a:ext uri="{FF2B5EF4-FFF2-40B4-BE49-F238E27FC236}">
                <a16:creationId xmlns:a16="http://schemas.microsoft.com/office/drawing/2014/main" id="{5030E5FD-E293-7293-AC99-BDCEFFA00DD5}"/>
              </a:ext>
            </a:extLst>
          </p:cNvPr>
          <p:cNvSpPr/>
          <p:nvPr/>
        </p:nvSpPr>
        <p:spPr>
          <a:xfrm>
            <a:off x="6284851" y="2056205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11" name="Oval 910">
            <a:extLst>
              <a:ext uri="{FF2B5EF4-FFF2-40B4-BE49-F238E27FC236}">
                <a16:creationId xmlns:a16="http://schemas.microsoft.com/office/drawing/2014/main" id="{A260E703-7C32-D6BD-C7BB-298B938722A2}"/>
              </a:ext>
            </a:extLst>
          </p:cNvPr>
          <p:cNvSpPr/>
          <p:nvPr/>
        </p:nvSpPr>
        <p:spPr>
          <a:xfrm>
            <a:off x="6524666" y="193911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12" name="Oval 911">
            <a:extLst>
              <a:ext uri="{FF2B5EF4-FFF2-40B4-BE49-F238E27FC236}">
                <a16:creationId xmlns:a16="http://schemas.microsoft.com/office/drawing/2014/main" id="{F397A245-9283-B8A0-9E85-4836BD46660C}"/>
              </a:ext>
            </a:extLst>
          </p:cNvPr>
          <p:cNvSpPr/>
          <p:nvPr/>
        </p:nvSpPr>
        <p:spPr>
          <a:xfrm>
            <a:off x="6458639" y="177414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13" name="Oval 912">
            <a:extLst>
              <a:ext uri="{FF2B5EF4-FFF2-40B4-BE49-F238E27FC236}">
                <a16:creationId xmlns:a16="http://schemas.microsoft.com/office/drawing/2014/main" id="{EBFDFF58-5815-B05C-245C-85EDB460F700}"/>
              </a:ext>
            </a:extLst>
          </p:cNvPr>
          <p:cNvSpPr/>
          <p:nvPr/>
        </p:nvSpPr>
        <p:spPr>
          <a:xfrm>
            <a:off x="6260040" y="221780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14" name="Oval 913">
            <a:extLst>
              <a:ext uri="{FF2B5EF4-FFF2-40B4-BE49-F238E27FC236}">
                <a16:creationId xmlns:a16="http://schemas.microsoft.com/office/drawing/2014/main" id="{0F17EA20-DB96-9A58-A14A-16FA83B62DD7}"/>
              </a:ext>
            </a:extLst>
          </p:cNvPr>
          <p:cNvSpPr/>
          <p:nvPr/>
        </p:nvSpPr>
        <p:spPr>
          <a:xfrm>
            <a:off x="6414565" y="230658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15" name="Oval 914">
            <a:extLst>
              <a:ext uri="{FF2B5EF4-FFF2-40B4-BE49-F238E27FC236}">
                <a16:creationId xmlns:a16="http://schemas.microsoft.com/office/drawing/2014/main" id="{4C33DAA6-D924-D257-4A15-1F0FF6DB1485}"/>
              </a:ext>
            </a:extLst>
          </p:cNvPr>
          <p:cNvSpPr/>
          <p:nvPr/>
        </p:nvSpPr>
        <p:spPr>
          <a:xfrm>
            <a:off x="6580708" y="222077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16" name="Oval 915">
            <a:extLst>
              <a:ext uri="{FF2B5EF4-FFF2-40B4-BE49-F238E27FC236}">
                <a16:creationId xmlns:a16="http://schemas.microsoft.com/office/drawing/2014/main" id="{3472BE5A-71ED-1975-36A8-F79ADE46B6DC}"/>
              </a:ext>
            </a:extLst>
          </p:cNvPr>
          <p:cNvSpPr/>
          <p:nvPr/>
        </p:nvSpPr>
        <p:spPr>
          <a:xfrm>
            <a:off x="6689340" y="1818875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17" name="Oval 916">
            <a:extLst>
              <a:ext uri="{FF2B5EF4-FFF2-40B4-BE49-F238E27FC236}">
                <a16:creationId xmlns:a16="http://schemas.microsoft.com/office/drawing/2014/main" id="{2838B59A-A4FB-A148-E966-7BF6E35863E6}"/>
              </a:ext>
            </a:extLst>
          </p:cNvPr>
          <p:cNvSpPr/>
          <p:nvPr/>
        </p:nvSpPr>
        <p:spPr>
          <a:xfrm>
            <a:off x="6103902" y="213915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18" name="Oval 917">
            <a:extLst>
              <a:ext uri="{FF2B5EF4-FFF2-40B4-BE49-F238E27FC236}">
                <a16:creationId xmlns:a16="http://schemas.microsoft.com/office/drawing/2014/main" id="{CC9DEB2D-3213-C244-90ED-8982AF9EB62F}"/>
              </a:ext>
            </a:extLst>
          </p:cNvPr>
          <p:cNvSpPr/>
          <p:nvPr/>
        </p:nvSpPr>
        <p:spPr>
          <a:xfrm>
            <a:off x="5662814" y="220914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19" name="Oval 918">
            <a:extLst>
              <a:ext uri="{FF2B5EF4-FFF2-40B4-BE49-F238E27FC236}">
                <a16:creationId xmlns:a16="http://schemas.microsoft.com/office/drawing/2014/main" id="{42CACBD9-2FFA-D117-F680-6E851F18748E}"/>
              </a:ext>
            </a:extLst>
          </p:cNvPr>
          <p:cNvSpPr/>
          <p:nvPr/>
        </p:nvSpPr>
        <p:spPr>
          <a:xfrm>
            <a:off x="5821202" y="224174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20" name="Oval 919">
            <a:extLst>
              <a:ext uri="{FF2B5EF4-FFF2-40B4-BE49-F238E27FC236}">
                <a16:creationId xmlns:a16="http://schemas.microsoft.com/office/drawing/2014/main" id="{D858488B-CB54-589D-2D61-C7E583665EC1}"/>
              </a:ext>
            </a:extLst>
          </p:cNvPr>
          <p:cNvSpPr/>
          <p:nvPr/>
        </p:nvSpPr>
        <p:spPr>
          <a:xfrm>
            <a:off x="5568874" y="237853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21" name="Oval 920">
            <a:extLst>
              <a:ext uri="{FF2B5EF4-FFF2-40B4-BE49-F238E27FC236}">
                <a16:creationId xmlns:a16="http://schemas.microsoft.com/office/drawing/2014/main" id="{E93EAA50-D66B-0658-7D8B-97DD93EDD10D}"/>
              </a:ext>
            </a:extLst>
          </p:cNvPr>
          <p:cNvSpPr/>
          <p:nvPr/>
        </p:nvSpPr>
        <p:spPr>
          <a:xfrm>
            <a:off x="5983246" y="201379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22" name="Oval 921">
            <a:extLst>
              <a:ext uri="{FF2B5EF4-FFF2-40B4-BE49-F238E27FC236}">
                <a16:creationId xmlns:a16="http://schemas.microsoft.com/office/drawing/2014/main" id="{DA1C2FEC-6E64-59CF-72BD-E1B390D51D2F}"/>
              </a:ext>
            </a:extLst>
          </p:cNvPr>
          <p:cNvSpPr/>
          <p:nvPr/>
        </p:nvSpPr>
        <p:spPr>
          <a:xfrm>
            <a:off x="5877031" y="191985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23" name="Oval 922">
            <a:extLst>
              <a:ext uri="{FF2B5EF4-FFF2-40B4-BE49-F238E27FC236}">
                <a16:creationId xmlns:a16="http://schemas.microsoft.com/office/drawing/2014/main" id="{F01ADA21-6757-5728-4A38-15CFB5610970}"/>
              </a:ext>
            </a:extLst>
          </p:cNvPr>
          <p:cNvSpPr/>
          <p:nvPr/>
        </p:nvSpPr>
        <p:spPr>
          <a:xfrm>
            <a:off x="5862771" y="241763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24" name="Oval 923">
            <a:extLst>
              <a:ext uri="{FF2B5EF4-FFF2-40B4-BE49-F238E27FC236}">
                <a16:creationId xmlns:a16="http://schemas.microsoft.com/office/drawing/2014/main" id="{BF25A481-D916-213D-1384-E0207F30ABCE}"/>
              </a:ext>
            </a:extLst>
          </p:cNvPr>
          <p:cNvSpPr/>
          <p:nvPr/>
        </p:nvSpPr>
        <p:spPr>
          <a:xfrm>
            <a:off x="6007204" y="244487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25" name="Oval 924">
            <a:extLst>
              <a:ext uri="{FF2B5EF4-FFF2-40B4-BE49-F238E27FC236}">
                <a16:creationId xmlns:a16="http://schemas.microsoft.com/office/drawing/2014/main" id="{DC01664D-35A6-107A-28AC-7A20DEDF1629}"/>
              </a:ext>
            </a:extLst>
          </p:cNvPr>
          <p:cNvSpPr/>
          <p:nvPr/>
        </p:nvSpPr>
        <p:spPr>
          <a:xfrm>
            <a:off x="6210815" y="236506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26" name="Oval 925">
            <a:extLst>
              <a:ext uri="{FF2B5EF4-FFF2-40B4-BE49-F238E27FC236}">
                <a16:creationId xmlns:a16="http://schemas.microsoft.com/office/drawing/2014/main" id="{14351F95-AD66-0388-751A-AE927FF3B35E}"/>
              </a:ext>
            </a:extLst>
          </p:cNvPr>
          <p:cNvSpPr/>
          <p:nvPr/>
        </p:nvSpPr>
        <p:spPr>
          <a:xfrm>
            <a:off x="6147920" y="189355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57" name="Oval 956">
            <a:extLst>
              <a:ext uri="{FF2B5EF4-FFF2-40B4-BE49-F238E27FC236}">
                <a16:creationId xmlns:a16="http://schemas.microsoft.com/office/drawing/2014/main" id="{5575DC68-BCD2-3016-95AE-8EAD4F705D0E}"/>
              </a:ext>
            </a:extLst>
          </p:cNvPr>
          <p:cNvSpPr/>
          <p:nvPr/>
        </p:nvSpPr>
        <p:spPr>
          <a:xfrm>
            <a:off x="6070169" y="288435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58" name="Oval 957">
            <a:extLst>
              <a:ext uri="{FF2B5EF4-FFF2-40B4-BE49-F238E27FC236}">
                <a16:creationId xmlns:a16="http://schemas.microsoft.com/office/drawing/2014/main" id="{B21F543B-A05F-4EB9-702B-87D9D0D705E7}"/>
              </a:ext>
            </a:extLst>
          </p:cNvPr>
          <p:cNvSpPr/>
          <p:nvPr/>
        </p:nvSpPr>
        <p:spPr>
          <a:xfrm>
            <a:off x="6555600" y="238347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59" name="Oval 958">
            <a:extLst>
              <a:ext uri="{FF2B5EF4-FFF2-40B4-BE49-F238E27FC236}">
                <a16:creationId xmlns:a16="http://schemas.microsoft.com/office/drawing/2014/main" id="{3EC4405A-473F-6E25-6E05-E0AFF0FB0E41}"/>
              </a:ext>
            </a:extLst>
          </p:cNvPr>
          <p:cNvSpPr/>
          <p:nvPr/>
        </p:nvSpPr>
        <p:spPr>
          <a:xfrm>
            <a:off x="6647839" y="263326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60" name="Oval 959">
            <a:extLst>
              <a:ext uri="{FF2B5EF4-FFF2-40B4-BE49-F238E27FC236}">
                <a16:creationId xmlns:a16="http://schemas.microsoft.com/office/drawing/2014/main" id="{1AF0CDCC-49AC-F058-4EED-187C03061ACA}"/>
              </a:ext>
            </a:extLst>
          </p:cNvPr>
          <p:cNvSpPr/>
          <p:nvPr/>
        </p:nvSpPr>
        <p:spPr>
          <a:xfrm>
            <a:off x="5083915" y="454811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61" name="Oval 960">
            <a:extLst>
              <a:ext uri="{FF2B5EF4-FFF2-40B4-BE49-F238E27FC236}">
                <a16:creationId xmlns:a16="http://schemas.microsoft.com/office/drawing/2014/main" id="{AD793958-4BEF-67DF-6013-795E635DE0CC}"/>
              </a:ext>
            </a:extLst>
          </p:cNvPr>
          <p:cNvSpPr/>
          <p:nvPr/>
        </p:nvSpPr>
        <p:spPr>
          <a:xfrm>
            <a:off x="5625474" y="437954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62" name="Oval 961">
            <a:extLst>
              <a:ext uri="{FF2B5EF4-FFF2-40B4-BE49-F238E27FC236}">
                <a16:creationId xmlns:a16="http://schemas.microsoft.com/office/drawing/2014/main" id="{8303298C-2482-277F-C316-0DE231014152}"/>
              </a:ext>
            </a:extLst>
          </p:cNvPr>
          <p:cNvSpPr/>
          <p:nvPr/>
        </p:nvSpPr>
        <p:spPr>
          <a:xfrm>
            <a:off x="5492933" y="486548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63" name="Oval 962">
            <a:extLst>
              <a:ext uri="{FF2B5EF4-FFF2-40B4-BE49-F238E27FC236}">
                <a16:creationId xmlns:a16="http://schemas.microsoft.com/office/drawing/2014/main" id="{5570DF61-132F-0A6D-8E4C-FABD336654B9}"/>
              </a:ext>
            </a:extLst>
          </p:cNvPr>
          <p:cNvSpPr/>
          <p:nvPr/>
        </p:nvSpPr>
        <p:spPr>
          <a:xfrm>
            <a:off x="6114960" y="254572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77" name="Oval 976">
            <a:extLst>
              <a:ext uri="{FF2B5EF4-FFF2-40B4-BE49-F238E27FC236}">
                <a16:creationId xmlns:a16="http://schemas.microsoft.com/office/drawing/2014/main" id="{59B02AE2-36E9-761E-9A5D-B63326A3F481}"/>
              </a:ext>
            </a:extLst>
          </p:cNvPr>
          <p:cNvSpPr/>
          <p:nvPr/>
        </p:nvSpPr>
        <p:spPr>
          <a:xfrm>
            <a:off x="6604408" y="166250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78" name="Oval 977">
            <a:extLst>
              <a:ext uri="{FF2B5EF4-FFF2-40B4-BE49-F238E27FC236}">
                <a16:creationId xmlns:a16="http://schemas.microsoft.com/office/drawing/2014/main" id="{8F6A3902-FF51-F1A7-CA1E-DC300E59FCAD}"/>
              </a:ext>
            </a:extLst>
          </p:cNvPr>
          <p:cNvSpPr/>
          <p:nvPr/>
        </p:nvSpPr>
        <p:spPr>
          <a:xfrm>
            <a:off x="6811858" y="199707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80" name="Oval 979">
            <a:extLst>
              <a:ext uri="{FF2B5EF4-FFF2-40B4-BE49-F238E27FC236}">
                <a16:creationId xmlns:a16="http://schemas.microsoft.com/office/drawing/2014/main" id="{ED2086C6-6EF8-FB67-E359-689EE376D6FC}"/>
              </a:ext>
            </a:extLst>
          </p:cNvPr>
          <p:cNvSpPr/>
          <p:nvPr/>
        </p:nvSpPr>
        <p:spPr>
          <a:xfrm>
            <a:off x="7235215" y="238520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81" name="Oval 980">
            <a:extLst>
              <a:ext uri="{FF2B5EF4-FFF2-40B4-BE49-F238E27FC236}">
                <a16:creationId xmlns:a16="http://schemas.microsoft.com/office/drawing/2014/main" id="{CDC810F3-8053-E0C4-B86E-6B7BB93E686C}"/>
              </a:ext>
            </a:extLst>
          </p:cNvPr>
          <p:cNvSpPr/>
          <p:nvPr/>
        </p:nvSpPr>
        <p:spPr>
          <a:xfrm>
            <a:off x="7179144" y="254572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82" name="Oval 981">
            <a:extLst>
              <a:ext uri="{FF2B5EF4-FFF2-40B4-BE49-F238E27FC236}">
                <a16:creationId xmlns:a16="http://schemas.microsoft.com/office/drawing/2014/main" id="{05081F11-EEA7-DBBB-0BF6-FE549D373C69}"/>
              </a:ext>
            </a:extLst>
          </p:cNvPr>
          <p:cNvSpPr/>
          <p:nvPr/>
        </p:nvSpPr>
        <p:spPr>
          <a:xfrm>
            <a:off x="7352215" y="254689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83" name="Oval 982">
            <a:extLst>
              <a:ext uri="{FF2B5EF4-FFF2-40B4-BE49-F238E27FC236}">
                <a16:creationId xmlns:a16="http://schemas.microsoft.com/office/drawing/2014/main" id="{59655AD0-C9E4-EBBA-CC8B-8F93D742E2F2}"/>
              </a:ext>
            </a:extLst>
          </p:cNvPr>
          <p:cNvSpPr/>
          <p:nvPr/>
        </p:nvSpPr>
        <p:spPr>
          <a:xfrm>
            <a:off x="7509553" y="298937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984" name="Oval 983">
            <a:extLst>
              <a:ext uri="{FF2B5EF4-FFF2-40B4-BE49-F238E27FC236}">
                <a16:creationId xmlns:a16="http://schemas.microsoft.com/office/drawing/2014/main" id="{049904BF-91AE-E7F9-876F-6FE3D02057BE}"/>
              </a:ext>
            </a:extLst>
          </p:cNvPr>
          <p:cNvSpPr/>
          <p:nvPr/>
        </p:nvSpPr>
        <p:spPr>
          <a:xfrm>
            <a:off x="7349104" y="283609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69" name="Oval 468">
            <a:extLst>
              <a:ext uri="{FF2B5EF4-FFF2-40B4-BE49-F238E27FC236}">
                <a16:creationId xmlns:a16="http://schemas.microsoft.com/office/drawing/2014/main" id="{FF5ADD3D-CD5E-5C07-CE14-A07ED689594E}"/>
              </a:ext>
            </a:extLst>
          </p:cNvPr>
          <p:cNvSpPr/>
          <p:nvPr/>
        </p:nvSpPr>
        <p:spPr>
          <a:xfrm>
            <a:off x="5672892" y="3217402"/>
            <a:ext cx="88149" cy="894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000" name="Oval 999">
            <a:extLst>
              <a:ext uri="{FF2B5EF4-FFF2-40B4-BE49-F238E27FC236}">
                <a16:creationId xmlns:a16="http://schemas.microsoft.com/office/drawing/2014/main" id="{C96D537C-8748-F3E3-6470-555884942116}"/>
              </a:ext>
            </a:extLst>
          </p:cNvPr>
          <p:cNvSpPr/>
          <p:nvPr/>
        </p:nvSpPr>
        <p:spPr>
          <a:xfrm>
            <a:off x="6969508" y="200932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AABED5AC-3BEB-DAD5-6052-BE9B6CE0AB4B}"/>
              </a:ext>
            </a:extLst>
          </p:cNvPr>
          <p:cNvSpPr/>
          <p:nvPr/>
        </p:nvSpPr>
        <p:spPr>
          <a:xfrm>
            <a:off x="-7832130" y="2737891"/>
            <a:ext cx="2458249" cy="2096054"/>
          </a:xfrm>
          <a:prstGeom prst="ellipse">
            <a:avLst/>
          </a:prstGeom>
          <a:solidFill>
            <a:srgbClr val="FE96BD"/>
          </a:solidFill>
          <a:ln>
            <a:solidFill>
              <a:srgbClr val="FE96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1122" name="Picture 112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3F4E75B-534F-0E8A-0478-BCE1B4A55A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140"/>
          <a:stretch/>
        </p:blipFill>
        <p:spPr>
          <a:xfrm>
            <a:off x="-10492141" y="-1831740"/>
            <a:ext cx="10582575" cy="87964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B86FB97A-58A3-D972-D050-3FC95CAD1FEC}"/>
                  </a:ext>
                </a:extLst>
              </p14:cNvPr>
              <p14:cNvContentPartPr/>
              <p14:nvPr/>
            </p14:nvContentPartPr>
            <p14:xfrm>
              <a:off x="-9364221" y="2959003"/>
              <a:ext cx="57231" cy="52307"/>
            </p14:xfrm>
          </p:contentPart>
        </mc:Choice>
        <mc:Fallback xmlns=""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B86FB97A-58A3-D972-D050-3FC95CAD1FEC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-12225771" y="-2271697"/>
                <a:ext cx="5723100" cy="104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672E22E4-5F16-4522-5EFA-33885ACD9470}"/>
                  </a:ext>
                </a:extLst>
              </p14:cNvPr>
              <p14:cNvContentPartPr/>
              <p14:nvPr/>
            </p14:nvContentPartPr>
            <p14:xfrm>
              <a:off x="-9366021" y="2947253"/>
              <a:ext cx="86863" cy="233978"/>
            </p14:xfrm>
          </p:contentPart>
        </mc:Choice>
        <mc:Fallback xmlns=""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672E22E4-5F16-4522-5EFA-33885ACD9470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-9384042" y="2911256"/>
                <a:ext cx="122545" cy="305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93967A86-4A63-5D68-D985-5455E19942FF}"/>
                  </a:ext>
                </a:extLst>
              </p14:cNvPr>
              <p14:cNvContentPartPr/>
              <p14:nvPr/>
            </p14:nvContentPartPr>
            <p14:xfrm>
              <a:off x="-9438741" y="2992843"/>
              <a:ext cx="57231" cy="52307"/>
            </p14:xfrm>
          </p:contentPart>
        </mc:Choice>
        <mc:Fallback xmlns=""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93967A86-4A63-5D68-D985-5455E19942FF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-9456738" y="-2237857"/>
                <a:ext cx="92865" cy="1046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126" name="Ink 1125">
                <a:extLst>
                  <a:ext uri="{FF2B5EF4-FFF2-40B4-BE49-F238E27FC236}">
                    <a16:creationId xmlns:a16="http://schemas.microsoft.com/office/drawing/2014/main" id="{6CD96B7D-7090-53B4-228C-CEFA0A54BA16}"/>
                  </a:ext>
                </a:extLst>
              </p14:cNvPr>
              <p14:cNvContentPartPr/>
              <p14:nvPr/>
            </p14:nvContentPartPr>
            <p14:xfrm>
              <a:off x="-9323540" y="2994776"/>
              <a:ext cx="72018" cy="182854"/>
            </p14:xfrm>
          </p:contentPart>
        </mc:Choice>
        <mc:Fallback xmlns="">
          <p:pic>
            <p:nvPicPr>
              <p:cNvPr id="1126" name="Ink 1125">
                <a:extLst>
                  <a:ext uri="{FF2B5EF4-FFF2-40B4-BE49-F238E27FC236}">
                    <a16:creationId xmlns:a16="http://schemas.microsoft.com/office/drawing/2014/main" id="{6CD96B7D-7090-53B4-228C-CEFA0A54BA16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-9341545" y="2958781"/>
                <a:ext cx="107667" cy="254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61CA795B-F176-4E3E-4670-76C1EE3442C1}"/>
                  </a:ext>
                </a:extLst>
              </p14:cNvPr>
              <p14:cNvContentPartPr/>
              <p14:nvPr/>
            </p14:nvContentPartPr>
            <p14:xfrm>
              <a:off x="-9335421" y="3066803"/>
              <a:ext cx="122049" cy="52507"/>
            </p14:xfrm>
          </p:contentPart>
        </mc:Choice>
        <mc:Fallback xmlns=""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61CA795B-F176-4E3E-4670-76C1EE3442C1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-9353476" y="3030839"/>
                <a:ext cx="157797" cy="124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128" name="Ink 1127">
                <a:extLst>
                  <a:ext uri="{FF2B5EF4-FFF2-40B4-BE49-F238E27FC236}">
                    <a16:creationId xmlns:a16="http://schemas.microsoft.com/office/drawing/2014/main" id="{DDBD6B6D-5F26-AC2F-459A-80B3C6CC4FDB}"/>
                  </a:ext>
                </a:extLst>
              </p14:cNvPr>
              <p14:cNvContentPartPr/>
              <p14:nvPr/>
            </p14:nvContentPartPr>
            <p14:xfrm>
              <a:off x="-5828184" y="1919627"/>
              <a:ext cx="57231" cy="52307"/>
            </p14:xfrm>
          </p:contentPart>
        </mc:Choice>
        <mc:Fallback xmlns="">
          <p:pic>
            <p:nvPicPr>
              <p:cNvPr id="1128" name="Ink 1127">
                <a:extLst>
                  <a:ext uri="{FF2B5EF4-FFF2-40B4-BE49-F238E27FC236}">
                    <a16:creationId xmlns:a16="http://schemas.microsoft.com/office/drawing/2014/main" id="{DDBD6B6D-5F26-AC2F-459A-80B3C6CC4FDB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-5911646" y="-7234098"/>
                <a:ext cx="223678" cy="18307450"/>
              </a:xfrm>
              <a:prstGeom prst="rect">
                <a:avLst/>
              </a:prstGeom>
            </p:spPr>
          </p:pic>
        </mc:Fallback>
      </mc:AlternateContent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472BD9E3-BC7B-07A2-3D3E-5556465BAF6A}"/>
              </a:ext>
            </a:extLst>
          </p:cNvPr>
          <p:cNvCxnSpPr>
            <a:cxnSpLocks/>
          </p:cNvCxnSpPr>
          <p:nvPr/>
        </p:nvCxnSpPr>
        <p:spPr>
          <a:xfrm flipH="1" flipV="1">
            <a:off x="-10279338" y="136552"/>
            <a:ext cx="31845" cy="667564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3B46F29F-821A-C70E-C5DB-8E8A9DB519F7}"/>
              </a:ext>
            </a:extLst>
          </p:cNvPr>
          <p:cNvSpPr/>
          <p:nvPr/>
        </p:nvSpPr>
        <p:spPr>
          <a:xfrm>
            <a:off x="-1858180" y="5887781"/>
            <a:ext cx="134710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E518882D-0D4F-1722-77A8-2584062756B2}"/>
              </a:ext>
            </a:extLst>
          </p:cNvPr>
          <p:cNvSpPr/>
          <p:nvPr/>
        </p:nvSpPr>
        <p:spPr>
          <a:xfrm>
            <a:off x="-4334680" y="5489516"/>
            <a:ext cx="134710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32" name="Rectangle 1131">
            <a:extLst>
              <a:ext uri="{FF2B5EF4-FFF2-40B4-BE49-F238E27FC236}">
                <a16:creationId xmlns:a16="http://schemas.microsoft.com/office/drawing/2014/main" id="{1EF58FB2-BE45-8740-4B1F-9324B9F1B62C}"/>
              </a:ext>
            </a:extLst>
          </p:cNvPr>
          <p:cNvSpPr/>
          <p:nvPr/>
        </p:nvSpPr>
        <p:spPr>
          <a:xfrm>
            <a:off x="-8367837" y="5682877"/>
            <a:ext cx="134710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33" name="Rectangle 1132">
            <a:extLst>
              <a:ext uri="{FF2B5EF4-FFF2-40B4-BE49-F238E27FC236}">
                <a16:creationId xmlns:a16="http://schemas.microsoft.com/office/drawing/2014/main" id="{E6F7DC50-7D6E-82DA-21DA-29EE2483D76C}"/>
              </a:ext>
            </a:extLst>
          </p:cNvPr>
          <p:cNvSpPr/>
          <p:nvPr/>
        </p:nvSpPr>
        <p:spPr>
          <a:xfrm>
            <a:off x="-9323540" y="4081590"/>
            <a:ext cx="134710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34" name="Rectangle 1133">
            <a:extLst>
              <a:ext uri="{FF2B5EF4-FFF2-40B4-BE49-F238E27FC236}">
                <a16:creationId xmlns:a16="http://schemas.microsoft.com/office/drawing/2014/main" id="{14CC8D3F-8849-F7ED-3164-735285650F26}"/>
              </a:ext>
            </a:extLst>
          </p:cNvPr>
          <p:cNvSpPr/>
          <p:nvPr/>
        </p:nvSpPr>
        <p:spPr>
          <a:xfrm>
            <a:off x="-8963830" y="2087727"/>
            <a:ext cx="134710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35" name="Rectangle 1134">
            <a:extLst>
              <a:ext uri="{FF2B5EF4-FFF2-40B4-BE49-F238E27FC236}">
                <a16:creationId xmlns:a16="http://schemas.microsoft.com/office/drawing/2014/main" id="{E7ED05F5-19B7-0D0E-6AFB-FB49A3F29142}"/>
              </a:ext>
            </a:extLst>
          </p:cNvPr>
          <p:cNvSpPr/>
          <p:nvPr/>
        </p:nvSpPr>
        <p:spPr>
          <a:xfrm>
            <a:off x="-4947002" y="2625446"/>
            <a:ext cx="656388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BA5514B7-849B-E6D5-F7A3-FA35D18F5C6C}"/>
              </a:ext>
            </a:extLst>
          </p:cNvPr>
          <p:cNvSpPr/>
          <p:nvPr/>
        </p:nvSpPr>
        <p:spPr>
          <a:xfrm>
            <a:off x="-2136027" y="2232923"/>
            <a:ext cx="51513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37" name="Rectangle 1136">
            <a:extLst>
              <a:ext uri="{FF2B5EF4-FFF2-40B4-BE49-F238E27FC236}">
                <a16:creationId xmlns:a16="http://schemas.microsoft.com/office/drawing/2014/main" id="{FA07E5B7-D9DE-5743-C83C-C40E27AF10AF}"/>
              </a:ext>
            </a:extLst>
          </p:cNvPr>
          <p:cNvSpPr/>
          <p:nvPr/>
        </p:nvSpPr>
        <p:spPr>
          <a:xfrm>
            <a:off x="-1983627" y="2385323"/>
            <a:ext cx="515136" cy="667114"/>
          </a:xfrm>
          <a:prstGeom prst="rect">
            <a:avLst/>
          </a:prstGeom>
          <a:solidFill>
            <a:srgbClr val="D0E9FF"/>
          </a:solidFill>
          <a:ln>
            <a:solidFill>
              <a:srgbClr val="D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38" name="Rectangle 1137">
            <a:extLst>
              <a:ext uri="{FF2B5EF4-FFF2-40B4-BE49-F238E27FC236}">
                <a16:creationId xmlns:a16="http://schemas.microsoft.com/office/drawing/2014/main" id="{1F79516D-B694-A655-54EC-43DD7D8088AF}"/>
              </a:ext>
            </a:extLst>
          </p:cNvPr>
          <p:cNvSpPr/>
          <p:nvPr/>
        </p:nvSpPr>
        <p:spPr>
          <a:xfrm>
            <a:off x="-3304094" y="2149847"/>
            <a:ext cx="759278" cy="1383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39" name="Rectangle 1138">
            <a:extLst>
              <a:ext uri="{FF2B5EF4-FFF2-40B4-BE49-F238E27FC236}">
                <a16:creationId xmlns:a16="http://schemas.microsoft.com/office/drawing/2014/main" id="{DC40C5CA-1F67-300F-16D1-2B8FB5CCDC14}"/>
              </a:ext>
            </a:extLst>
          </p:cNvPr>
          <p:cNvSpPr/>
          <p:nvPr/>
        </p:nvSpPr>
        <p:spPr>
          <a:xfrm>
            <a:off x="-3661127" y="1971934"/>
            <a:ext cx="759278" cy="13835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40" name="Rectangle 1139">
            <a:extLst>
              <a:ext uri="{FF2B5EF4-FFF2-40B4-BE49-F238E27FC236}">
                <a16:creationId xmlns:a16="http://schemas.microsoft.com/office/drawing/2014/main" id="{62CDDF61-9348-7874-DEB2-5197A8459C08}"/>
              </a:ext>
            </a:extLst>
          </p:cNvPr>
          <p:cNvSpPr/>
          <p:nvPr/>
        </p:nvSpPr>
        <p:spPr>
          <a:xfrm>
            <a:off x="-3180210" y="1716868"/>
            <a:ext cx="430761" cy="248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41" name="Rectangle 1140">
            <a:extLst>
              <a:ext uri="{FF2B5EF4-FFF2-40B4-BE49-F238E27FC236}">
                <a16:creationId xmlns:a16="http://schemas.microsoft.com/office/drawing/2014/main" id="{2599D669-F682-9321-1EB0-E9A375E41DCA}"/>
              </a:ext>
            </a:extLst>
          </p:cNvPr>
          <p:cNvSpPr/>
          <p:nvPr/>
        </p:nvSpPr>
        <p:spPr>
          <a:xfrm>
            <a:off x="-3027810" y="1117826"/>
            <a:ext cx="430761" cy="248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42" name="Rectangle 1141">
            <a:extLst>
              <a:ext uri="{FF2B5EF4-FFF2-40B4-BE49-F238E27FC236}">
                <a16:creationId xmlns:a16="http://schemas.microsoft.com/office/drawing/2014/main" id="{1231E907-2021-664E-A846-6A6240333789}"/>
              </a:ext>
            </a:extLst>
          </p:cNvPr>
          <p:cNvSpPr/>
          <p:nvPr/>
        </p:nvSpPr>
        <p:spPr>
          <a:xfrm>
            <a:off x="-6199243" y="415767"/>
            <a:ext cx="759277" cy="248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44" name="Rectangle 1143">
            <a:extLst>
              <a:ext uri="{FF2B5EF4-FFF2-40B4-BE49-F238E27FC236}">
                <a16:creationId xmlns:a16="http://schemas.microsoft.com/office/drawing/2014/main" id="{3952799A-A299-20EF-18F1-36CCB59C3720}"/>
              </a:ext>
            </a:extLst>
          </p:cNvPr>
          <p:cNvSpPr/>
          <p:nvPr/>
        </p:nvSpPr>
        <p:spPr>
          <a:xfrm>
            <a:off x="-7411918" y="-1710012"/>
            <a:ext cx="5708859" cy="22886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45" name="Rectangle 1144">
            <a:extLst>
              <a:ext uri="{FF2B5EF4-FFF2-40B4-BE49-F238E27FC236}">
                <a16:creationId xmlns:a16="http://schemas.microsoft.com/office/drawing/2014/main" id="{20DD97B8-A840-7B43-D8F1-03C8E084F5F9}"/>
              </a:ext>
            </a:extLst>
          </p:cNvPr>
          <p:cNvSpPr/>
          <p:nvPr/>
        </p:nvSpPr>
        <p:spPr>
          <a:xfrm>
            <a:off x="-10203371" y="-1105583"/>
            <a:ext cx="821861" cy="24842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46" name="Moon 1145">
            <a:extLst>
              <a:ext uri="{FF2B5EF4-FFF2-40B4-BE49-F238E27FC236}">
                <a16:creationId xmlns:a16="http://schemas.microsoft.com/office/drawing/2014/main" id="{05A8EE61-2E76-CE3F-3725-252DE90253DB}"/>
              </a:ext>
            </a:extLst>
          </p:cNvPr>
          <p:cNvSpPr/>
          <p:nvPr/>
        </p:nvSpPr>
        <p:spPr>
          <a:xfrm rot="5400000">
            <a:off x="-10133613" y="-405370"/>
            <a:ext cx="3443193" cy="1823046"/>
          </a:xfrm>
          <a:prstGeom prst="mo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147" name="Rectangle 1146">
            <a:extLst>
              <a:ext uri="{FF2B5EF4-FFF2-40B4-BE49-F238E27FC236}">
                <a16:creationId xmlns:a16="http://schemas.microsoft.com/office/drawing/2014/main" id="{2B5A6E26-EFBA-4CFC-A746-6CBCF3C6B7A2}"/>
              </a:ext>
            </a:extLst>
          </p:cNvPr>
          <p:cNvSpPr/>
          <p:nvPr/>
        </p:nvSpPr>
        <p:spPr>
          <a:xfrm>
            <a:off x="-9279158" y="-1647731"/>
            <a:ext cx="5708859" cy="19698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148" name="Ink 1147">
                <a:extLst>
                  <a:ext uri="{FF2B5EF4-FFF2-40B4-BE49-F238E27FC236}">
                    <a16:creationId xmlns:a16="http://schemas.microsoft.com/office/drawing/2014/main" id="{56FE13E3-C9C6-5EC9-3206-A913BE6CFA4E}"/>
                  </a:ext>
                </a:extLst>
              </p14:cNvPr>
              <p14:cNvContentPartPr/>
              <p14:nvPr/>
            </p14:nvContentPartPr>
            <p14:xfrm>
              <a:off x="-2030768" y="2203996"/>
              <a:ext cx="128880" cy="248400"/>
            </p14:xfrm>
          </p:contentPart>
        </mc:Choice>
        <mc:Fallback xmlns="">
          <p:pic>
            <p:nvPicPr>
              <p:cNvPr id="1148" name="Ink 1147">
                <a:extLst>
                  <a:ext uri="{FF2B5EF4-FFF2-40B4-BE49-F238E27FC236}">
                    <a16:creationId xmlns:a16="http://schemas.microsoft.com/office/drawing/2014/main" id="{56FE13E3-C9C6-5EC9-3206-A913BE6CFA4E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-2093593" y="2140996"/>
                <a:ext cx="254170" cy="3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149" name="Ink 1148">
                <a:extLst>
                  <a:ext uri="{FF2B5EF4-FFF2-40B4-BE49-F238E27FC236}">
                    <a16:creationId xmlns:a16="http://schemas.microsoft.com/office/drawing/2014/main" id="{3839D87E-8512-77C3-F202-DFF6BE4415F9}"/>
                  </a:ext>
                </a:extLst>
              </p14:cNvPr>
              <p14:cNvContentPartPr/>
              <p14:nvPr/>
            </p14:nvContentPartPr>
            <p14:xfrm>
              <a:off x="-2140208" y="2189956"/>
              <a:ext cx="949680" cy="531360"/>
            </p14:xfrm>
          </p:contentPart>
        </mc:Choice>
        <mc:Fallback xmlns="">
          <p:pic>
            <p:nvPicPr>
              <p:cNvPr id="1149" name="Ink 1148">
                <a:extLst>
                  <a:ext uri="{FF2B5EF4-FFF2-40B4-BE49-F238E27FC236}">
                    <a16:creationId xmlns:a16="http://schemas.microsoft.com/office/drawing/2014/main" id="{3839D87E-8512-77C3-F202-DFF6BE4415F9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-2203208" y="2126913"/>
                <a:ext cx="1075320" cy="657085"/>
              </a:xfrm>
              <a:prstGeom prst="rect">
                <a:avLst/>
              </a:prstGeom>
            </p:spPr>
          </p:pic>
        </mc:Fallback>
      </mc:AlternateContent>
      <p:grpSp>
        <p:nvGrpSpPr>
          <p:cNvPr id="1150" name="Group 1149">
            <a:extLst>
              <a:ext uri="{FF2B5EF4-FFF2-40B4-BE49-F238E27FC236}">
                <a16:creationId xmlns:a16="http://schemas.microsoft.com/office/drawing/2014/main" id="{07E467F6-2E4F-FFB5-3416-9FDC18A4F9AF}"/>
              </a:ext>
            </a:extLst>
          </p:cNvPr>
          <p:cNvGrpSpPr/>
          <p:nvPr/>
        </p:nvGrpSpPr>
        <p:grpSpPr>
          <a:xfrm>
            <a:off x="-2441888" y="2133436"/>
            <a:ext cx="619560" cy="1606040"/>
            <a:chOff x="8601114" y="2133436"/>
            <a:chExt cx="619560" cy="160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90450FE1-7394-2D9B-64E4-8568993E37F6}"/>
                    </a:ext>
                  </a:extLst>
                </p14:cNvPr>
                <p14:cNvContentPartPr/>
                <p14:nvPr/>
              </p14:nvContentPartPr>
              <p14:xfrm>
                <a:off x="8908554" y="2527636"/>
                <a:ext cx="77760" cy="748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0A35C9A2-E5DD-80CB-1B22-16D5BF15CA6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899554" y="2518996"/>
                  <a:ext cx="95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C4EB1C1C-3B09-2A0D-977D-A5A244FBAEFC}"/>
                    </a:ext>
                  </a:extLst>
                </p14:cNvPr>
                <p14:cNvContentPartPr/>
                <p14:nvPr/>
              </p14:nvContentPartPr>
              <p14:xfrm>
                <a:off x="8882994" y="2283196"/>
                <a:ext cx="36360" cy="68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13832A08-07BF-B567-2CB6-DEFBE68E723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874354" y="2274556"/>
                  <a:ext cx="540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68609E77-9D46-3ACA-B0C3-232C72DC9EE0}"/>
                    </a:ext>
                  </a:extLst>
                </p14:cNvPr>
                <p14:cNvContentPartPr/>
                <p14:nvPr/>
              </p14:nvContentPartPr>
              <p14:xfrm>
                <a:off x="8865354" y="2266276"/>
                <a:ext cx="48960" cy="874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99F47A32-185A-4EDB-3862-06C52147493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856714" y="2257276"/>
                  <a:ext cx="6660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9179578B-72D6-75F8-C559-A2C52FC5C76C}"/>
                    </a:ext>
                  </a:extLst>
                </p14:cNvPr>
                <p14:cNvContentPartPr/>
                <p14:nvPr/>
              </p14:nvContentPartPr>
              <p14:xfrm>
                <a:off x="8862474" y="2246116"/>
                <a:ext cx="45360" cy="903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858B26C9-12D6-FC2A-37D6-6AFBA3CB9F8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53474" y="2237116"/>
                  <a:ext cx="6300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9E968DF3-DD8F-EA95-DE9F-94E71F469755}"/>
                    </a:ext>
                  </a:extLst>
                </p14:cNvPr>
                <p14:cNvContentPartPr/>
                <p14:nvPr/>
              </p14:nvContentPartPr>
              <p14:xfrm>
                <a:off x="8863194" y="2241076"/>
                <a:ext cx="40680" cy="10800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305E2F11-E97D-E11B-46C3-24E6F29C5B3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54554" y="2232076"/>
                  <a:ext cx="583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2EBC6C75-8E3D-B525-F376-8B74CCDDC830}"/>
                    </a:ext>
                  </a:extLst>
                </p14:cNvPr>
                <p14:cNvContentPartPr/>
                <p14:nvPr/>
              </p14:nvContentPartPr>
              <p14:xfrm>
                <a:off x="8871114" y="2215516"/>
                <a:ext cx="68760" cy="1213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3DA7C8F8-696D-5B80-532B-5C48F0AD194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862114" y="2206876"/>
                  <a:ext cx="86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FEC11701-0DAA-F8FA-B9F4-88749B009AB0}"/>
                    </a:ext>
                  </a:extLst>
                </p14:cNvPr>
                <p14:cNvContentPartPr/>
                <p14:nvPr/>
              </p14:nvContentPartPr>
              <p14:xfrm>
                <a:off x="8925834" y="2165836"/>
                <a:ext cx="82800" cy="738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D6A8A7B-A4BE-194C-BC18-BD172D0E147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916834" y="2156836"/>
                  <a:ext cx="10044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158" name="Ink 1157">
                  <a:extLst>
                    <a:ext uri="{FF2B5EF4-FFF2-40B4-BE49-F238E27FC236}">
                      <a16:creationId xmlns:a16="http://schemas.microsoft.com/office/drawing/2014/main" id="{829871E1-C5F4-60D1-B471-3600A89F0740}"/>
                    </a:ext>
                  </a:extLst>
                </p14:cNvPr>
                <p14:cNvContentPartPr/>
                <p14:nvPr/>
              </p14:nvContentPartPr>
              <p14:xfrm>
                <a:off x="8970474" y="2135956"/>
                <a:ext cx="180360" cy="720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FD6ACE9A-FF5B-A7CF-CB73-B4437698C2F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961834" y="2126956"/>
                  <a:ext cx="1980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DFFA487B-8546-8DAE-B351-4D42193799D0}"/>
                    </a:ext>
                  </a:extLst>
                </p14:cNvPr>
                <p14:cNvContentPartPr/>
                <p14:nvPr/>
              </p14:nvContentPartPr>
              <p14:xfrm>
                <a:off x="8925834" y="2184556"/>
                <a:ext cx="46800" cy="5364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A5AF63A-783F-44EF-5AA1-1F219FADC4B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916834" y="2175556"/>
                  <a:ext cx="64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13E615CB-06F8-8C47-BA32-C0D0F5990E02}"/>
                    </a:ext>
                  </a:extLst>
                </p14:cNvPr>
                <p14:cNvContentPartPr/>
                <p14:nvPr/>
              </p14:nvContentPartPr>
              <p14:xfrm>
                <a:off x="8907114" y="2165836"/>
                <a:ext cx="58680" cy="939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B0826A58-F5CE-241B-BABE-EE1F0F1E612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98474" y="2157196"/>
                  <a:ext cx="76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7715E752-72D0-6E9B-5771-645716E3B0E9}"/>
                    </a:ext>
                  </a:extLst>
                </p14:cNvPr>
                <p14:cNvContentPartPr/>
                <p14:nvPr/>
              </p14:nvContentPartPr>
              <p14:xfrm>
                <a:off x="8940954" y="2153956"/>
                <a:ext cx="77400" cy="4500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D90ABC4D-FEE8-339E-5B2F-4A3347A7F781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932314" y="2145316"/>
                  <a:ext cx="95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645D3755-B383-D614-4A63-FB32887512DE}"/>
                    </a:ext>
                  </a:extLst>
                </p14:cNvPr>
                <p14:cNvContentPartPr/>
                <p14:nvPr/>
              </p14:nvContentPartPr>
              <p14:xfrm>
                <a:off x="8976594" y="2141716"/>
                <a:ext cx="61200" cy="35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A1E5AD83-AAC2-E5DD-6C4D-06BFEFC37EC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67594" y="2133076"/>
                  <a:ext cx="788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E95DDB66-481D-04DB-C0D8-27E8472FC380}"/>
                    </a:ext>
                  </a:extLst>
                </p14:cNvPr>
                <p14:cNvContentPartPr/>
                <p14:nvPr/>
              </p14:nvContentPartPr>
              <p14:xfrm>
                <a:off x="9010434" y="2133436"/>
                <a:ext cx="107640" cy="2520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5DC538FF-F68E-72AC-8747-7317DF786B7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1434" y="2124436"/>
                  <a:ext cx="125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164" name="Ink 1163">
                  <a:extLst>
                    <a:ext uri="{FF2B5EF4-FFF2-40B4-BE49-F238E27FC236}">
                      <a16:creationId xmlns:a16="http://schemas.microsoft.com/office/drawing/2014/main" id="{4F5BE30B-12D1-1B30-8D54-BE97A161F61B}"/>
                    </a:ext>
                  </a:extLst>
                </p14:cNvPr>
                <p14:cNvContentPartPr/>
                <p14:nvPr/>
              </p14:nvContentPartPr>
              <p14:xfrm>
                <a:off x="9081354" y="2147476"/>
                <a:ext cx="139320" cy="2520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67DE0A7-F85D-AE3E-90EF-6CA9F58654A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072354" y="2138836"/>
                  <a:ext cx="1569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7611AE4A-206B-E8E7-262C-829EEF500800}"/>
                    </a:ext>
                  </a:extLst>
                </p14:cNvPr>
                <p14:cNvContentPartPr/>
                <p14:nvPr/>
              </p14:nvContentPartPr>
              <p14:xfrm>
                <a:off x="9028794" y="2173396"/>
                <a:ext cx="165600" cy="1404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6E8F439-9A5F-69B3-139C-2987D1AECB3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020154" y="2164396"/>
                  <a:ext cx="18324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3144DB75-3BD9-3979-7717-0619C1D9249E}"/>
                    </a:ext>
                  </a:extLst>
                </p14:cNvPr>
                <p14:cNvContentPartPr/>
                <p14:nvPr/>
              </p14:nvContentPartPr>
              <p14:xfrm>
                <a:off x="8948154" y="2207236"/>
                <a:ext cx="162360" cy="1821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48B5BF7-D70B-AB6D-8B75-8E5137F7A66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39154" y="2198236"/>
                  <a:ext cx="1800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67" name="Ink 1166">
                  <a:extLst>
                    <a:ext uri="{FF2B5EF4-FFF2-40B4-BE49-F238E27FC236}">
                      <a16:creationId xmlns:a16="http://schemas.microsoft.com/office/drawing/2014/main" id="{10BD7E66-ABE1-B351-7F95-50357C2A9457}"/>
                    </a:ext>
                  </a:extLst>
                </p14:cNvPr>
                <p14:cNvContentPartPr/>
                <p14:nvPr/>
              </p14:nvContentPartPr>
              <p14:xfrm>
                <a:off x="8873634" y="2310196"/>
                <a:ext cx="114840" cy="14868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10F24333-6260-837C-90A7-E814A6D07B0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64994" y="2301556"/>
                  <a:ext cx="13248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DD2F84D5-11B9-7DE7-A90D-A8454339D459}"/>
                    </a:ext>
                  </a:extLst>
                </p14:cNvPr>
                <p14:cNvContentPartPr/>
                <p14:nvPr/>
              </p14:nvContentPartPr>
              <p14:xfrm>
                <a:off x="8821794" y="2320276"/>
                <a:ext cx="102600" cy="1227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C4221B26-8249-937B-3C7C-630EDEF1AA5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813154" y="2311636"/>
                  <a:ext cx="1202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169" name="Ink 1168">
                  <a:extLst>
                    <a:ext uri="{FF2B5EF4-FFF2-40B4-BE49-F238E27FC236}">
                      <a16:creationId xmlns:a16="http://schemas.microsoft.com/office/drawing/2014/main" id="{A6AEE03C-3AA7-BBB4-771C-55981EDFEB09}"/>
                    </a:ext>
                  </a:extLst>
                </p14:cNvPr>
                <p14:cNvContentPartPr/>
                <p14:nvPr/>
              </p14:nvContentPartPr>
              <p14:xfrm>
                <a:off x="8813154" y="2308396"/>
                <a:ext cx="89280" cy="13428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55DDDEB0-1B47-7881-CE15-C8B99C540E5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804154" y="2299756"/>
                  <a:ext cx="10692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170" name="Ink 1169">
                  <a:extLst>
                    <a:ext uri="{FF2B5EF4-FFF2-40B4-BE49-F238E27FC236}">
                      <a16:creationId xmlns:a16="http://schemas.microsoft.com/office/drawing/2014/main" id="{B18D954F-4939-48B4-FBCF-304931CC1894}"/>
                    </a:ext>
                  </a:extLst>
                </p14:cNvPr>
                <p14:cNvContentPartPr/>
                <p14:nvPr/>
              </p14:nvContentPartPr>
              <p14:xfrm>
                <a:off x="8809554" y="2293276"/>
                <a:ext cx="89280" cy="1486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756CA984-0561-40CA-E7BA-6F4D6502327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800914" y="2284636"/>
                  <a:ext cx="1069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171" name="Ink 1170">
                  <a:extLst>
                    <a:ext uri="{FF2B5EF4-FFF2-40B4-BE49-F238E27FC236}">
                      <a16:creationId xmlns:a16="http://schemas.microsoft.com/office/drawing/2014/main" id="{6763107E-8025-5089-9CA7-8C57317E69DE}"/>
                    </a:ext>
                  </a:extLst>
                </p14:cNvPr>
                <p14:cNvContentPartPr/>
                <p14:nvPr/>
              </p14:nvContentPartPr>
              <p14:xfrm>
                <a:off x="8771754" y="2333956"/>
                <a:ext cx="100440" cy="19980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0731DB26-6C2A-D406-36BA-1D945680208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763114" y="2324956"/>
                  <a:ext cx="118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172" name="Ink 1171">
                  <a:extLst>
                    <a:ext uri="{FF2B5EF4-FFF2-40B4-BE49-F238E27FC236}">
                      <a16:creationId xmlns:a16="http://schemas.microsoft.com/office/drawing/2014/main" id="{B6C1BE5A-9456-A227-53FB-A028D80615F8}"/>
                    </a:ext>
                  </a:extLst>
                </p14:cNvPr>
                <p14:cNvContentPartPr/>
                <p14:nvPr/>
              </p14:nvContentPartPr>
              <p14:xfrm>
                <a:off x="8745834" y="2435476"/>
                <a:ext cx="61920" cy="15804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0E457DE5-28B8-3A21-EA89-3F813545DD8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737194" y="2426476"/>
                  <a:ext cx="795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C63A796B-FA60-2DF7-5261-20B103EA530A}"/>
                    </a:ext>
                  </a:extLst>
                </p14:cNvPr>
                <p14:cNvContentPartPr/>
                <p14:nvPr/>
              </p14:nvContentPartPr>
              <p14:xfrm>
                <a:off x="8727474" y="2487676"/>
                <a:ext cx="61560" cy="21600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E7B319D6-76DC-FF23-99EE-01674CBB9D0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18834" y="2479036"/>
                  <a:ext cx="792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174" name="Ink 1173">
                  <a:extLst>
                    <a:ext uri="{FF2B5EF4-FFF2-40B4-BE49-F238E27FC236}">
                      <a16:creationId xmlns:a16="http://schemas.microsoft.com/office/drawing/2014/main" id="{FE4185DF-A895-E0F7-E290-EA20549F08DB}"/>
                    </a:ext>
                  </a:extLst>
                </p14:cNvPr>
                <p14:cNvContentPartPr/>
                <p14:nvPr/>
              </p14:nvContentPartPr>
              <p14:xfrm>
                <a:off x="8657994" y="2558596"/>
                <a:ext cx="116280" cy="2959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E4AA8F3-1863-399B-3987-FC7E336EC3C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648994" y="2549956"/>
                  <a:ext cx="13392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9D681835-E711-7A62-3924-38235F6D7E77}"/>
                    </a:ext>
                  </a:extLst>
                </p14:cNvPr>
                <p14:cNvContentPartPr/>
                <p14:nvPr/>
              </p14:nvContentPartPr>
              <p14:xfrm>
                <a:off x="8625954" y="2690356"/>
                <a:ext cx="144000" cy="2379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BF7F7CA9-C065-320D-A1F2-13536E74B8EA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617314" y="2681356"/>
                  <a:ext cx="16164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235CF057-A5CA-2D03-86E4-5FE9191D3329}"/>
                    </a:ext>
                  </a:extLst>
                </p14:cNvPr>
                <p14:cNvContentPartPr/>
                <p14:nvPr/>
              </p14:nvContentPartPr>
              <p14:xfrm>
                <a:off x="8601114" y="2861436"/>
                <a:ext cx="338400" cy="87804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D32FD9E-B3E7-C96E-C78D-48E19D76443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538114" y="2798796"/>
                  <a:ext cx="464040" cy="10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7" name="Group 1176">
            <a:extLst>
              <a:ext uri="{FF2B5EF4-FFF2-40B4-BE49-F238E27FC236}">
                <a16:creationId xmlns:a16="http://schemas.microsoft.com/office/drawing/2014/main" id="{FD77685B-6D69-D062-3E3A-7BD5BBB5045D}"/>
              </a:ext>
            </a:extLst>
          </p:cNvPr>
          <p:cNvGrpSpPr/>
          <p:nvPr/>
        </p:nvGrpSpPr>
        <p:grpSpPr>
          <a:xfrm>
            <a:off x="-2594888" y="3057658"/>
            <a:ext cx="825120" cy="1153146"/>
            <a:chOff x="8448114" y="3057658"/>
            <a:chExt cx="825120" cy="1153146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178" name="Ink 1177">
                  <a:extLst>
                    <a:ext uri="{FF2B5EF4-FFF2-40B4-BE49-F238E27FC236}">
                      <a16:creationId xmlns:a16="http://schemas.microsoft.com/office/drawing/2014/main" id="{8CF3453C-0E7C-5CC1-7887-2786CC6DA35E}"/>
                    </a:ext>
                  </a:extLst>
                </p14:cNvPr>
                <p14:cNvContentPartPr/>
                <p14:nvPr/>
              </p14:nvContentPartPr>
              <p14:xfrm>
                <a:off x="8448114" y="3751084"/>
                <a:ext cx="821880" cy="45972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7E20A6A8-F2A3-C393-24EA-23452AA4243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385114" y="3688444"/>
                  <a:ext cx="94752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C52860E0-EBB4-C20A-424A-D7491FC09653}"/>
                    </a:ext>
                  </a:extLst>
                </p14:cNvPr>
                <p14:cNvContentPartPr/>
                <p14:nvPr/>
              </p14:nvContentPartPr>
              <p14:xfrm>
                <a:off x="9050754" y="3381695"/>
                <a:ext cx="222480" cy="34380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B3F67A0A-0C3B-F7DD-46C3-73414A6A84B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88114" y="3318695"/>
                  <a:ext cx="34812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ED930C02-0347-3252-F2C4-D5506B242D54}"/>
                    </a:ext>
                  </a:extLst>
                </p14:cNvPr>
                <p14:cNvContentPartPr/>
                <p14:nvPr/>
              </p14:nvContentPartPr>
              <p14:xfrm>
                <a:off x="9065154" y="3057658"/>
                <a:ext cx="194400" cy="44784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8C68091C-B0B9-A5BF-7851-C6ABFB2858C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002154" y="2995018"/>
                  <a:ext cx="320040" cy="57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1" name="Group 1180">
            <a:extLst>
              <a:ext uri="{FF2B5EF4-FFF2-40B4-BE49-F238E27FC236}">
                <a16:creationId xmlns:a16="http://schemas.microsoft.com/office/drawing/2014/main" id="{90D2E5DD-7F8C-F634-6F1A-15B74313D6F7}"/>
              </a:ext>
            </a:extLst>
          </p:cNvPr>
          <p:cNvGrpSpPr/>
          <p:nvPr/>
        </p:nvGrpSpPr>
        <p:grpSpPr>
          <a:xfrm>
            <a:off x="-3741574" y="3506453"/>
            <a:ext cx="321120" cy="760214"/>
            <a:chOff x="7301428" y="3506453"/>
            <a:chExt cx="321120" cy="76021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182" name="Ink 1181">
                  <a:extLst>
                    <a:ext uri="{FF2B5EF4-FFF2-40B4-BE49-F238E27FC236}">
                      <a16:creationId xmlns:a16="http://schemas.microsoft.com/office/drawing/2014/main" id="{D005F5BB-66F7-FBEF-6A90-0C31E4DF2BE7}"/>
                    </a:ext>
                  </a:extLst>
                </p14:cNvPr>
                <p14:cNvContentPartPr/>
                <p14:nvPr/>
              </p14:nvContentPartPr>
              <p14:xfrm>
                <a:off x="7341748" y="3989107"/>
                <a:ext cx="208440" cy="27756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3A703872-94BF-799F-3C1E-3E65132F5850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279108" y="3926107"/>
                  <a:ext cx="334080" cy="40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2347F9D8-9D44-3F4A-AA14-4FE7902F1974}"/>
                    </a:ext>
                  </a:extLst>
                </p14:cNvPr>
                <p14:cNvContentPartPr/>
                <p14:nvPr/>
              </p14:nvContentPartPr>
              <p14:xfrm>
                <a:off x="7516708" y="4057147"/>
                <a:ext cx="56520" cy="14724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0F45B9B-53A6-8EA0-F599-ECD5705D882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53708" y="3994507"/>
                  <a:ext cx="182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184" name="Ink 1183">
                  <a:extLst>
                    <a:ext uri="{FF2B5EF4-FFF2-40B4-BE49-F238E27FC236}">
                      <a16:creationId xmlns:a16="http://schemas.microsoft.com/office/drawing/2014/main" id="{7156CC59-608A-6F59-21A9-64CECD8EC13E}"/>
                    </a:ext>
                  </a:extLst>
                </p14:cNvPr>
                <p14:cNvContentPartPr/>
                <p14:nvPr/>
              </p14:nvContentPartPr>
              <p14:xfrm>
                <a:off x="7584388" y="4130947"/>
                <a:ext cx="38160" cy="871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458C6B75-FCAF-10B6-6359-2874564594E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21388" y="4067947"/>
                  <a:ext cx="1638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185" name="Ink 1184">
                  <a:extLst>
                    <a:ext uri="{FF2B5EF4-FFF2-40B4-BE49-F238E27FC236}">
                      <a16:creationId xmlns:a16="http://schemas.microsoft.com/office/drawing/2014/main" id="{7B530569-FEED-481C-0991-B133A8B6E2D0}"/>
                    </a:ext>
                  </a:extLst>
                </p14:cNvPr>
                <p14:cNvContentPartPr/>
                <p14:nvPr/>
              </p14:nvContentPartPr>
              <p14:xfrm>
                <a:off x="7544428" y="4031587"/>
                <a:ext cx="57600" cy="13500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8A77929-BDB8-F3BE-104D-BD303018FC5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481788" y="3968587"/>
                  <a:ext cx="1832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186" name="Ink 1185">
                  <a:extLst>
                    <a:ext uri="{FF2B5EF4-FFF2-40B4-BE49-F238E27FC236}">
                      <a16:creationId xmlns:a16="http://schemas.microsoft.com/office/drawing/2014/main" id="{55521F41-A110-E83F-F5C1-921B88822295}"/>
                    </a:ext>
                  </a:extLst>
                </p14:cNvPr>
                <p14:cNvContentPartPr/>
                <p14:nvPr/>
              </p14:nvContentPartPr>
              <p14:xfrm>
                <a:off x="7344628" y="3724105"/>
                <a:ext cx="118800" cy="2761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1F7FDC3C-1A48-A43F-FE6F-A3AB1592E95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281628" y="3661465"/>
                  <a:ext cx="2444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187" name="Ink 1186">
                  <a:extLst>
                    <a:ext uri="{FF2B5EF4-FFF2-40B4-BE49-F238E27FC236}">
                      <a16:creationId xmlns:a16="http://schemas.microsoft.com/office/drawing/2014/main" id="{31801D45-D07B-D80C-FF9B-E5499E22D762}"/>
                    </a:ext>
                  </a:extLst>
                </p14:cNvPr>
                <p14:cNvContentPartPr/>
                <p14:nvPr/>
              </p14:nvContentPartPr>
              <p14:xfrm>
                <a:off x="7301428" y="3506453"/>
                <a:ext cx="201960" cy="46728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92D332D-5FB2-2FD2-0FD6-80E1F73B465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38788" y="3443453"/>
                  <a:ext cx="327600" cy="59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1188" name="Ink 1187">
                <a:extLst>
                  <a:ext uri="{FF2B5EF4-FFF2-40B4-BE49-F238E27FC236}">
                    <a16:creationId xmlns:a16="http://schemas.microsoft.com/office/drawing/2014/main" id="{20D0A6B2-31E4-753E-84DE-EE470B27FD51}"/>
                  </a:ext>
                </a:extLst>
              </p14:cNvPr>
              <p14:cNvContentPartPr/>
              <p14:nvPr/>
            </p14:nvContentPartPr>
            <p14:xfrm>
              <a:off x="-2708162" y="1973580"/>
              <a:ext cx="271440" cy="523440"/>
            </p14:xfrm>
          </p:contentPart>
        </mc:Choice>
        <mc:Fallback xmlns="">
          <p:pic>
            <p:nvPicPr>
              <p:cNvPr id="1188" name="Ink 1187">
                <a:extLst>
                  <a:ext uri="{FF2B5EF4-FFF2-40B4-BE49-F238E27FC236}">
                    <a16:creationId xmlns:a16="http://schemas.microsoft.com/office/drawing/2014/main" id="{20D0A6B2-31E4-753E-84DE-EE470B27FD51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-2726186" y="1937580"/>
                <a:ext cx="307127" cy="59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1191" name="Ink 1190">
                <a:extLst>
                  <a:ext uri="{FF2B5EF4-FFF2-40B4-BE49-F238E27FC236}">
                    <a16:creationId xmlns:a16="http://schemas.microsoft.com/office/drawing/2014/main" id="{ED5D79D4-5042-AC14-7293-1D9089B16E75}"/>
                  </a:ext>
                </a:extLst>
              </p14:cNvPr>
              <p14:cNvContentPartPr/>
              <p14:nvPr/>
            </p14:nvContentPartPr>
            <p14:xfrm>
              <a:off x="-3601213" y="3329988"/>
              <a:ext cx="202680" cy="395640"/>
            </p14:xfrm>
          </p:contentPart>
        </mc:Choice>
        <mc:Fallback xmlns="">
          <p:pic>
            <p:nvPicPr>
              <p:cNvPr id="1191" name="Ink 1190">
                <a:extLst>
                  <a:ext uri="{FF2B5EF4-FFF2-40B4-BE49-F238E27FC236}">
                    <a16:creationId xmlns:a16="http://schemas.microsoft.com/office/drawing/2014/main" id="{ED5D79D4-5042-AC14-7293-1D9089B16E75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-3664213" y="3266988"/>
                <a:ext cx="328320" cy="52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1192" name="Ink 1191">
                <a:extLst>
                  <a:ext uri="{FF2B5EF4-FFF2-40B4-BE49-F238E27FC236}">
                    <a16:creationId xmlns:a16="http://schemas.microsoft.com/office/drawing/2014/main" id="{B7FC61AC-8D7D-5E8E-51FE-5B1A20FA22CB}"/>
                  </a:ext>
                </a:extLst>
              </p14:cNvPr>
              <p14:cNvContentPartPr/>
              <p14:nvPr/>
            </p14:nvContentPartPr>
            <p14:xfrm>
              <a:off x="-3682573" y="3119748"/>
              <a:ext cx="108000" cy="214200"/>
            </p14:xfrm>
          </p:contentPart>
        </mc:Choice>
        <mc:Fallback xmlns="">
          <p:pic>
            <p:nvPicPr>
              <p:cNvPr id="1192" name="Ink 1191">
                <a:extLst>
                  <a:ext uri="{FF2B5EF4-FFF2-40B4-BE49-F238E27FC236}">
                    <a16:creationId xmlns:a16="http://schemas.microsoft.com/office/drawing/2014/main" id="{B7FC61AC-8D7D-5E8E-51FE-5B1A20FA22CB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-3745573" y="3056748"/>
                <a:ext cx="23364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1193" name="Ink 1192">
                <a:extLst>
                  <a:ext uri="{FF2B5EF4-FFF2-40B4-BE49-F238E27FC236}">
                    <a16:creationId xmlns:a16="http://schemas.microsoft.com/office/drawing/2014/main" id="{189238C8-7D39-F354-3785-7816FA4DEB16}"/>
                  </a:ext>
                </a:extLst>
              </p14:cNvPr>
              <p14:cNvContentPartPr/>
              <p14:nvPr/>
            </p14:nvContentPartPr>
            <p14:xfrm>
              <a:off x="-3604813" y="3303348"/>
              <a:ext cx="180360" cy="457920"/>
            </p14:xfrm>
          </p:contentPart>
        </mc:Choice>
        <mc:Fallback xmlns="">
          <p:pic>
            <p:nvPicPr>
              <p:cNvPr id="1193" name="Ink 1192">
                <a:extLst>
                  <a:ext uri="{FF2B5EF4-FFF2-40B4-BE49-F238E27FC236}">
                    <a16:creationId xmlns:a16="http://schemas.microsoft.com/office/drawing/2014/main" id="{189238C8-7D39-F354-3785-7816FA4DEB16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-3667813" y="3240298"/>
                <a:ext cx="306000" cy="5836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194" name="Ink 1193">
                <a:extLst>
                  <a:ext uri="{FF2B5EF4-FFF2-40B4-BE49-F238E27FC236}">
                    <a16:creationId xmlns:a16="http://schemas.microsoft.com/office/drawing/2014/main" id="{F12ECDC3-3803-2746-D46D-B2905C0EE5FD}"/>
                  </a:ext>
                </a:extLst>
              </p14:cNvPr>
              <p14:cNvContentPartPr/>
              <p14:nvPr/>
            </p14:nvContentPartPr>
            <p14:xfrm>
              <a:off x="-3650533" y="3227748"/>
              <a:ext cx="254880" cy="590760"/>
            </p14:xfrm>
          </p:contentPart>
        </mc:Choice>
        <mc:Fallback xmlns="">
          <p:pic>
            <p:nvPicPr>
              <p:cNvPr id="1194" name="Ink 1193">
                <a:extLst>
                  <a:ext uri="{FF2B5EF4-FFF2-40B4-BE49-F238E27FC236}">
                    <a16:creationId xmlns:a16="http://schemas.microsoft.com/office/drawing/2014/main" id="{F12ECDC3-3803-2746-D46D-B2905C0EE5FD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-3713533" y="3164748"/>
                <a:ext cx="380520" cy="71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1195" name="Ink 1194">
                <a:extLst>
                  <a:ext uri="{FF2B5EF4-FFF2-40B4-BE49-F238E27FC236}">
                    <a16:creationId xmlns:a16="http://schemas.microsoft.com/office/drawing/2014/main" id="{AAB9BE88-A433-27A4-56C5-CD3FA5497146}"/>
                  </a:ext>
                </a:extLst>
              </p14:cNvPr>
              <p14:cNvContentPartPr/>
              <p14:nvPr/>
            </p14:nvContentPartPr>
            <p14:xfrm>
              <a:off x="-3684373" y="3123348"/>
              <a:ext cx="318600" cy="737640"/>
            </p14:xfrm>
          </p:contentPart>
        </mc:Choice>
        <mc:Fallback xmlns="">
          <p:pic>
            <p:nvPicPr>
              <p:cNvPr id="1195" name="Ink 1194">
                <a:extLst>
                  <a:ext uri="{FF2B5EF4-FFF2-40B4-BE49-F238E27FC236}">
                    <a16:creationId xmlns:a16="http://schemas.microsoft.com/office/drawing/2014/main" id="{AAB9BE88-A433-27A4-56C5-CD3FA5497146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-3747373" y="3060348"/>
                <a:ext cx="444240" cy="86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6" name="Group 1195">
            <a:extLst>
              <a:ext uri="{FF2B5EF4-FFF2-40B4-BE49-F238E27FC236}">
                <a16:creationId xmlns:a16="http://schemas.microsoft.com/office/drawing/2014/main" id="{47E3C81E-1463-FB54-37CC-89CB95E6B684}"/>
              </a:ext>
            </a:extLst>
          </p:cNvPr>
          <p:cNvGrpSpPr/>
          <p:nvPr/>
        </p:nvGrpSpPr>
        <p:grpSpPr>
          <a:xfrm>
            <a:off x="-3654133" y="3248268"/>
            <a:ext cx="541080" cy="1014312"/>
            <a:chOff x="7388869" y="3248268"/>
            <a:chExt cx="541080" cy="101431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CB5E424F-F19F-E187-6B12-14B801CB6740}"/>
                    </a:ext>
                  </a:extLst>
                </p14:cNvPr>
                <p14:cNvContentPartPr/>
                <p14:nvPr/>
              </p14:nvContentPartPr>
              <p14:xfrm>
                <a:off x="7388869" y="3248268"/>
                <a:ext cx="254520" cy="57132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3B2B0271-843B-9BE7-0F50-388EAF5ABAE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25869" y="3185628"/>
                  <a:ext cx="380160" cy="69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2DB9CE8F-301A-B427-B7F5-2E83EC73DD46}"/>
                    </a:ext>
                  </a:extLst>
                </p14:cNvPr>
                <p14:cNvContentPartPr/>
                <p14:nvPr/>
              </p14:nvContentPartPr>
              <p14:xfrm>
                <a:off x="7485709" y="3453108"/>
                <a:ext cx="159120" cy="36540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FCE7EEB3-EA90-F21F-4364-10ABFA8F6E9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23069" y="3390468"/>
                  <a:ext cx="28476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199" name="Ink 1198">
                  <a:extLst>
                    <a:ext uri="{FF2B5EF4-FFF2-40B4-BE49-F238E27FC236}">
                      <a16:creationId xmlns:a16="http://schemas.microsoft.com/office/drawing/2014/main" id="{276CF5E5-ACEC-56E6-7A3F-60A62E8630FB}"/>
                    </a:ext>
                  </a:extLst>
                </p14:cNvPr>
                <p14:cNvContentPartPr/>
                <p14:nvPr/>
              </p14:nvContentPartPr>
              <p14:xfrm>
                <a:off x="7513789" y="3543660"/>
                <a:ext cx="416160" cy="71892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0CE2FCD9-7F46-1FB9-BD25-021C55F8FFC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450789" y="3481020"/>
                  <a:ext cx="541800" cy="844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1200" name="Ink 1199">
                <a:extLst>
                  <a:ext uri="{FF2B5EF4-FFF2-40B4-BE49-F238E27FC236}">
                    <a16:creationId xmlns:a16="http://schemas.microsoft.com/office/drawing/2014/main" id="{93FAE515-7A8A-BE6B-4377-AC051455F397}"/>
                  </a:ext>
                </a:extLst>
              </p14:cNvPr>
              <p14:cNvContentPartPr/>
              <p14:nvPr/>
            </p14:nvContentPartPr>
            <p14:xfrm>
              <a:off x="-2691151" y="3470808"/>
              <a:ext cx="94320" cy="401400"/>
            </p14:xfrm>
          </p:contentPart>
        </mc:Choice>
        <mc:Fallback xmlns="">
          <p:pic>
            <p:nvPicPr>
              <p:cNvPr id="1200" name="Ink 1199">
                <a:extLst>
                  <a:ext uri="{FF2B5EF4-FFF2-40B4-BE49-F238E27FC236}">
                    <a16:creationId xmlns:a16="http://schemas.microsoft.com/office/drawing/2014/main" id="{93FAE515-7A8A-BE6B-4377-AC051455F397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-2754151" y="3407808"/>
                <a:ext cx="21996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1201" name="Ink 1200">
                <a:extLst>
                  <a:ext uri="{FF2B5EF4-FFF2-40B4-BE49-F238E27FC236}">
                    <a16:creationId xmlns:a16="http://schemas.microsoft.com/office/drawing/2014/main" id="{9E23FE44-BA95-18BD-B75B-3EED528D68D6}"/>
                  </a:ext>
                </a:extLst>
              </p14:cNvPr>
              <p14:cNvContentPartPr/>
              <p14:nvPr/>
            </p14:nvContentPartPr>
            <p14:xfrm>
              <a:off x="-2748391" y="3595008"/>
              <a:ext cx="114840" cy="492840"/>
            </p14:xfrm>
          </p:contentPart>
        </mc:Choice>
        <mc:Fallback xmlns="">
          <p:pic>
            <p:nvPicPr>
              <p:cNvPr id="1201" name="Ink 1200">
                <a:extLst>
                  <a:ext uri="{FF2B5EF4-FFF2-40B4-BE49-F238E27FC236}">
                    <a16:creationId xmlns:a16="http://schemas.microsoft.com/office/drawing/2014/main" id="{9E23FE44-BA95-18BD-B75B-3EED528D68D6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-2811391" y="3532008"/>
                <a:ext cx="240480" cy="61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1202" name="Ink 1201">
                <a:extLst>
                  <a:ext uri="{FF2B5EF4-FFF2-40B4-BE49-F238E27FC236}">
                    <a16:creationId xmlns:a16="http://schemas.microsoft.com/office/drawing/2014/main" id="{A6B63BC0-623E-250C-6A4A-D381629F905F}"/>
                  </a:ext>
                </a:extLst>
              </p14:cNvPr>
              <p14:cNvContentPartPr/>
              <p14:nvPr/>
            </p14:nvContentPartPr>
            <p14:xfrm>
              <a:off x="-2733271" y="3683928"/>
              <a:ext cx="58680" cy="313920"/>
            </p14:xfrm>
          </p:contentPart>
        </mc:Choice>
        <mc:Fallback xmlns="">
          <p:pic>
            <p:nvPicPr>
              <p:cNvPr id="1202" name="Ink 1201">
                <a:extLst>
                  <a:ext uri="{FF2B5EF4-FFF2-40B4-BE49-F238E27FC236}">
                    <a16:creationId xmlns:a16="http://schemas.microsoft.com/office/drawing/2014/main" id="{A6B63BC0-623E-250C-6A4A-D381629F905F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-2796271" y="3620928"/>
                <a:ext cx="184320" cy="439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03" name="Group 1202">
            <a:extLst>
              <a:ext uri="{FF2B5EF4-FFF2-40B4-BE49-F238E27FC236}">
                <a16:creationId xmlns:a16="http://schemas.microsoft.com/office/drawing/2014/main" id="{6AF20368-6EE9-D810-E3CB-4DE4EE016FD0}"/>
              </a:ext>
            </a:extLst>
          </p:cNvPr>
          <p:cNvGrpSpPr/>
          <p:nvPr/>
        </p:nvGrpSpPr>
        <p:grpSpPr>
          <a:xfrm>
            <a:off x="-2825071" y="3627048"/>
            <a:ext cx="177480" cy="655429"/>
            <a:chOff x="8217931" y="3627048"/>
            <a:chExt cx="177480" cy="6554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204" name="Ink 1203">
                  <a:extLst>
                    <a:ext uri="{FF2B5EF4-FFF2-40B4-BE49-F238E27FC236}">
                      <a16:creationId xmlns:a16="http://schemas.microsoft.com/office/drawing/2014/main" id="{16DA4535-94F1-CB1F-4387-9FFC6346DD06}"/>
                    </a:ext>
                  </a:extLst>
                </p14:cNvPr>
                <p14:cNvContentPartPr/>
                <p14:nvPr/>
              </p14:nvContentPartPr>
              <p14:xfrm>
                <a:off x="8276251" y="3704677"/>
                <a:ext cx="106200" cy="115200"/>
              </p14:xfrm>
            </p:contentPart>
          </mc:Choice>
          <mc:Fallback xmlns="">
            <p:pic>
              <p:nvPicPr>
                <p:cNvPr id="343" name="Ink 342">
                  <a:extLst>
                    <a:ext uri="{FF2B5EF4-FFF2-40B4-BE49-F238E27FC236}">
                      <a16:creationId xmlns:a16="http://schemas.microsoft.com/office/drawing/2014/main" id="{F3F2C16B-24EA-7327-A220-0C5B08458FD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213251" y="3641677"/>
                  <a:ext cx="2318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205" name="Ink 1204">
                  <a:extLst>
                    <a:ext uri="{FF2B5EF4-FFF2-40B4-BE49-F238E27FC236}">
                      <a16:creationId xmlns:a16="http://schemas.microsoft.com/office/drawing/2014/main" id="{BA70A31B-A3A8-90E6-3189-F9B5F3D8330F}"/>
                    </a:ext>
                  </a:extLst>
                </p14:cNvPr>
                <p14:cNvContentPartPr/>
                <p14:nvPr/>
              </p14:nvContentPartPr>
              <p14:xfrm>
                <a:off x="8242411" y="3772717"/>
                <a:ext cx="142920" cy="46908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A7EC7337-5620-A99D-75CC-04605A8A1D6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179411" y="3710077"/>
                  <a:ext cx="268560" cy="59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206" name="Ink 1205">
                  <a:extLst>
                    <a:ext uri="{FF2B5EF4-FFF2-40B4-BE49-F238E27FC236}">
                      <a16:creationId xmlns:a16="http://schemas.microsoft.com/office/drawing/2014/main" id="{03C265EC-3870-8FD2-EE56-B4DCD0F23DE6}"/>
                    </a:ext>
                  </a:extLst>
                </p14:cNvPr>
                <p14:cNvContentPartPr/>
                <p14:nvPr/>
              </p14:nvContentPartPr>
              <p14:xfrm>
                <a:off x="8229811" y="3945517"/>
                <a:ext cx="98640" cy="33696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0AB76EB4-1D0E-86B0-7980-83C7EAA2F90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8166811" y="3882877"/>
                  <a:ext cx="224280" cy="4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207" name="Ink 1206">
                  <a:extLst>
                    <a:ext uri="{FF2B5EF4-FFF2-40B4-BE49-F238E27FC236}">
                      <a16:creationId xmlns:a16="http://schemas.microsoft.com/office/drawing/2014/main" id="{7A53C9FA-E0F8-D2F6-A813-ABA168531681}"/>
                    </a:ext>
                  </a:extLst>
                </p14:cNvPr>
                <p14:cNvContentPartPr/>
                <p14:nvPr/>
              </p14:nvContentPartPr>
              <p14:xfrm>
                <a:off x="8381011" y="3712008"/>
                <a:ext cx="360" cy="72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8240B788-5FD8-F435-2177-6D8A377C441A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8318011" y="3649008"/>
                  <a:ext cx="126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208" name="Ink 1207">
                  <a:extLst>
                    <a:ext uri="{FF2B5EF4-FFF2-40B4-BE49-F238E27FC236}">
                      <a16:creationId xmlns:a16="http://schemas.microsoft.com/office/drawing/2014/main" id="{FB3A3200-51E9-81C8-BEC9-2702F65A2B23}"/>
                    </a:ext>
                  </a:extLst>
                </p14:cNvPr>
                <p14:cNvContentPartPr/>
                <p14:nvPr/>
              </p14:nvContentPartPr>
              <p14:xfrm>
                <a:off x="8390011" y="3627048"/>
                <a:ext cx="5400" cy="6156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59344C45-91D6-75CA-5A5F-9B1BF41EDB7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327371" y="3564408"/>
                  <a:ext cx="131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209" name="Ink 1208">
                  <a:extLst>
                    <a:ext uri="{FF2B5EF4-FFF2-40B4-BE49-F238E27FC236}">
                      <a16:creationId xmlns:a16="http://schemas.microsoft.com/office/drawing/2014/main" id="{78C70A1A-6532-A06A-B86F-4D79FF492FCF}"/>
                    </a:ext>
                  </a:extLst>
                </p14:cNvPr>
                <p14:cNvContentPartPr/>
                <p14:nvPr/>
              </p14:nvContentPartPr>
              <p14:xfrm>
                <a:off x="8250691" y="3751968"/>
                <a:ext cx="91080" cy="49572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2D04F7C3-E0DB-3B88-89E2-20A0A8F3CBA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88051" y="3689328"/>
                  <a:ext cx="21672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CE680578-7D26-99EC-1AE7-2EC7813E76FF}"/>
                    </a:ext>
                  </a:extLst>
                </p14:cNvPr>
                <p14:cNvContentPartPr/>
                <p14:nvPr/>
              </p14:nvContentPartPr>
              <p14:xfrm>
                <a:off x="8249971" y="4132488"/>
                <a:ext cx="23400" cy="8352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3CF5140F-1219-732B-7B40-E9CC22F0F04C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86971" y="4069848"/>
                  <a:ext cx="14904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2B6630DC-06A1-7475-70DE-09CB7A31F4ED}"/>
                    </a:ext>
                  </a:extLst>
                </p14:cNvPr>
                <p14:cNvContentPartPr/>
                <p14:nvPr/>
              </p14:nvContentPartPr>
              <p14:xfrm>
                <a:off x="8217931" y="4142059"/>
                <a:ext cx="36360" cy="11952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DAF8979E-776A-3844-1C24-CBFFFD64DEC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154931" y="4079059"/>
                  <a:ext cx="162000" cy="24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1">
            <p14:nvContentPartPr>
              <p14:cNvPr id="1212" name="Ink 1211">
                <a:extLst>
                  <a:ext uri="{FF2B5EF4-FFF2-40B4-BE49-F238E27FC236}">
                    <a16:creationId xmlns:a16="http://schemas.microsoft.com/office/drawing/2014/main" id="{8EFEE6F0-1DA4-952F-78BB-FD172C4FE61C}"/>
                  </a:ext>
                </a:extLst>
              </p14:cNvPr>
              <p14:cNvContentPartPr/>
              <p14:nvPr/>
            </p14:nvContentPartPr>
            <p14:xfrm>
              <a:off x="-3175351" y="4183819"/>
              <a:ext cx="80280" cy="242280"/>
            </p14:xfrm>
          </p:contentPart>
        </mc:Choice>
        <mc:Fallback xmlns="">
          <p:pic>
            <p:nvPicPr>
              <p:cNvPr id="1212" name="Ink 1211">
                <a:extLst>
                  <a:ext uri="{FF2B5EF4-FFF2-40B4-BE49-F238E27FC236}">
                    <a16:creationId xmlns:a16="http://schemas.microsoft.com/office/drawing/2014/main" id="{8EFEE6F0-1DA4-952F-78BB-FD172C4FE61C}"/>
                  </a:ext>
                </a:extLst>
              </p:cNvPr>
              <p:cNvPicPr/>
              <p:nvPr/>
            </p:nvPicPr>
            <p:blipFill>
              <a:blip r:embed="rId312"/>
              <a:stretch>
                <a:fillRect/>
              </a:stretch>
            </p:blipFill>
            <p:spPr>
              <a:xfrm>
                <a:off x="-3238351" y="4120819"/>
                <a:ext cx="205920" cy="36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3">
            <p14:nvContentPartPr>
              <p14:cNvPr id="1213" name="Ink 1212">
                <a:extLst>
                  <a:ext uri="{FF2B5EF4-FFF2-40B4-BE49-F238E27FC236}">
                    <a16:creationId xmlns:a16="http://schemas.microsoft.com/office/drawing/2014/main" id="{3C835E75-2805-915F-29B9-04C199B7F01C}"/>
                  </a:ext>
                </a:extLst>
              </p14:cNvPr>
              <p14:cNvContentPartPr/>
              <p14:nvPr/>
            </p14:nvContentPartPr>
            <p14:xfrm>
              <a:off x="-2331637" y="1933006"/>
              <a:ext cx="784080" cy="254880"/>
            </p14:xfrm>
          </p:contentPart>
        </mc:Choice>
        <mc:Fallback xmlns="">
          <p:pic>
            <p:nvPicPr>
              <p:cNvPr id="1213" name="Ink 1212">
                <a:extLst>
                  <a:ext uri="{FF2B5EF4-FFF2-40B4-BE49-F238E27FC236}">
                    <a16:creationId xmlns:a16="http://schemas.microsoft.com/office/drawing/2014/main" id="{3C835E75-2805-915F-29B9-04C199B7F01C}"/>
                  </a:ext>
                </a:extLst>
              </p:cNvPr>
              <p:cNvPicPr/>
              <p:nvPr/>
            </p:nvPicPr>
            <p:blipFill>
              <a:blip r:embed="rId314"/>
              <a:stretch>
                <a:fillRect/>
              </a:stretch>
            </p:blipFill>
            <p:spPr>
              <a:xfrm>
                <a:off x="-2394637" y="1870006"/>
                <a:ext cx="90972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5">
            <p14:nvContentPartPr>
              <p14:cNvPr id="1214" name="Ink 1213">
                <a:extLst>
                  <a:ext uri="{FF2B5EF4-FFF2-40B4-BE49-F238E27FC236}">
                    <a16:creationId xmlns:a16="http://schemas.microsoft.com/office/drawing/2014/main" id="{D4A22665-05F3-6F2C-7A86-F0DDD474D564}"/>
                  </a:ext>
                </a:extLst>
              </p14:cNvPr>
              <p14:cNvContentPartPr/>
              <p14:nvPr/>
            </p14:nvContentPartPr>
            <p14:xfrm>
              <a:off x="-2131477" y="2030206"/>
              <a:ext cx="457200" cy="109800"/>
            </p14:xfrm>
          </p:contentPart>
        </mc:Choice>
        <mc:Fallback xmlns="">
          <p:pic>
            <p:nvPicPr>
              <p:cNvPr id="1214" name="Ink 1213">
                <a:extLst>
                  <a:ext uri="{FF2B5EF4-FFF2-40B4-BE49-F238E27FC236}">
                    <a16:creationId xmlns:a16="http://schemas.microsoft.com/office/drawing/2014/main" id="{D4A22665-05F3-6F2C-7A86-F0DDD474D564}"/>
                  </a:ext>
                </a:extLst>
              </p:cNvPr>
              <p:cNvPicPr/>
              <p:nvPr/>
            </p:nvPicPr>
            <p:blipFill>
              <a:blip r:embed="rId316"/>
              <a:stretch>
                <a:fillRect/>
              </a:stretch>
            </p:blipFill>
            <p:spPr>
              <a:xfrm>
                <a:off x="-2194477" y="1967206"/>
                <a:ext cx="5828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7">
            <p14:nvContentPartPr>
              <p14:cNvPr id="1215" name="Ink 1214">
                <a:extLst>
                  <a:ext uri="{FF2B5EF4-FFF2-40B4-BE49-F238E27FC236}">
                    <a16:creationId xmlns:a16="http://schemas.microsoft.com/office/drawing/2014/main" id="{070CFC43-189F-3AC8-10D2-3467B7DE04C2}"/>
                  </a:ext>
                </a:extLst>
              </p14:cNvPr>
              <p14:cNvContentPartPr/>
              <p14:nvPr/>
            </p14:nvContentPartPr>
            <p14:xfrm>
              <a:off x="-2177557" y="1984846"/>
              <a:ext cx="283680" cy="152280"/>
            </p14:xfrm>
          </p:contentPart>
        </mc:Choice>
        <mc:Fallback xmlns="">
          <p:pic>
            <p:nvPicPr>
              <p:cNvPr id="1215" name="Ink 1214">
                <a:extLst>
                  <a:ext uri="{FF2B5EF4-FFF2-40B4-BE49-F238E27FC236}">
                    <a16:creationId xmlns:a16="http://schemas.microsoft.com/office/drawing/2014/main" id="{070CFC43-189F-3AC8-10D2-3467B7DE04C2}"/>
                  </a:ext>
                </a:extLst>
              </p:cNvPr>
              <p:cNvPicPr/>
              <p:nvPr/>
            </p:nvPicPr>
            <p:blipFill>
              <a:blip r:embed="rId318"/>
              <a:stretch>
                <a:fillRect/>
              </a:stretch>
            </p:blipFill>
            <p:spPr>
              <a:xfrm>
                <a:off x="-2240557" y="1921846"/>
                <a:ext cx="40932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16" name="Group 1215">
            <a:extLst>
              <a:ext uri="{FF2B5EF4-FFF2-40B4-BE49-F238E27FC236}">
                <a16:creationId xmlns:a16="http://schemas.microsoft.com/office/drawing/2014/main" id="{8C450AD3-3B69-3FC3-02FE-471520CCAB56}"/>
              </a:ext>
            </a:extLst>
          </p:cNvPr>
          <p:cNvGrpSpPr/>
          <p:nvPr/>
        </p:nvGrpSpPr>
        <p:grpSpPr>
          <a:xfrm>
            <a:off x="-3322357" y="1947406"/>
            <a:ext cx="1609200" cy="1171440"/>
            <a:chOff x="7720645" y="1947406"/>
            <a:chExt cx="1609200" cy="1171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217" name="Ink 1216">
                  <a:extLst>
                    <a:ext uri="{FF2B5EF4-FFF2-40B4-BE49-F238E27FC236}">
                      <a16:creationId xmlns:a16="http://schemas.microsoft.com/office/drawing/2014/main" id="{7CC1079F-1C07-B55D-330D-1046647D1180}"/>
                    </a:ext>
                  </a:extLst>
                </p14:cNvPr>
                <p14:cNvContentPartPr/>
                <p14:nvPr/>
              </p14:nvContentPartPr>
              <p14:xfrm>
                <a:off x="7720645" y="2189686"/>
                <a:ext cx="969120" cy="18036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FC65CE4D-8007-6754-92CF-0444FED0E243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657645" y="2127046"/>
                  <a:ext cx="10947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218" name="Ink 1217">
                  <a:extLst>
                    <a:ext uri="{FF2B5EF4-FFF2-40B4-BE49-F238E27FC236}">
                      <a16:creationId xmlns:a16="http://schemas.microsoft.com/office/drawing/2014/main" id="{366C2EB0-CDEF-5497-7CFA-EDEEB3A4445C}"/>
                    </a:ext>
                  </a:extLst>
                </p14:cNvPr>
                <p14:cNvContentPartPr/>
                <p14:nvPr/>
              </p14:nvContentPartPr>
              <p14:xfrm>
                <a:off x="8672485" y="2164846"/>
                <a:ext cx="118440" cy="18648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9B4E3A8-E3A0-5C97-2C49-29FBCCF8A7D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609845" y="2101846"/>
                  <a:ext cx="2440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3B6D4B1C-EB77-7526-3155-464F7A85506C}"/>
                    </a:ext>
                  </a:extLst>
                </p14:cNvPr>
                <p14:cNvContentPartPr/>
                <p14:nvPr/>
              </p14:nvContentPartPr>
              <p14:xfrm>
                <a:off x="8710645" y="2146846"/>
                <a:ext cx="101880" cy="21024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97C0112A-B3E4-B0B2-A2B1-D5916340AEA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647645" y="2083846"/>
                  <a:ext cx="2275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220" name="Ink 1219">
                  <a:extLst>
                    <a:ext uri="{FF2B5EF4-FFF2-40B4-BE49-F238E27FC236}">
                      <a16:creationId xmlns:a16="http://schemas.microsoft.com/office/drawing/2014/main" id="{14516193-C356-F33F-8F27-2799AB4E3B09}"/>
                    </a:ext>
                  </a:extLst>
                </p14:cNvPr>
                <p14:cNvContentPartPr/>
                <p14:nvPr/>
              </p14:nvContentPartPr>
              <p14:xfrm>
                <a:off x="8515885" y="2353126"/>
                <a:ext cx="195840" cy="5295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F81C7908-79E0-6CE7-4E4A-797B1E2C5F8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453245" y="2290126"/>
                  <a:ext cx="321480" cy="65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221" name="Ink 1220">
                  <a:extLst>
                    <a:ext uri="{FF2B5EF4-FFF2-40B4-BE49-F238E27FC236}">
                      <a16:creationId xmlns:a16="http://schemas.microsoft.com/office/drawing/2014/main" id="{25D5394A-752C-3434-0ADB-347BA9EDA212}"/>
                    </a:ext>
                  </a:extLst>
                </p14:cNvPr>
                <p14:cNvContentPartPr/>
                <p14:nvPr/>
              </p14:nvContentPartPr>
              <p14:xfrm>
                <a:off x="8539285" y="2485246"/>
                <a:ext cx="120960" cy="4402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7F6846F9-6E26-86F2-4495-C8C52CF6B33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476285" y="2422606"/>
                  <a:ext cx="246600" cy="56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222" name="Ink 1221">
                  <a:extLst>
                    <a:ext uri="{FF2B5EF4-FFF2-40B4-BE49-F238E27FC236}">
                      <a16:creationId xmlns:a16="http://schemas.microsoft.com/office/drawing/2014/main" id="{D5E72739-6C92-6E6A-DA5D-173B8970C94C}"/>
                    </a:ext>
                  </a:extLst>
                </p14:cNvPr>
                <p14:cNvContentPartPr/>
                <p14:nvPr/>
              </p14:nvContentPartPr>
              <p14:xfrm>
                <a:off x="8507245" y="2487406"/>
                <a:ext cx="166320" cy="42372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8A33015-EC96-B3B9-D8DA-1D48795D398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444605" y="2424766"/>
                  <a:ext cx="291960" cy="54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223" name="Ink 1222">
                  <a:extLst>
                    <a:ext uri="{FF2B5EF4-FFF2-40B4-BE49-F238E27FC236}">
                      <a16:creationId xmlns:a16="http://schemas.microsoft.com/office/drawing/2014/main" id="{031308B4-98ED-BA0D-0488-2E7B16CFC4A0}"/>
                    </a:ext>
                  </a:extLst>
                </p14:cNvPr>
                <p14:cNvContentPartPr/>
                <p14:nvPr/>
              </p14:nvContentPartPr>
              <p14:xfrm>
                <a:off x="8534965" y="2514406"/>
                <a:ext cx="134280" cy="38988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91CC4158-314D-F181-CF49-9CD5DA671216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471965" y="2451406"/>
                  <a:ext cx="25992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224" name="Ink 1223">
                  <a:extLst>
                    <a:ext uri="{FF2B5EF4-FFF2-40B4-BE49-F238E27FC236}">
                      <a16:creationId xmlns:a16="http://schemas.microsoft.com/office/drawing/2014/main" id="{8A13B5C6-567D-AE95-F39C-A1C782DF5F73}"/>
                    </a:ext>
                  </a:extLst>
                </p14:cNvPr>
                <p14:cNvContentPartPr/>
                <p14:nvPr/>
              </p14:nvContentPartPr>
              <p14:xfrm>
                <a:off x="8511925" y="2545726"/>
                <a:ext cx="139320" cy="4420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ACC02F37-6D89-E7BE-8D56-D75E9D3CF187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448925" y="2483086"/>
                  <a:ext cx="2649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1225" name="Ink 1224">
                  <a:extLst>
                    <a:ext uri="{FF2B5EF4-FFF2-40B4-BE49-F238E27FC236}">
                      <a16:creationId xmlns:a16="http://schemas.microsoft.com/office/drawing/2014/main" id="{4977E69D-4AAA-A47D-D3E3-7A9920AC9559}"/>
                    </a:ext>
                  </a:extLst>
                </p14:cNvPr>
                <p14:cNvContentPartPr/>
                <p14:nvPr/>
              </p14:nvContentPartPr>
              <p14:xfrm>
                <a:off x="8518045" y="2720686"/>
                <a:ext cx="101880" cy="36072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23F76038-6AB8-4AE8-0E38-3AECF30B96A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455045" y="2657686"/>
                  <a:ext cx="2275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226" name="Ink 1225">
                  <a:extLst>
                    <a:ext uri="{FF2B5EF4-FFF2-40B4-BE49-F238E27FC236}">
                      <a16:creationId xmlns:a16="http://schemas.microsoft.com/office/drawing/2014/main" id="{780C2794-7506-6422-A36B-6CF6E5C7E918}"/>
                    </a:ext>
                  </a:extLst>
                </p14:cNvPr>
                <p14:cNvContentPartPr/>
                <p14:nvPr/>
              </p14:nvContentPartPr>
              <p14:xfrm>
                <a:off x="8520565" y="2546806"/>
                <a:ext cx="117000" cy="43632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53702CFB-FC67-8AB5-8380-F0A9F239A2B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57925" y="2483806"/>
                  <a:ext cx="242640" cy="56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1227" name="Ink 1226">
                  <a:extLst>
                    <a:ext uri="{FF2B5EF4-FFF2-40B4-BE49-F238E27FC236}">
                      <a16:creationId xmlns:a16="http://schemas.microsoft.com/office/drawing/2014/main" id="{1E6E6E67-9FAC-B94F-816A-9DCEAFC70FCB}"/>
                    </a:ext>
                  </a:extLst>
                </p14:cNvPr>
                <p14:cNvContentPartPr/>
                <p14:nvPr/>
              </p14:nvContentPartPr>
              <p14:xfrm>
                <a:off x="8596885" y="2421526"/>
                <a:ext cx="98640" cy="36900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B4A746A8-799B-CBFD-4F4F-3AA740634589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34245" y="2358526"/>
                  <a:ext cx="22428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228" name="Ink 1227">
                  <a:extLst>
                    <a:ext uri="{FF2B5EF4-FFF2-40B4-BE49-F238E27FC236}">
                      <a16:creationId xmlns:a16="http://schemas.microsoft.com/office/drawing/2014/main" id="{488CAB6E-CD88-1490-D483-C4BC9F25A1D4}"/>
                    </a:ext>
                  </a:extLst>
                </p14:cNvPr>
                <p14:cNvContentPartPr/>
                <p14:nvPr/>
              </p14:nvContentPartPr>
              <p14:xfrm>
                <a:off x="8561245" y="2425126"/>
                <a:ext cx="110880" cy="43668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143C26CF-8C09-E09C-A483-8F8E780BB59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498245" y="2362486"/>
                  <a:ext cx="23652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229" name="Ink 1228">
                  <a:extLst>
                    <a:ext uri="{FF2B5EF4-FFF2-40B4-BE49-F238E27FC236}">
                      <a16:creationId xmlns:a16="http://schemas.microsoft.com/office/drawing/2014/main" id="{41F4509A-EB1F-3486-F691-F15F0D54436D}"/>
                    </a:ext>
                  </a:extLst>
                </p14:cNvPr>
                <p14:cNvContentPartPr/>
                <p14:nvPr/>
              </p14:nvContentPartPr>
              <p14:xfrm>
                <a:off x="8556565" y="2473366"/>
                <a:ext cx="132480" cy="3751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0FCF3A8F-544B-4F63-1D85-69B0C9B1BF6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493925" y="2410726"/>
                  <a:ext cx="25812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230" name="Ink 1229">
                  <a:extLst>
                    <a:ext uri="{FF2B5EF4-FFF2-40B4-BE49-F238E27FC236}">
                      <a16:creationId xmlns:a16="http://schemas.microsoft.com/office/drawing/2014/main" id="{F1B0F590-D1B2-DDDA-23FF-42B0813F4746}"/>
                    </a:ext>
                  </a:extLst>
                </p14:cNvPr>
                <p14:cNvContentPartPr/>
                <p14:nvPr/>
              </p14:nvContentPartPr>
              <p14:xfrm>
                <a:off x="8563405" y="2451046"/>
                <a:ext cx="131760" cy="40680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E163A79C-AE03-8377-9642-3D49FA582A9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500765" y="2388046"/>
                  <a:ext cx="25740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231" name="Ink 1230">
                  <a:extLst>
                    <a:ext uri="{FF2B5EF4-FFF2-40B4-BE49-F238E27FC236}">
                      <a16:creationId xmlns:a16="http://schemas.microsoft.com/office/drawing/2014/main" id="{ADD66E9B-0049-1EA1-8AFC-1B1BE54AFAFC}"/>
                    </a:ext>
                  </a:extLst>
                </p14:cNvPr>
                <p14:cNvContentPartPr/>
                <p14:nvPr/>
              </p14:nvContentPartPr>
              <p14:xfrm>
                <a:off x="8572405" y="2378686"/>
                <a:ext cx="167760" cy="42084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CDED2B45-434B-4C5D-4BEC-A66DA8FAA6C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09405" y="2315686"/>
                  <a:ext cx="29340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232" name="Ink 1231">
                  <a:extLst>
                    <a:ext uri="{FF2B5EF4-FFF2-40B4-BE49-F238E27FC236}">
                      <a16:creationId xmlns:a16="http://schemas.microsoft.com/office/drawing/2014/main" id="{569D2FDB-2587-C151-BCA1-795BA90CE9A3}"/>
                    </a:ext>
                  </a:extLst>
                </p14:cNvPr>
                <p14:cNvContentPartPr/>
                <p14:nvPr/>
              </p14:nvContentPartPr>
              <p14:xfrm>
                <a:off x="8527405" y="2422246"/>
                <a:ext cx="153720" cy="54504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D3D9438C-236C-BB83-903B-3F7FE6E2F27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464765" y="2359606"/>
                  <a:ext cx="279360" cy="67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233" name="Ink 1232">
                  <a:extLst>
                    <a:ext uri="{FF2B5EF4-FFF2-40B4-BE49-F238E27FC236}">
                      <a16:creationId xmlns:a16="http://schemas.microsoft.com/office/drawing/2014/main" id="{0DC07D24-11D0-AD8F-D9FE-AC20C5525937}"/>
                    </a:ext>
                  </a:extLst>
                </p14:cNvPr>
                <p14:cNvContentPartPr/>
                <p14:nvPr/>
              </p14:nvContentPartPr>
              <p14:xfrm>
                <a:off x="8505085" y="2422606"/>
                <a:ext cx="175320" cy="45144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E7D27B90-E0D1-D882-B5AC-CAD9BD52C0B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42085" y="2359606"/>
                  <a:ext cx="30096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234" name="Ink 1233">
                  <a:extLst>
                    <a:ext uri="{FF2B5EF4-FFF2-40B4-BE49-F238E27FC236}">
                      <a16:creationId xmlns:a16="http://schemas.microsoft.com/office/drawing/2014/main" id="{CD74A410-619F-EBA1-409C-839644385670}"/>
                    </a:ext>
                  </a:extLst>
                </p14:cNvPr>
                <p14:cNvContentPartPr/>
                <p14:nvPr/>
              </p14:nvContentPartPr>
              <p14:xfrm>
                <a:off x="8474125" y="2399926"/>
                <a:ext cx="217440" cy="6631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0BCF2DC0-3CB4-0F0A-A02F-5E1090D3ADF3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411125" y="2337286"/>
                  <a:ext cx="343080" cy="78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235" name="Ink 1234">
                  <a:extLst>
                    <a:ext uri="{FF2B5EF4-FFF2-40B4-BE49-F238E27FC236}">
                      <a16:creationId xmlns:a16="http://schemas.microsoft.com/office/drawing/2014/main" id="{2C2DF8AD-F670-7A42-3A67-CB40B20EB0C3}"/>
                    </a:ext>
                  </a:extLst>
                </p14:cNvPr>
                <p14:cNvContentPartPr/>
                <p14:nvPr/>
              </p14:nvContentPartPr>
              <p14:xfrm>
                <a:off x="8496805" y="2373286"/>
                <a:ext cx="237240" cy="647640"/>
              </p14:xfrm>
            </p:contentPart>
          </mc:Choice>
          <mc:Fallback xmlns="">
            <p:pic>
              <p:nvPicPr>
                <p:cNvPr id="399" name="Ink 398">
                  <a:extLst>
                    <a:ext uri="{FF2B5EF4-FFF2-40B4-BE49-F238E27FC236}">
                      <a16:creationId xmlns:a16="http://schemas.microsoft.com/office/drawing/2014/main" id="{67EA9A83-F30E-C23F-EA7A-0EA1D3601E6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434165" y="2310286"/>
                  <a:ext cx="362880" cy="77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236" name="Ink 1235">
                  <a:extLst>
                    <a:ext uri="{FF2B5EF4-FFF2-40B4-BE49-F238E27FC236}">
                      <a16:creationId xmlns:a16="http://schemas.microsoft.com/office/drawing/2014/main" id="{D3EA07AD-8B5F-FE16-8E51-558210C6C4A9}"/>
                    </a:ext>
                  </a:extLst>
                </p14:cNvPr>
                <p14:cNvContentPartPr/>
                <p14:nvPr/>
              </p14:nvContentPartPr>
              <p14:xfrm>
                <a:off x="8479885" y="2453926"/>
                <a:ext cx="196200" cy="573120"/>
              </p14:xfrm>
            </p:contentPart>
          </mc:Choice>
          <mc:Fallback xmlns="">
            <p:pic>
              <p:nvPicPr>
                <p:cNvPr id="400" name="Ink 399">
                  <a:extLst>
                    <a:ext uri="{FF2B5EF4-FFF2-40B4-BE49-F238E27FC236}">
                      <a16:creationId xmlns:a16="http://schemas.microsoft.com/office/drawing/2014/main" id="{8B11AD84-20EA-93A8-5438-677F5945997A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416885" y="2390926"/>
                  <a:ext cx="321840" cy="69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237" name="Ink 1236">
                  <a:extLst>
                    <a:ext uri="{FF2B5EF4-FFF2-40B4-BE49-F238E27FC236}">
                      <a16:creationId xmlns:a16="http://schemas.microsoft.com/office/drawing/2014/main" id="{512543D3-3D35-EE79-69A1-34F90934753A}"/>
                    </a:ext>
                  </a:extLst>
                </p14:cNvPr>
                <p14:cNvContentPartPr/>
                <p14:nvPr/>
              </p14:nvContentPartPr>
              <p14:xfrm>
                <a:off x="8510125" y="2550046"/>
                <a:ext cx="161280" cy="420480"/>
              </p14:xfrm>
            </p:contentPart>
          </mc:Choice>
          <mc:Fallback xmlns="">
            <p:pic>
              <p:nvPicPr>
                <p:cNvPr id="402" name="Ink 401">
                  <a:extLst>
                    <a:ext uri="{FF2B5EF4-FFF2-40B4-BE49-F238E27FC236}">
                      <a16:creationId xmlns:a16="http://schemas.microsoft.com/office/drawing/2014/main" id="{1884C836-8655-A28A-572A-EB33442A2AB9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447485" y="2487406"/>
                  <a:ext cx="286920" cy="54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238" name="Ink 1237">
                  <a:extLst>
                    <a:ext uri="{FF2B5EF4-FFF2-40B4-BE49-F238E27FC236}">
                      <a16:creationId xmlns:a16="http://schemas.microsoft.com/office/drawing/2014/main" id="{3A2960CA-9B84-D845-92F1-86AE82377736}"/>
                    </a:ext>
                  </a:extLst>
                </p14:cNvPr>
                <p14:cNvContentPartPr/>
                <p14:nvPr/>
              </p14:nvContentPartPr>
              <p14:xfrm>
                <a:off x="8439565" y="2382286"/>
                <a:ext cx="280800" cy="67752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AA4FEC67-D1E8-9C38-CCE7-99FFF1B85B0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8376925" y="2319286"/>
                  <a:ext cx="406440" cy="80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1239" name="Ink 1238">
                  <a:extLst>
                    <a:ext uri="{FF2B5EF4-FFF2-40B4-BE49-F238E27FC236}">
                      <a16:creationId xmlns:a16="http://schemas.microsoft.com/office/drawing/2014/main" id="{8EE8E0B0-9B52-CC99-7A6B-14A8F3312767}"/>
                    </a:ext>
                  </a:extLst>
                </p14:cNvPr>
                <p14:cNvContentPartPr/>
                <p14:nvPr/>
              </p14:nvContentPartPr>
              <p14:xfrm>
                <a:off x="8487445" y="2476246"/>
                <a:ext cx="188280" cy="55368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F145C0E-DB20-0B6B-366E-120B16B9B11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424805" y="2413606"/>
                  <a:ext cx="313920" cy="67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240" name="Ink 1239">
                  <a:extLst>
                    <a:ext uri="{FF2B5EF4-FFF2-40B4-BE49-F238E27FC236}">
                      <a16:creationId xmlns:a16="http://schemas.microsoft.com/office/drawing/2014/main" id="{E9DE9967-BA58-FEF5-2722-D72EB87F0D59}"/>
                    </a:ext>
                  </a:extLst>
                </p14:cNvPr>
                <p14:cNvContentPartPr/>
                <p14:nvPr/>
              </p14:nvContentPartPr>
              <p14:xfrm>
                <a:off x="8443885" y="2516566"/>
                <a:ext cx="240840" cy="60228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07FEEB1F-E1D3-DCF1-210E-D1A22992DEE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381245" y="2453926"/>
                  <a:ext cx="366480" cy="72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1241" name="Ink 1240">
                  <a:extLst>
                    <a:ext uri="{FF2B5EF4-FFF2-40B4-BE49-F238E27FC236}">
                      <a16:creationId xmlns:a16="http://schemas.microsoft.com/office/drawing/2014/main" id="{32299847-43F6-848C-0C65-169C00F0CE54}"/>
                    </a:ext>
                  </a:extLst>
                </p14:cNvPr>
                <p14:cNvContentPartPr/>
                <p14:nvPr/>
              </p14:nvContentPartPr>
              <p14:xfrm>
                <a:off x="8435605" y="2512246"/>
                <a:ext cx="258480" cy="538560"/>
              </p14:xfrm>
            </p:contentPart>
          </mc:Choice>
          <mc:Fallback xmlns="">
            <p:pic>
              <p:nvPicPr>
                <p:cNvPr id="406" name="Ink 405">
                  <a:extLst>
                    <a:ext uri="{FF2B5EF4-FFF2-40B4-BE49-F238E27FC236}">
                      <a16:creationId xmlns:a16="http://schemas.microsoft.com/office/drawing/2014/main" id="{AF5503EB-A60C-1383-1435-7FB12B730B3D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372605" y="2449246"/>
                  <a:ext cx="384120" cy="66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242" name="Ink 1241">
                  <a:extLst>
                    <a:ext uri="{FF2B5EF4-FFF2-40B4-BE49-F238E27FC236}">
                      <a16:creationId xmlns:a16="http://schemas.microsoft.com/office/drawing/2014/main" id="{7B444334-497E-5CA4-FB1D-3F998B8B8426}"/>
                    </a:ext>
                  </a:extLst>
                </p14:cNvPr>
                <p14:cNvContentPartPr/>
                <p14:nvPr/>
              </p14:nvContentPartPr>
              <p14:xfrm>
                <a:off x="8474125" y="2568046"/>
                <a:ext cx="163800" cy="471600"/>
              </p14:xfrm>
            </p:contentPart>
          </mc:Choice>
          <mc:Fallback xmlns="">
            <p:pic>
              <p:nvPicPr>
                <p:cNvPr id="407" name="Ink 406">
                  <a:extLst>
                    <a:ext uri="{FF2B5EF4-FFF2-40B4-BE49-F238E27FC236}">
                      <a16:creationId xmlns:a16="http://schemas.microsoft.com/office/drawing/2014/main" id="{49341E96-B0E7-2E09-D8DD-AF90F3F8EF5C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11125" y="2505406"/>
                  <a:ext cx="28944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1243" name="Ink 1242">
                  <a:extLst>
                    <a:ext uri="{FF2B5EF4-FFF2-40B4-BE49-F238E27FC236}">
                      <a16:creationId xmlns:a16="http://schemas.microsoft.com/office/drawing/2014/main" id="{51FF01A0-7629-CE66-23AB-C599BDBE00A9}"/>
                    </a:ext>
                  </a:extLst>
                </p14:cNvPr>
                <p14:cNvContentPartPr/>
                <p14:nvPr/>
              </p14:nvContentPartPr>
              <p14:xfrm>
                <a:off x="8394565" y="2426926"/>
                <a:ext cx="274680" cy="618480"/>
              </p14:xfrm>
            </p:contentPart>
          </mc:Choice>
          <mc:Fallback xmlns="">
            <p:pic>
              <p:nvPicPr>
                <p:cNvPr id="410" name="Ink 409">
                  <a:extLst>
                    <a:ext uri="{FF2B5EF4-FFF2-40B4-BE49-F238E27FC236}">
                      <a16:creationId xmlns:a16="http://schemas.microsoft.com/office/drawing/2014/main" id="{BEE107E6-D68F-7F93-4C70-FB62016969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331925" y="2364286"/>
                  <a:ext cx="400320" cy="74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244" name="Ink 1243">
                  <a:extLst>
                    <a:ext uri="{FF2B5EF4-FFF2-40B4-BE49-F238E27FC236}">
                      <a16:creationId xmlns:a16="http://schemas.microsoft.com/office/drawing/2014/main" id="{0CC557E6-81D6-F267-E04B-21DCA9358513}"/>
                    </a:ext>
                  </a:extLst>
                </p14:cNvPr>
                <p14:cNvContentPartPr/>
                <p14:nvPr/>
              </p14:nvContentPartPr>
              <p14:xfrm>
                <a:off x="8472325" y="2433766"/>
                <a:ext cx="232560" cy="672840"/>
              </p14:xfrm>
            </p:contentPart>
          </mc:Choice>
          <mc:Fallback xmlns="">
            <p:pic>
              <p:nvPicPr>
                <p:cNvPr id="412" name="Ink 411">
                  <a:extLst>
                    <a:ext uri="{FF2B5EF4-FFF2-40B4-BE49-F238E27FC236}">
                      <a16:creationId xmlns:a16="http://schemas.microsoft.com/office/drawing/2014/main" id="{35F6D0AB-948F-F67F-1277-21154D58FD8F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409325" y="2370766"/>
                  <a:ext cx="35820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1245" name="Ink 1244">
                  <a:extLst>
                    <a:ext uri="{FF2B5EF4-FFF2-40B4-BE49-F238E27FC236}">
                      <a16:creationId xmlns:a16="http://schemas.microsoft.com/office/drawing/2014/main" id="{52CEE99B-8085-D701-D5C0-FDF218C27971}"/>
                    </a:ext>
                  </a:extLst>
                </p14:cNvPr>
                <p14:cNvContentPartPr/>
                <p14:nvPr/>
              </p14:nvContentPartPr>
              <p14:xfrm>
                <a:off x="8484925" y="2538886"/>
                <a:ext cx="177480" cy="484560"/>
              </p14:xfrm>
            </p:contentPart>
          </mc:Choice>
          <mc:Fallback xmlns="">
            <p:pic>
              <p:nvPicPr>
                <p:cNvPr id="413" name="Ink 412">
                  <a:extLst>
                    <a:ext uri="{FF2B5EF4-FFF2-40B4-BE49-F238E27FC236}">
                      <a16:creationId xmlns:a16="http://schemas.microsoft.com/office/drawing/2014/main" id="{41318D7F-828C-1844-541D-144B4F22F3C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422285" y="2476246"/>
                  <a:ext cx="303120" cy="61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246" name="Ink 1245">
                  <a:extLst>
                    <a:ext uri="{FF2B5EF4-FFF2-40B4-BE49-F238E27FC236}">
                      <a16:creationId xmlns:a16="http://schemas.microsoft.com/office/drawing/2014/main" id="{8DAD9C8C-5228-24DA-64B7-09995BBE930C}"/>
                    </a:ext>
                  </a:extLst>
                </p14:cNvPr>
                <p14:cNvContentPartPr/>
                <p14:nvPr/>
              </p14:nvContentPartPr>
              <p14:xfrm>
                <a:off x="8698045" y="2496406"/>
                <a:ext cx="6840" cy="4680"/>
              </p14:xfrm>
            </p:contentPart>
          </mc:Choice>
          <mc:Fallback xmlns="">
            <p:pic>
              <p:nvPicPr>
                <p:cNvPr id="414" name="Ink 413">
                  <a:extLst>
                    <a:ext uri="{FF2B5EF4-FFF2-40B4-BE49-F238E27FC236}">
                      <a16:creationId xmlns:a16="http://schemas.microsoft.com/office/drawing/2014/main" id="{A05E6D25-ACCF-05EC-B97D-C465E83FE1F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8635405" y="2433766"/>
                  <a:ext cx="132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1247" name="Ink 1246">
                  <a:extLst>
                    <a:ext uri="{FF2B5EF4-FFF2-40B4-BE49-F238E27FC236}">
                      <a16:creationId xmlns:a16="http://schemas.microsoft.com/office/drawing/2014/main" id="{D0F12D13-CA53-EA51-A26E-5EDF29C8738D}"/>
                    </a:ext>
                  </a:extLst>
                </p14:cNvPr>
                <p14:cNvContentPartPr/>
                <p14:nvPr/>
              </p14:nvContentPartPr>
              <p14:xfrm>
                <a:off x="8512645" y="2453926"/>
                <a:ext cx="178920" cy="554760"/>
              </p14:xfrm>
            </p:contentPart>
          </mc:Choice>
          <mc:Fallback xmlns="">
            <p:pic>
              <p:nvPicPr>
                <p:cNvPr id="416" name="Ink 415">
                  <a:extLst>
                    <a:ext uri="{FF2B5EF4-FFF2-40B4-BE49-F238E27FC236}">
                      <a16:creationId xmlns:a16="http://schemas.microsoft.com/office/drawing/2014/main" id="{7BA207EA-FA86-DCC1-9EF5-41134DD80084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449645" y="2390926"/>
                  <a:ext cx="30456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248" name="Ink 1247">
                  <a:extLst>
                    <a:ext uri="{FF2B5EF4-FFF2-40B4-BE49-F238E27FC236}">
                      <a16:creationId xmlns:a16="http://schemas.microsoft.com/office/drawing/2014/main" id="{ADA1AB47-4BE7-0678-3555-CA6ABAB7EFC5}"/>
                    </a:ext>
                  </a:extLst>
                </p14:cNvPr>
                <p14:cNvContentPartPr/>
                <p14:nvPr/>
              </p14:nvContentPartPr>
              <p14:xfrm>
                <a:off x="8528485" y="2505406"/>
                <a:ext cx="158400" cy="394920"/>
              </p14:xfrm>
            </p:contentPart>
          </mc:Choice>
          <mc:Fallback xmlns="">
            <p:pic>
              <p:nvPicPr>
                <p:cNvPr id="417" name="Ink 416">
                  <a:extLst>
                    <a:ext uri="{FF2B5EF4-FFF2-40B4-BE49-F238E27FC236}">
                      <a16:creationId xmlns:a16="http://schemas.microsoft.com/office/drawing/2014/main" id="{DB837DF4-EA21-3148-03C2-AD92B9B7EDC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465845" y="2442406"/>
                  <a:ext cx="28404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1249" name="Ink 1248">
                  <a:extLst>
                    <a:ext uri="{FF2B5EF4-FFF2-40B4-BE49-F238E27FC236}">
                      <a16:creationId xmlns:a16="http://schemas.microsoft.com/office/drawing/2014/main" id="{758DEA4B-2DF0-8EDA-B08E-4B4B45BDF995}"/>
                    </a:ext>
                  </a:extLst>
                </p14:cNvPr>
                <p14:cNvContentPartPr/>
                <p14:nvPr/>
              </p14:nvContentPartPr>
              <p14:xfrm>
                <a:off x="8538565" y="2480566"/>
                <a:ext cx="175320" cy="455760"/>
              </p14:xfrm>
            </p:contentPart>
          </mc:Choice>
          <mc:Fallback xmlns="">
            <p:pic>
              <p:nvPicPr>
                <p:cNvPr id="418" name="Ink 417">
                  <a:extLst>
                    <a:ext uri="{FF2B5EF4-FFF2-40B4-BE49-F238E27FC236}">
                      <a16:creationId xmlns:a16="http://schemas.microsoft.com/office/drawing/2014/main" id="{6630F05C-090C-7DE0-C7A8-3CBC9E193312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8475925" y="2417926"/>
                  <a:ext cx="30096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250" name="Ink 1249">
                  <a:extLst>
                    <a:ext uri="{FF2B5EF4-FFF2-40B4-BE49-F238E27FC236}">
                      <a16:creationId xmlns:a16="http://schemas.microsoft.com/office/drawing/2014/main" id="{4447C47C-CC8E-34E6-9562-9C5DAF720A1A}"/>
                    </a:ext>
                  </a:extLst>
                </p14:cNvPr>
                <p14:cNvContentPartPr/>
                <p14:nvPr/>
              </p14:nvContentPartPr>
              <p14:xfrm>
                <a:off x="8684365" y="2410726"/>
                <a:ext cx="37080" cy="86040"/>
              </p14:xfrm>
            </p:contentPart>
          </mc:Choice>
          <mc:Fallback xmlns="">
            <p:pic>
              <p:nvPicPr>
                <p:cNvPr id="424" name="Ink 423">
                  <a:extLst>
                    <a:ext uri="{FF2B5EF4-FFF2-40B4-BE49-F238E27FC236}">
                      <a16:creationId xmlns:a16="http://schemas.microsoft.com/office/drawing/2014/main" id="{95BD3C0C-1723-CEA3-1455-FDD0D4F364AF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8621725" y="2348086"/>
                  <a:ext cx="1627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1251" name="Ink 1250">
                  <a:extLst>
                    <a:ext uri="{FF2B5EF4-FFF2-40B4-BE49-F238E27FC236}">
                      <a16:creationId xmlns:a16="http://schemas.microsoft.com/office/drawing/2014/main" id="{06D61B21-8414-6E55-16D7-A16ED55375E8}"/>
                    </a:ext>
                  </a:extLst>
                </p14:cNvPr>
                <p14:cNvContentPartPr/>
                <p14:nvPr/>
              </p14:nvContentPartPr>
              <p14:xfrm>
                <a:off x="8691205" y="1947406"/>
                <a:ext cx="426600" cy="592200"/>
              </p14:xfrm>
            </p:contentPart>
          </mc:Choice>
          <mc:Fallback xmlns="">
            <p:pic>
              <p:nvPicPr>
                <p:cNvPr id="425" name="Ink 424">
                  <a:extLst>
                    <a:ext uri="{FF2B5EF4-FFF2-40B4-BE49-F238E27FC236}">
                      <a16:creationId xmlns:a16="http://schemas.microsoft.com/office/drawing/2014/main" id="{8F71B505-3B28-8C32-E0CB-E16AF647AD9C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8628205" y="1884406"/>
                  <a:ext cx="552240" cy="71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252" name="Ink 1251">
                  <a:extLst>
                    <a:ext uri="{FF2B5EF4-FFF2-40B4-BE49-F238E27FC236}">
                      <a16:creationId xmlns:a16="http://schemas.microsoft.com/office/drawing/2014/main" id="{E667BE03-F3B3-64C8-E36C-3306B56FDEE2}"/>
                    </a:ext>
                  </a:extLst>
                </p14:cNvPr>
                <p14:cNvContentPartPr/>
                <p14:nvPr/>
              </p14:nvContentPartPr>
              <p14:xfrm>
                <a:off x="8398525" y="2261326"/>
                <a:ext cx="418320" cy="537480"/>
              </p14:xfrm>
            </p:contentPart>
          </mc:Choice>
          <mc:Fallback xmlns="">
            <p:pic>
              <p:nvPicPr>
                <p:cNvPr id="429" name="Ink 428">
                  <a:extLst>
                    <a:ext uri="{FF2B5EF4-FFF2-40B4-BE49-F238E27FC236}">
                      <a16:creationId xmlns:a16="http://schemas.microsoft.com/office/drawing/2014/main" id="{E71BC08C-6CE0-3EFA-2281-C1461E45679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8335525" y="2198326"/>
                  <a:ext cx="543960" cy="66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253" name="Ink 1252">
                  <a:extLst>
                    <a:ext uri="{FF2B5EF4-FFF2-40B4-BE49-F238E27FC236}">
                      <a16:creationId xmlns:a16="http://schemas.microsoft.com/office/drawing/2014/main" id="{2E1635C5-DE6C-D570-A706-93A04C36EBBD}"/>
                    </a:ext>
                  </a:extLst>
                </p14:cNvPr>
                <p14:cNvContentPartPr/>
                <p14:nvPr/>
              </p14:nvContentPartPr>
              <p14:xfrm>
                <a:off x="8607685" y="1967566"/>
                <a:ext cx="321480" cy="786240"/>
              </p14:xfrm>
            </p:contentPart>
          </mc:Choice>
          <mc:Fallback xmlns=""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47EDDD08-3FAB-945F-3B44-4EC2B3A52CA5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545045" y="1904566"/>
                  <a:ext cx="447120" cy="91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1254" name="Ink 1253">
                  <a:extLst>
                    <a:ext uri="{FF2B5EF4-FFF2-40B4-BE49-F238E27FC236}">
                      <a16:creationId xmlns:a16="http://schemas.microsoft.com/office/drawing/2014/main" id="{A15C4C89-9B60-009A-0C20-EF3A9F9FBA43}"/>
                    </a:ext>
                  </a:extLst>
                </p14:cNvPr>
                <p14:cNvContentPartPr/>
                <p14:nvPr/>
              </p14:nvContentPartPr>
              <p14:xfrm>
                <a:off x="8850325" y="2019046"/>
                <a:ext cx="257400" cy="146160"/>
              </p14:xfrm>
            </p:contentPart>
          </mc:Choice>
          <mc:Fallback xmlns="">
            <p:pic>
              <p:nvPicPr>
                <p:cNvPr id="438" name="Ink 437">
                  <a:extLst>
                    <a:ext uri="{FF2B5EF4-FFF2-40B4-BE49-F238E27FC236}">
                      <a16:creationId xmlns:a16="http://schemas.microsoft.com/office/drawing/2014/main" id="{BCE6B89A-1F3C-1503-C37A-0CC3EB9295D6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787325" y="1956046"/>
                  <a:ext cx="38304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255" name="Ink 1254">
                  <a:extLst>
                    <a:ext uri="{FF2B5EF4-FFF2-40B4-BE49-F238E27FC236}">
                      <a16:creationId xmlns:a16="http://schemas.microsoft.com/office/drawing/2014/main" id="{6D561CEE-74F4-79C4-78F1-5FFC44E04188}"/>
                    </a:ext>
                  </a:extLst>
                </p14:cNvPr>
                <p14:cNvContentPartPr/>
                <p14:nvPr/>
              </p14:nvContentPartPr>
              <p14:xfrm>
                <a:off x="8903965" y="1990606"/>
                <a:ext cx="425880" cy="123120"/>
              </p14:xfrm>
            </p:contentPart>
          </mc:Choice>
          <mc:Fallback xmlns="">
            <p:pic>
              <p:nvPicPr>
                <p:cNvPr id="441" name="Ink 440">
                  <a:extLst>
                    <a:ext uri="{FF2B5EF4-FFF2-40B4-BE49-F238E27FC236}">
                      <a16:creationId xmlns:a16="http://schemas.microsoft.com/office/drawing/2014/main" id="{8F98C178-9B71-79B8-FAAF-F7AB678109BF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841325" y="1927606"/>
                  <a:ext cx="5515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1256" name="Ink 1255">
                  <a:extLst>
                    <a:ext uri="{FF2B5EF4-FFF2-40B4-BE49-F238E27FC236}">
                      <a16:creationId xmlns:a16="http://schemas.microsoft.com/office/drawing/2014/main" id="{270720E9-0236-4037-618F-DF905B2A92BA}"/>
                    </a:ext>
                  </a:extLst>
                </p14:cNvPr>
                <p14:cNvContentPartPr/>
                <p14:nvPr/>
              </p14:nvContentPartPr>
              <p14:xfrm>
                <a:off x="8800285" y="2005726"/>
                <a:ext cx="332640" cy="192960"/>
              </p14:xfrm>
            </p:contentPart>
          </mc:Choice>
          <mc:Fallback xmlns=""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B7DA9B63-3ED5-4C5C-8BA8-F51BFA7BCAC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737285" y="1942726"/>
                  <a:ext cx="4582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257" name="Ink 1256">
                  <a:extLst>
                    <a:ext uri="{FF2B5EF4-FFF2-40B4-BE49-F238E27FC236}">
                      <a16:creationId xmlns:a16="http://schemas.microsoft.com/office/drawing/2014/main" id="{97B532AB-BCD3-196A-5ADB-6A3E1D739B00}"/>
                    </a:ext>
                  </a:extLst>
                </p14:cNvPr>
                <p14:cNvContentPartPr/>
                <p14:nvPr/>
              </p14:nvContentPartPr>
              <p14:xfrm>
                <a:off x="8871925" y="1956406"/>
                <a:ext cx="386640" cy="171720"/>
              </p14:xfrm>
            </p:contentPart>
          </mc:Choice>
          <mc:Fallback xmlns=""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48D1888E-1FA3-F21B-579B-FF05396A3FA6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809285" y="1893406"/>
                  <a:ext cx="51228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1258" name="Ink 1257">
                  <a:extLst>
                    <a:ext uri="{FF2B5EF4-FFF2-40B4-BE49-F238E27FC236}">
                      <a16:creationId xmlns:a16="http://schemas.microsoft.com/office/drawing/2014/main" id="{9ED8E5DC-72DF-DAFF-C1DB-837AFF64E696}"/>
                    </a:ext>
                  </a:extLst>
                </p14:cNvPr>
                <p14:cNvContentPartPr/>
                <p14:nvPr/>
              </p14:nvContentPartPr>
              <p14:xfrm>
                <a:off x="9015925" y="2012206"/>
                <a:ext cx="182160" cy="38520"/>
              </p14:xfrm>
            </p:contentPart>
          </mc:Choice>
          <mc:Fallback xmlns=""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A484A1B4-252B-195E-53F2-FDF910CBEE0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952925" y="1949566"/>
                  <a:ext cx="30780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259" name="Ink 1258">
                  <a:extLst>
                    <a:ext uri="{FF2B5EF4-FFF2-40B4-BE49-F238E27FC236}">
                      <a16:creationId xmlns:a16="http://schemas.microsoft.com/office/drawing/2014/main" id="{AE4970FB-101D-760A-1534-A6140CDAB1AB}"/>
                    </a:ext>
                  </a:extLst>
                </p14:cNvPr>
                <p14:cNvContentPartPr/>
                <p14:nvPr/>
              </p14:nvContentPartPr>
              <p14:xfrm>
                <a:off x="9112405" y="2032726"/>
                <a:ext cx="360" cy="360"/>
              </p14:xfrm>
            </p:contentPart>
          </mc:Choice>
          <mc:Fallback xmlns="">
            <p:pic>
              <p:nvPicPr>
                <p:cNvPr id="458" name="Ink 457">
                  <a:extLst>
                    <a:ext uri="{FF2B5EF4-FFF2-40B4-BE49-F238E27FC236}">
                      <a16:creationId xmlns:a16="http://schemas.microsoft.com/office/drawing/2014/main" id="{8F49108A-4DDF-65BF-D37B-C9BEE87A0F6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049765" y="19697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1260" name="Ink 1259">
                  <a:extLst>
                    <a:ext uri="{FF2B5EF4-FFF2-40B4-BE49-F238E27FC236}">
                      <a16:creationId xmlns:a16="http://schemas.microsoft.com/office/drawing/2014/main" id="{AE7051C8-BEC9-7E37-3D98-5FCFA7E71C4F}"/>
                    </a:ext>
                  </a:extLst>
                </p14:cNvPr>
                <p14:cNvContentPartPr/>
                <p14:nvPr/>
              </p14:nvContentPartPr>
              <p14:xfrm>
                <a:off x="9126085" y="2030206"/>
                <a:ext cx="360" cy="360"/>
              </p14:xfrm>
            </p:contentPart>
          </mc:Choice>
          <mc:Fallback xmlns=""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3D74ABC1-69F9-D276-495C-00C119ABBFD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063085" y="19675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261" name="Ink 1260">
                  <a:extLst>
                    <a:ext uri="{FF2B5EF4-FFF2-40B4-BE49-F238E27FC236}">
                      <a16:creationId xmlns:a16="http://schemas.microsoft.com/office/drawing/2014/main" id="{E0FDC9EE-DA44-F370-0362-0F1A93A96EB4}"/>
                    </a:ext>
                  </a:extLst>
                </p14:cNvPr>
                <p14:cNvContentPartPr/>
                <p14:nvPr/>
              </p14:nvContentPartPr>
              <p14:xfrm>
                <a:off x="9130405" y="2041366"/>
                <a:ext cx="360" cy="360"/>
              </p14:xfrm>
            </p:contentPart>
          </mc:Choice>
          <mc:Fallback xmlns=""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DA3CCFC1-34E7-9520-77DF-92B965F1B202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067405" y="197872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62" name="Freeform: Shape 1261">
            <a:extLst>
              <a:ext uri="{FF2B5EF4-FFF2-40B4-BE49-F238E27FC236}">
                <a16:creationId xmlns:a16="http://schemas.microsoft.com/office/drawing/2014/main" id="{0F6BEE74-E23F-4C0F-30C8-893E3DDE3A53}"/>
              </a:ext>
            </a:extLst>
          </p:cNvPr>
          <p:cNvSpPr/>
          <p:nvPr/>
        </p:nvSpPr>
        <p:spPr>
          <a:xfrm>
            <a:off x="-9947710" y="512343"/>
            <a:ext cx="9558321" cy="6402808"/>
          </a:xfrm>
          <a:custGeom>
            <a:avLst/>
            <a:gdLst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6550 w 9510613"/>
              <a:gd name="connsiteY20" fmla="*/ 4106004 h 6315337"/>
              <a:gd name="connsiteX21" fmla="*/ 6777990 w 9510613"/>
              <a:gd name="connsiteY21" fmla="*/ 4151724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6550 w 9510613"/>
              <a:gd name="connsiteY20" fmla="*/ 4106004 h 6315337"/>
              <a:gd name="connsiteX21" fmla="*/ 6930105 w 9510613"/>
              <a:gd name="connsiteY21" fmla="*/ 4214963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30105 w 9510613"/>
              <a:gd name="connsiteY21" fmla="*/ 4214963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30105 w 9510613"/>
              <a:gd name="connsiteY21" fmla="*/ 4214963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30105 w 9510613"/>
              <a:gd name="connsiteY21" fmla="*/ 4214963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24978 w 9510613"/>
              <a:gd name="connsiteY21" fmla="*/ 4206417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23269 w 9510613"/>
              <a:gd name="connsiteY21" fmla="*/ 4279911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28397 w 9510613"/>
              <a:gd name="connsiteY21" fmla="*/ 4370496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14724 w 9510613"/>
              <a:gd name="connsiteY21" fmla="*/ 4202998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84840 w 9510613"/>
              <a:gd name="connsiteY20" fmla="*/ 4063275 h 6315337"/>
              <a:gd name="connsiteX21" fmla="*/ 6914724 w 9510613"/>
              <a:gd name="connsiteY21" fmla="*/ 4202998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26729 w 9510613"/>
              <a:gd name="connsiteY20" fmla="*/ 3900905 h 6315337"/>
              <a:gd name="connsiteX21" fmla="*/ 6914724 w 9510613"/>
              <a:gd name="connsiteY21" fmla="*/ 4202998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26729 w 9510613"/>
              <a:gd name="connsiteY20" fmla="*/ 3900905 h 6315337"/>
              <a:gd name="connsiteX21" fmla="*/ 6913014 w 9510613"/>
              <a:gd name="connsiteY21" fmla="*/ 4221799 h 6315337"/>
              <a:gd name="connsiteX22" fmla="*/ 7120890 w 9510613"/>
              <a:gd name="connsiteY22" fmla="*/ 4048854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26729 w 9510613"/>
              <a:gd name="connsiteY20" fmla="*/ 3900905 h 6315337"/>
              <a:gd name="connsiteX21" fmla="*/ 6913014 w 9510613"/>
              <a:gd name="connsiteY21" fmla="*/ 4221799 h 6315337"/>
              <a:gd name="connsiteX22" fmla="*/ 7173873 w 9510613"/>
              <a:gd name="connsiteY22" fmla="*/ 3888193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11346 w 9510613"/>
              <a:gd name="connsiteY20" fmla="*/ 3837666 h 6315337"/>
              <a:gd name="connsiteX21" fmla="*/ 6913014 w 9510613"/>
              <a:gd name="connsiteY21" fmla="*/ 4221799 h 6315337"/>
              <a:gd name="connsiteX22" fmla="*/ 7173873 w 9510613"/>
              <a:gd name="connsiteY22" fmla="*/ 3888193 h 6315337"/>
              <a:gd name="connsiteX23" fmla="*/ 7520940 w 9510613"/>
              <a:gd name="connsiteY23" fmla="*/ 2471514 h 6315337"/>
              <a:gd name="connsiteX24" fmla="*/ 7840980 w 9510613"/>
              <a:gd name="connsiteY24" fmla="*/ 1705704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11346 w 9510613"/>
              <a:gd name="connsiteY20" fmla="*/ 3837666 h 6315337"/>
              <a:gd name="connsiteX21" fmla="*/ 6913014 w 9510613"/>
              <a:gd name="connsiteY21" fmla="*/ 4221799 h 6315337"/>
              <a:gd name="connsiteX22" fmla="*/ 7173873 w 9510613"/>
              <a:gd name="connsiteY22" fmla="*/ 3888193 h 6315337"/>
              <a:gd name="connsiteX23" fmla="*/ 7520940 w 9510613"/>
              <a:gd name="connsiteY23" fmla="*/ 2471514 h 6315337"/>
              <a:gd name="connsiteX24" fmla="*/ 7872785 w 9510613"/>
              <a:gd name="connsiteY24" fmla="*/ 1737509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106254 h 6315337"/>
              <a:gd name="connsiteX1" fmla="*/ 560070 w 9510613"/>
              <a:gd name="connsiteY1" fmla="*/ 2162904 h 6315337"/>
              <a:gd name="connsiteX2" fmla="*/ 811530 w 9510613"/>
              <a:gd name="connsiteY2" fmla="*/ 882744 h 6315337"/>
              <a:gd name="connsiteX3" fmla="*/ 1211580 w 9510613"/>
              <a:gd name="connsiteY3" fmla="*/ 116934 h 6315337"/>
              <a:gd name="connsiteX4" fmla="*/ 1497330 w 9510613"/>
              <a:gd name="connsiteY4" fmla="*/ 25494 h 6315337"/>
              <a:gd name="connsiteX5" fmla="*/ 1908810 w 9510613"/>
              <a:gd name="connsiteY5" fmla="*/ 345534 h 6315337"/>
              <a:gd name="connsiteX6" fmla="*/ 2205990 w 9510613"/>
              <a:gd name="connsiteY6" fmla="*/ 997044 h 6315337"/>
              <a:gd name="connsiteX7" fmla="*/ 2617470 w 9510613"/>
              <a:gd name="connsiteY7" fmla="*/ 3683094 h 6315337"/>
              <a:gd name="connsiteX8" fmla="*/ 2846070 w 9510613"/>
              <a:gd name="connsiteY8" fmla="*/ 5191854 h 6315337"/>
              <a:gd name="connsiteX9" fmla="*/ 3051810 w 9510613"/>
              <a:gd name="connsiteY9" fmla="*/ 6129114 h 6315337"/>
              <a:gd name="connsiteX10" fmla="*/ 3143250 w 9510613"/>
              <a:gd name="connsiteY10" fmla="*/ 6277704 h 6315337"/>
              <a:gd name="connsiteX11" fmla="*/ 3223260 w 9510613"/>
              <a:gd name="connsiteY11" fmla="*/ 6289134 h 6315337"/>
              <a:gd name="connsiteX12" fmla="*/ 3371850 w 9510613"/>
              <a:gd name="connsiteY12" fmla="*/ 6311994 h 6315337"/>
              <a:gd name="connsiteX13" fmla="*/ 3509010 w 9510613"/>
              <a:gd name="connsiteY13" fmla="*/ 6209124 h 6315337"/>
              <a:gd name="connsiteX14" fmla="*/ 3806190 w 9510613"/>
              <a:gd name="connsiteY14" fmla="*/ 5580474 h 6315337"/>
              <a:gd name="connsiteX15" fmla="*/ 4560570 w 9510613"/>
              <a:gd name="connsiteY15" fmla="*/ 2745834 h 6315337"/>
              <a:gd name="connsiteX16" fmla="*/ 4823460 w 9510613"/>
              <a:gd name="connsiteY16" fmla="*/ 1865724 h 6315337"/>
              <a:gd name="connsiteX17" fmla="*/ 5154930 w 9510613"/>
              <a:gd name="connsiteY17" fmla="*/ 1374234 h 6315337"/>
              <a:gd name="connsiteX18" fmla="*/ 5452110 w 9510613"/>
              <a:gd name="connsiteY18" fmla="*/ 1488534 h 6315337"/>
              <a:gd name="connsiteX19" fmla="*/ 5806440 w 9510613"/>
              <a:gd name="connsiteY19" fmla="*/ 1968594 h 6315337"/>
              <a:gd name="connsiteX20" fmla="*/ 6611346 w 9510613"/>
              <a:gd name="connsiteY20" fmla="*/ 3837666 h 6315337"/>
              <a:gd name="connsiteX21" fmla="*/ 6913014 w 9510613"/>
              <a:gd name="connsiteY21" fmla="*/ 4221799 h 6315337"/>
              <a:gd name="connsiteX22" fmla="*/ 7173873 w 9510613"/>
              <a:gd name="connsiteY22" fmla="*/ 3888193 h 6315337"/>
              <a:gd name="connsiteX23" fmla="*/ 7520940 w 9510613"/>
              <a:gd name="connsiteY23" fmla="*/ 2471514 h 6315337"/>
              <a:gd name="connsiteX24" fmla="*/ 7872785 w 9510613"/>
              <a:gd name="connsiteY24" fmla="*/ 1737509 h 6315337"/>
              <a:gd name="connsiteX25" fmla="*/ 8366760 w 9510613"/>
              <a:gd name="connsiteY25" fmla="*/ 1785714 h 6315337"/>
              <a:gd name="connsiteX26" fmla="*/ 9201150 w 9510613"/>
              <a:gd name="connsiteY26" fmla="*/ 2711544 h 6315337"/>
              <a:gd name="connsiteX27" fmla="*/ 9475470 w 9510613"/>
              <a:gd name="connsiteY27" fmla="*/ 3660234 h 6315337"/>
              <a:gd name="connsiteX28" fmla="*/ 9498330 w 9510613"/>
              <a:gd name="connsiteY28" fmla="*/ 5008974 h 6315337"/>
              <a:gd name="connsiteX29" fmla="*/ 9395460 w 9510613"/>
              <a:gd name="connsiteY29" fmla="*/ 6300564 h 6315337"/>
              <a:gd name="connsiteX30" fmla="*/ 9395460 w 9510613"/>
              <a:gd name="connsiteY30" fmla="*/ 6300564 h 6315337"/>
              <a:gd name="connsiteX0" fmla="*/ 0 w 9510613"/>
              <a:gd name="connsiteY0" fmla="*/ 6091523 h 6300606"/>
              <a:gd name="connsiteX1" fmla="*/ 560070 w 9510613"/>
              <a:gd name="connsiteY1" fmla="*/ 2148173 h 6300606"/>
              <a:gd name="connsiteX2" fmla="*/ 811530 w 9510613"/>
              <a:gd name="connsiteY2" fmla="*/ 868013 h 6300606"/>
              <a:gd name="connsiteX3" fmla="*/ 1211580 w 9510613"/>
              <a:gd name="connsiteY3" fmla="*/ 102203 h 6300606"/>
              <a:gd name="connsiteX4" fmla="*/ 1497330 w 9510613"/>
              <a:gd name="connsiteY4" fmla="*/ 10763 h 6300606"/>
              <a:gd name="connsiteX5" fmla="*/ 1683135 w 9510613"/>
              <a:gd name="connsiteY5" fmla="*/ 126860 h 6300606"/>
              <a:gd name="connsiteX6" fmla="*/ 2205990 w 9510613"/>
              <a:gd name="connsiteY6" fmla="*/ 982313 h 6300606"/>
              <a:gd name="connsiteX7" fmla="*/ 2617470 w 9510613"/>
              <a:gd name="connsiteY7" fmla="*/ 3668363 h 6300606"/>
              <a:gd name="connsiteX8" fmla="*/ 2846070 w 9510613"/>
              <a:gd name="connsiteY8" fmla="*/ 5177123 h 6300606"/>
              <a:gd name="connsiteX9" fmla="*/ 3051810 w 9510613"/>
              <a:gd name="connsiteY9" fmla="*/ 6114383 h 6300606"/>
              <a:gd name="connsiteX10" fmla="*/ 3143250 w 9510613"/>
              <a:gd name="connsiteY10" fmla="*/ 6262973 h 6300606"/>
              <a:gd name="connsiteX11" fmla="*/ 3223260 w 9510613"/>
              <a:gd name="connsiteY11" fmla="*/ 6274403 h 6300606"/>
              <a:gd name="connsiteX12" fmla="*/ 3371850 w 9510613"/>
              <a:gd name="connsiteY12" fmla="*/ 6297263 h 6300606"/>
              <a:gd name="connsiteX13" fmla="*/ 3509010 w 9510613"/>
              <a:gd name="connsiteY13" fmla="*/ 6194393 h 6300606"/>
              <a:gd name="connsiteX14" fmla="*/ 3806190 w 9510613"/>
              <a:gd name="connsiteY14" fmla="*/ 5565743 h 6300606"/>
              <a:gd name="connsiteX15" fmla="*/ 4560570 w 9510613"/>
              <a:gd name="connsiteY15" fmla="*/ 2731103 h 6300606"/>
              <a:gd name="connsiteX16" fmla="*/ 4823460 w 9510613"/>
              <a:gd name="connsiteY16" fmla="*/ 1850993 h 6300606"/>
              <a:gd name="connsiteX17" fmla="*/ 5154930 w 9510613"/>
              <a:gd name="connsiteY17" fmla="*/ 1359503 h 6300606"/>
              <a:gd name="connsiteX18" fmla="*/ 5452110 w 9510613"/>
              <a:gd name="connsiteY18" fmla="*/ 1473803 h 6300606"/>
              <a:gd name="connsiteX19" fmla="*/ 5806440 w 9510613"/>
              <a:gd name="connsiteY19" fmla="*/ 1953863 h 6300606"/>
              <a:gd name="connsiteX20" fmla="*/ 6611346 w 9510613"/>
              <a:gd name="connsiteY20" fmla="*/ 3822935 h 6300606"/>
              <a:gd name="connsiteX21" fmla="*/ 6913014 w 9510613"/>
              <a:gd name="connsiteY21" fmla="*/ 4207068 h 6300606"/>
              <a:gd name="connsiteX22" fmla="*/ 7173873 w 9510613"/>
              <a:gd name="connsiteY22" fmla="*/ 3873462 h 6300606"/>
              <a:gd name="connsiteX23" fmla="*/ 7520940 w 9510613"/>
              <a:gd name="connsiteY23" fmla="*/ 2456783 h 6300606"/>
              <a:gd name="connsiteX24" fmla="*/ 7872785 w 9510613"/>
              <a:gd name="connsiteY24" fmla="*/ 1722778 h 6300606"/>
              <a:gd name="connsiteX25" fmla="*/ 8366760 w 9510613"/>
              <a:gd name="connsiteY25" fmla="*/ 1770983 h 6300606"/>
              <a:gd name="connsiteX26" fmla="*/ 9201150 w 9510613"/>
              <a:gd name="connsiteY26" fmla="*/ 2696813 h 6300606"/>
              <a:gd name="connsiteX27" fmla="*/ 9475470 w 9510613"/>
              <a:gd name="connsiteY27" fmla="*/ 3645503 h 6300606"/>
              <a:gd name="connsiteX28" fmla="*/ 9498330 w 9510613"/>
              <a:gd name="connsiteY28" fmla="*/ 4994243 h 6300606"/>
              <a:gd name="connsiteX29" fmla="*/ 9395460 w 9510613"/>
              <a:gd name="connsiteY29" fmla="*/ 6285833 h 6300606"/>
              <a:gd name="connsiteX30" fmla="*/ 9395460 w 9510613"/>
              <a:gd name="connsiteY30" fmla="*/ 6285833 h 6300606"/>
              <a:gd name="connsiteX0" fmla="*/ 0 w 9510613"/>
              <a:gd name="connsiteY0" fmla="*/ 6091523 h 6300606"/>
              <a:gd name="connsiteX1" fmla="*/ 560070 w 9510613"/>
              <a:gd name="connsiteY1" fmla="*/ 2148173 h 6300606"/>
              <a:gd name="connsiteX2" fmla="*/ 811530 w 9510613"/>
              <a:gd name="connsiteY2" fmla="*/ 868013 h 6300606"/>
              <a:gd name="connsiteX3" fmla="*/ 1211580 w 9510613"/>
              <a:gd name="connsiteY3" fmla="*/ 102203 h 6300606"/>
              <a:gd name="connsiteX4" fmla="*/ 1497330 w 9510613"/>
              <a:gd name="connsiteY4" fmla="*/ 10763 h 6300606"/>
              <a:gd name="connsiteX5" fmla="*/ 1683135 w 9510613"/>
              <a:gd name="connsiteY5" fmla="*/ 126860 h 6300606"/>
              <a:gd name="connsiteX6" fmla="*/ 2205990 w 9510613"/>
              <a:gd name="connsiteY6" fmla="*/ 982313 h 6300606"/>
              <a:gd name="connsiteX7" fmla="*/ 2617470 w 9510613"/>
              <a:gd name="connsiteY7" fmla="*/ 3668363 h 6300606"/>
              <a:gd name="connsiteX8" fmla="*/ 2846070 w 9510613"/>
              <a:gd name="connsiteY8" fmla="*/ 5177123 h 6300606"/>
              <a:gd name="connsiteX9" fmla="*/ 3051810 w 9510613"/>
              <a:gd name="connsiteY9" fmla="*/ 6114383 h 6300606"/>
              <a:gd name="connsiteX10" fmla="*/ 3143250 w 9510613"/>
              <a:gd name="connsiteY10" fmla="*/ 6262973 h 6300606"/>
              <a:gd name="connsiteX11" fmla="*/ 3223260 w 9510613"/>
              <a:gd name="connsiteY11" fmla="*/ 6274403 h 6300606"/>
              <a:gd name="connsiteX12" fmla="*/ 3371850 w 9510613"/>
              <a:gd name="connsiteY12" fmla="*/ 6297263 h 6300606"/>
              <a:gd name="connsiteX13" fmla="*/ 3509010 w 9510613"/>
              <a:gd name="connsiteY13" fmla="*/ 6194393 h 6300606"/>
              <a:gd name="connsiteX14" fmla="*/ 3806190 w 9510613"/>
              <a:gd name="connsiteY14" fmla="*/ 5565743 h 6300606"/>
              <a:gd name="connsiteX15" fmla="*/ 4560570 w 9510613"/>
              <a:gd name="connsiteY15" fmla="*/ 2731103 h 6300606"/>
              <a:gd name="connsiteX16" fmla="*/ 4823460 w 9510613"/>
              <a:gd name="connsiteY16" fmla="*/ 1850993 h 6300606"/>
              <a:gd name="connsiteX17" fmla="*/ 5154930 w 9510613"/>
              <a:gd name="connsiteY17" fmla="*/ 1359503 h 6300606"/>
              <a:gd name="connsiteX18" fmla="*/ 5452110 w 9510613"/>
              <a:gd name="connsiteY18" fmla="*/ 1473803 h 6300606"/>
              <a:gd name="connsiteX19" fmla="*/ 5806440 w 9510613"/>
              <a:gd name="connsiteY19" fmla="*/ 1953863 h 6300606"/>
              <a:gd name="connsiteX20" fmla="*/ 6611346 w 9510613"/>
              <a:gd name="connsiteY20" fmla="*/ 3822935 h 6300606"/>
              <a:gd name="connsiteX21" fmla="*/ 6913014 w 9510613"/>
              <a:gd name="connsiteY21" fmla="*/ 4207068 h 6300606"/>
              <a:gd name="connsiteX22" fmla="*/ 7173873 w 9510613"/>
              <a:gd name="connsiteY22" fmla="*/ 3873462 h 6300606"/>
              <a:gd name="connsiteX23" fmla="*/ 7520940 w 9510613"/>
              <a:gd name="connsiteY23" fmla="*/ 2456783 h 6300606"/>
              <a:gd name="connsiteX24" fmla="*/ 7872785 w 9510613"/>
              <a:gd name="connsiteY24" fmla="*/ 1722778 h 6300606"/>
              <a:gd name="connsiteX25" fmla="*/ 8366760 w 9510613"/>
              <a:gd name="connsiteY25" fmla="*/ 1770983 h 6300606"/>
              <a:gd name="connsiteX26" fmla="*/ 9201150 w 9510613"/>
              <a:gd name="connsiteY26" fmla="*/ 2696813 h 6300606"/>
              <a:gd name="connsiteX27" fmla="*/ 9475470 w 9510613"/>
              <a:gd name="connsiteY27" fmla="*/ 3645503 h 6300606"/>
              <a:gd name="connsiteX28" fmla="*/ 9498330 w 9510613"/>
              <a:gd name="connsiteY28" fmla="*/ 4994243 h 6300606"/>
              <a:gd name="connsiteX29" fmla="*/ 9395460 w 9510613"/>
              <a:gd name="connsiteY29" fmla="*/ 6285833 h 6300606"/>
              <a:gd name="connsiteX30" fmla="*/ 9395460 w 9510613"/>
              <a:gd name="connsiteY30" fmla="*/ 6285833 h 6300606"/>
              <a:gd name="connsiteX0" fmla="*/ 0 w 9510613"/>
              <a:gd name="connsiteY0" fmla="*/ 6091523 h 6300606"/>
              <a:gd name="connsiteX1" fmla="*/ 560070 w 9510613"/>
              <a:gd name="connsiteY1" fmla="*/ 2148173 h 6300606"/>
              <a:gd name="connsiteX2" fmla="*/ 811530 w 9510613"/>
              <a:gd name="connsiteY2" fmla="*/ 868013 h 6300606"/>
              <a:gd name="connsiteX3" fmla="*/ 1211580 w 9510613"/>
              <a:gd name="connsiteY3" fmla="*/ 102203 h 6300606"/>
              <a:gd name="connsiteX4" fmla="*/ 1497330 w 9510613"/>
              <a:gd name="connsiteY4" fmla="*/ 10763 h 6300606"/>
              <a:gd name="connsiteX5" fmla="*/ 1683135 w 9510613"/>
              <a:gd name="connsiteY5" fmla="*/ 126860 h 6300606"/>
              <a:gd name="connsiteX6" fmla="*/ 2205990 w 9510613"/>
              <a:gd name="connsiteY6" fmla="*/ 982313 h 6300606"/>
              <a:gd name="connsiteX7" fmla="*/ 2617470 w 9510613"/>
              <a:gd name="connsiteY7" fmla="*/ 3668363 h 6300606"/>
              <a:gd name="connsiteX8" fmla="*/ 2846070 w 9510613"/>
              <a:gd name="connsiteY8" fmla="*/ 5177123 h 6300606"/>
              <a:gd name="connsiteX9" fmla="*/ 3051810 w 9510613"/>
              <a:gd name="connsiteY9" fmla="*/ 6114383 h 6300606"/>
              <a:gd name="connsiteX10" fmla="*/ 3143250 w 9510613"/>
              <a:gd name="connsiteY10" fmla="*/ 6262973 h 6300606"/>
              <a:gd name="connsiteX11" fmla="*/ 3223260 w 9510613"/>
              <a:gd name="connsiteY11" fmla="*/ 6274403 h 6300606"/>
              <a:gd name="connsiteX12" fmla="*/ 3371850 w 9510613"/>
              <a:gd name="connsiteY12" fmla="*/ 6297263 h 6300606"/>
              <a:gd name="connsiteX13" fmla="*/ 3509010 w 9510613"/>
              <a:gd name="connsiteY13" fmla="*/ 6194393 h 6300606"/>
              <a:gd name="connsiteX14" fmla="*/ 3806190 w 9510613"/>
              <a:gd name="connsiteY14" fmla="*/ 5565743 h 6300606"/>
              <a:gd name="connsiteX15" fmla="*/ 4560570 w 9510613"/>
              <a:gd name="connsiteY15" fmla="*/ 2731103 h 6300606"/>
              <a:gd name="connsiteX16" fmla="*/ 4823460 w 9510613"/>
              <a:gd name="connsiteY16" fmla="*/ 1850993 h 6300606"/>
              <a:gd name="connsiteX17" fmla="*/ 5154930 w 9510613"/>
              <a:gd name="connsiteY17" fmla="*/ 1359503 h 6300606"/>
              <a:gd name="connsiteX18" fmla="*/ 5452110 w 9510613"/>
              <a:gd name="connsiteY18" fmla="*/ 1473803 h 6300606"/>
              <a:gd name="connsiteX19" fmla="*/ 5806440 w 9510613"/>
              <a:gd name="connsiteY19" fmla="*/ 1953863 h 6300606"/>
              <a:gd name="connsiteX20" fmla="*/ 6611346 w 9510613"/>
              <a:gd name="connsiteY20" fmla="*/ 3822935 h 6300606"/>
              <a:gd name="connsiteX21" fmla="*/ 6913014 w 9510613"/>
              <a:gd name="connsiteY21" fmla="*/ 4207068 h 6300606"/>
              <a:gd name="connsiteX22" fmla="*/ 7173873 w 9510613"/>
              <a:gd name="connsiteY22" fmla="*/ 3873462 h 6300606"/>
              <a:gd name="connsiteX23" fmla="*/ 7520940 w 9510613"/>
              <a:gd name="connsiteY23" fmla="*/ 2456783 h 6300606"/>
              <a:gd name="connsiteX24" fmla="*/ 7872785 w 9510613"/>
              <a:gd name="connsiteY24" fmla="*/ 1722778 h 6300606"/>
              <a:gd name="connsiteX25" fmla="*/ 8366760 w 9510613"/>
              <a:gd name="connsiteY25" fmla="*/ 1770983 h 6300606"/>
              <a:gd name="connsiteX26" fmla="*/ 9201150 w 9510613"/>
              <a:gd name="connsiteY26" fmla="*/ 2696813 h 6300606"/>
              <a:gd name="connsiteX27" fmla="*/ 9475470 w 9510613"/>
              <a:gd name="connsiteY27" fmla="*/ 3645503 h 6300606"/>
              <a:gd name="connsiteX28" fmla="*/ 9498330 w 9510613"/>
              <a:gd name="connsiteY28" fmla="*/ 4994243 h 6300606"/>
              <a:gd name="connsiteX29" fmla="*/ 9395460 w 9510613"/>
              <a:gd name="connsiteY29" fmla="*/ 6285833 h 6300606"/>
              <a:gd name="connsiteX30" fmla="*/ 9395460 w 9510613"/>
              <a:gd name="connsiteY30" fmla="*/ 6285833 h 6300606"/>
              <a:gd name="connsiteX0" fmla="*/ 0 w 9510613"/>
              <a:gd name="connsiteY0" fmla="*/ 6091523 h 6300606"/>
              <a:gd name="connsiteX1" fmla="*/ 560070 w 9510613"/>
              <a:gd name="connsiteY1" fmla="*/ 2148173 h 6300606"/>
              <a:gd name="connsiteX2" fmla="*/ 811530 w 9510613"/>
              <a:gd name="connsiteY2" fmla="*/ 868013 h 6300606"/>
              <a:gd name="connsiteX3" fmla="*/ 1211580 w 9510613"/>
              <a:gd name="connsiteY3" fmla="*/ 102203 h 6300606"/>
              <a:gd name="connsiteX4" fmla="*/ 1497330 w 9510613"/>
              <a:gd name="connsiteY4" fmla="*/ 10763 h 6300606"/>
              <a:gd name="connsiteX5" fmla="*/ 1683135 w 9510613"/>
              <a:gd name="connsiteY5" fmla="*/ 126860 h 6300606"/>
              <a:gd name="connsiteX6" fmla="*/ 2205990 w 9510613"/>
              <a:gd name="connsiteY6" fmla="*/ 982313 h 6300606"/>
              <a:gd name="connsiteX7" fmla="*/ 2617470 w 9510613"/>
              <a:gd name="connsiteY7" fmla="*/ 3668363 h 6300606"/>
              <a:gd name="connsiteX8" fmla="*/ 2846070 w 9510613"/>
              <a:gd name="connsiteY8" fmla="*/ 5177123 h 6300606"/>
              <a:gd name="connsiteX9" fmla="*/ 3051810 w 9510613"/>
              <a:gd name="connsiteY9" fmla="*/ 6114383 h 6300606"/>
              <a:gd name="connsiteX10" fmla="*/ 3143250 w 9510613"/>
              <a:gd name="connsiteY10" fmla="*/ 6262973 h 6300606"/>
              <a:gd name="connsiteX11" fmla="*/ 3223260 w 9510613"/>
              <a:gd name="connsiteY11" fmla="*/ 6274403 h 6300606"/>
              <a:gd name="connsiteX12" fmla="*/ 3371850 w 9510613"/>
              <a:gd name="connsiteY12" fmla="*/ 6297263 h 6300606"/>
              <a:gd name="connsiteX13" fmla="*/ 3509010 w 9510613"/>
              <a:gd name="connsiteY13" fmla="*/ 6194393 h 6300606"/>
              <a:gd name="connsiteX14" fmla="*/ 3806190 w 9510613"/>
              <a:gd name="connsiteY14" fmla="*/ 5565743 h 6300606"/>
              <a:gd name="connsiteX15" fmla="*/ 4560570 w 9510613"/>
              <a:gd name="connsiteY15" fmla="*/ 2731103 h 6300606"/>
              <a:gd name="connsiteX16" fmla="*/ 4823460 w 9510613"/>
              <a:gd name="connsiteY16" fmla="*/ 1850993 h 6300606"/>
              <a:gd name="connsiteX17" fmla="*/ 5154930 w 9510613"/>
              <a:gd name="connsiteY17" fmla="*/ 1359503 h 6300606"/>
              <a:gd name="connsiteX18" fmla="*/ 5452110 w 9510613"/>
              <a:gd name="connsiteY18" fmla="*/ 1473803 h 6300606"/>
              <a:gd name="connsiteX19" fmla="*/ 5806440 w 9510613"/>
              <a:gd name="connsiteY19" fmla="*/ 1953863 h 6300606"/>
              <a:gd name="connsiteX20" fmla="*/ 6611346 w 9510613"/>
              <a:gd name="connsiteY20" fmla="*/ 3822935 h 6300606"/>
              <a:gd name="connsiteX21" fmla="*/ 6913014 w 9510613"/>
              <a:gd name="connsiteY21" fmla="*/ 4207068 h 6300606"/>
              <a:gd name="connsiteX22" fmla="*/ 7173873 w 9510613"/>
              <a:gd name="connsiteY22" fmla="*/ 3873462 h 6300606"/>
              <a:gd name="connsiteX23" fmla="*/ 7520940 w 9510613"/>
              <a:gd name="connsiteY23" fmla="*/ 2456783 h 6300606"/>
              <a:gd name="connsiteX24" fmla="*/ 7872785 w 9510613"/>
              <a:gd name="connsiteY24" fmla="*/ 1722778 h 6300606"/>
              <a:gd name="connsiteX25" fmla="*/ 8366760 w 9510613"/>
              <a:gd name="connsiteY25" fmla="*/ 1770983 h 6300606"/>
              <a:gd name="connsiteX26" fmla="*/ 9201150 w 9510613"/>
              <a:gd name="connsiteY26" fmla="*/ 2696813 h 6300606"/>
              <a:gd name="connsiteX27" fmla="*/ 9475470 w 9510613"/>
              <a:gd name="connsiteY27" fmla="*/ 3645503 h 6300606"/>
              <a:gd name="connsiteX28" fmla="*/ 9498330 w 9510613"/>
              <a:gd name="connsiteY28" fmla="*/ 4994243 h 6300606"/>
              <a:gd name="connsiteX29" fmla="*/ 9395460 w 9510613"/>
              <a:gd name="connsiteY29" fmla="*/ 6285833 h 6300606"/>
              <a:gd name="connsiteX30" fmla="*/ 9395460 w 9510613"/>
              <a:gd name="connsiteY30" fmla="*/ 6285833 h 6300606"/>
              <a:gd name="connsiteX0" fmla="*/ 0 w 9510613"/>
              <a:gd name="connsiteY0" fmla="*/ 6061078 h 6270161"/>
              <a:gd name="connsiteX1" fmla="*/ 560070 w 9510613"/>
              <a:gd name="connsiteY1" fmla="*/ 2117728 h 6270161"/>
              <a:gd name="connsiteX2" fmla="*/ 811530 w 9510613"/>
              <a:gd name="connsiteY2" fmla="*/ 837568 h 6270161"/>
              <a:gd name="connsiteX3" fmla="*/ 1211580 w 9510613"/>
              <a:gd name="connsiteY3" fmla="*/ 71758 h 6270161"/>
              <a:gd name="connsiteX4" fmla="*/ 1483956 w 9510613"/>
              <a:gd name="connsiteY4" fmla="*/ 35483 h 6270161"/>
              <a:gd name="connsiteX5" fmla="*/ 1683135 w 9510613"/>
              <a:gd name="connsiteY5" fmla="*/ 96415 h 6270161"/>
              <a:gd name="connsiteX6" fmla="*/ 2205990 w 9510613"/>
              <a:gd name="connsiteY6" fmla="*/ 951868 h 6270161"/>
              <a:gd name="connsiteX7" fmla="*/ 2617470 w 9510613"/>
              <a:gd name="connsiteY7" fmla="*/ 3637918 h 6270161"/>
              <a:gd name="connsiteX8" fmla="*/ 2846070 w 9510613"/>
              <a:gd name="connsiteY8" fmla="*/ 5146678 h 6270161"/>
              <a:gd name="connsiteX9" fmla="*/ 3051810 w 9510613"/>
              <a:gd name="connsiteY9" fmla="*/ 6083938 h 6270161"/>
              <a:gd name="connsiteX10" fmla="*/ 3143250 w 9510613"/>
              <a:gd name="connsiteY10" fmla="*/ 6232528 h 6270161"/>
              <a:gd name="connsiteX11" fmla="*/ 3223260 w 9510613"/>
              <a:gd name="connsiteY11" fmla="*/ 6243958 h 6270161"/>
              <a:gd name="connsiteX12" fmla="*/ 3371850 w 9510613"/>
              <a:gd name="connsiteY12" fmla="*/ 6266818 h 6270161"/>
              <a:gd name="connsiteX13" fmla="*/ 3509010 w 9510613"/>
              <a:gd name="connsiteY13" fmla="*/ 6163948 h 6270161"/>
              <a:gd name="connsiteX14" fmla="*/ 3806190 w 9510613"/>
              <a:gd name="connsiteY14" fmla="*/ 5535298 h 6270161"/>
              <a:gd name="connsiteX15" fmla="*/ 4560570 w 9510613"/>
              <a:gd name="connsiteY15" fmla="*/ 2700658 h 6270161"/>
              <a:gd name="connsiteX16" fmla="*/ 4823460 w 9510613"/>
              <a:gd name="connsiteY16" fmla="*/ 1820548 h 6270161"/>
              <a:gd name="connsiteX17" fmla="*/ 5154930 w 9510613"/>
              <a:gd name="connsiteY17" fmla="*/ 1329058 h 6270161"/>
              <a:gd name="connsiteX18" fmla="*/ 5452110 w 9510613"/>
              <a:gd name="connsiteY18" fmla="*/ 1443358 h 6270161"/>
              <a:gd name="connsiteX19" fmla="*/ 5806440 w 9510613"/>
              <a:gd name="connsiteY19" fmla="*/ 1923418 h 6270161"/>
              <a:gd name="connsiteX20" fmla="*/ 6611346 w 9510613"/>
              <a:gd name="connsiteY20" fmla="*/ 3792490 h 6270161"/>
              <a:gd name="connsiteX21" fmla="*/ 6913014 w 9510613"/>
              <a:gd name="connsiteY21" fmla="*/ 4176623 h 6270161"/>
              <a:gd name="connsiteX22" fmla="*/ 7173873 w 9510613"/>
              <a:gd name="connsiteY22" fmla="*/ 3843017 h 6270161"/>
              <a:gd name="connsiteX23" fmla="*/ 7520940 w 9510613"/>
              <a:gd name="connsiteY23" fmla="*/ 2426338 h 6270161"/>
              <a:gd name="connsiteX24" fmla="*/ 7872785 w 9510613"/>
              <a:gd name="connsiteY24" fmla="*/ 1692333 h 6270161"/>
              <a:gd name="connsiteX25" fmla="*/ 8366760 w 9510613"/>
              <a:gd name="connsiteY25" fmla="*/ 1740538 h 6270161"/>
              <a:gd name="connsiteX26" fmla="*/ 9201150 w 9510613"/>
              <a:gd name="connsiteY26" fmla="*/ 2666368 h 6270161"/>
              <a:gd name="connsiteX27" fmla="*/ 9475470 w 9510613"/>
              <a:gd name="connsiteY27" fmla="*/ 3615058 h 6270161"/>
              <a:gd name="connsiteX28" fmla="*/ 9498330 w 9510613"/>
              <a:gd name="connsiteY28" fmla="*/ 4963798 h 6270161"/>
              <a:gd name="connsiteX29" fmla="*/ 9395460 w 9510613"/>
              <a:gd name="connsiteY29" fmla="*/ 6255388 h 6270161"/>
              <a:gd name="connsiteX30" fmla="*/ 9395460 w 9510613"/>
              <a:gd name="connsiteY30" fmla="*/ 6255388 h 6270161"/>
              <a:gd name="connsiteX0" fmla="*/ 0 w 9510613"/>
              <a:gd name="connsiteY0" fmla="*/ 6057908 h 6266991"/>
              <a:gd name="connsiteX1" fmla="*/ 560070 w 9510613"/>
              <a:gd name="connsiteY1" fmla="*/ 2114558 h 6266991"/>
              <a:gd name="connsiteX2" fmla="*/ 811530 w 9510613"/>
              <a:gd name="connsiteY2" fmla="*/ 834398 h 6266991"/>
              <a:gd name="connsiteX3" fmla="*/ 1211580 w 9510613"/>
              <a:gd name="connsiteY3" fmla="*/ 68588 h 6266991"/>
              <a:gd name="connsiteX4" fmla="*/ 1483956 w 9510613"/>
              <a:gd name="connsiteY4" fmla="*/ 32313 h 6266991"/>
              <a:gd name="connsiteX5" fmla="*/ 1683135 w 9510613"/>
              <a:gd name="connsiteY5" fmla="*/ 93245 h 6266991"/>
              <a:gd name="connsiteX6" fmla="*/ 2205990 w 9510613"/>
              <a:gd name="connsiteY6" fmla="*/ 948698 h 6266991"/>
              <a:gd name="connsiteX7" fmla="*/ 2617470 w 9510613"/>
              <a:gd name="connsiteY7" fmla="*/ 3634748 h 6266991"/>
              <a:gd name="connsiteX8" fmla="*/ 2846070 w 9510613"/>
              <a:gd name="connsiteY8" fmla="*/ 5143508 h 6266991"/>
              <a:gd name="connsiteX9" fmla="*/ 3051810 w 9510613"/>
              <a:gd name="connsiteY9" fmla="*/ 6080768 h 6266991"/>
              <a:gd name="connsiteX10" fmla="*/ 3143250 w 9510613"/>
              <a:gd name="connsiteY10" fmla="*/ 6229358 h 6266991"/>
              <a:gd name="connsiteX11" fmla="*/ 3223260 w 9510613"/>
              <a:gd name="connsiteY11" fmla="*/ 6240788 h 6266991"/>
              <a:gd name="connsiteX12" fmla="*/ 3371850 w 9510613"/>
              <a:gd name="connsiteY12" fmla="*/ 6263648 h 6266991"/>
              <a:gd name="connsiteX13" fmla="*/ 3509010 w 9510613"/>
              <a:gd name="connsiteY13" fmla="*/ 6160778 h 6266991"/>
              <a:gd name="connsiteX14" fmla="*/ 3806190 w 9510613"/>
              <a:gd name="connsiteY14" fmla="*/ 5532128 h 6266991"/>
              <a:gd name="connsiteX15" fmla="*/ 4560570 w 9510613"/>
              <a:gd name="connsiteY15" fmla="*/ 2697488 h 6266991"/>
              <a:gd name="connsiteX16" fmla="*/ 4823460 w 9510613"/>
              <a:gd name="connsiteY16" fmla="*/ 1817378 h 6266991"/>
              <a:gd name="connsiteX17" fmla="*/ 5154930 w 9510613"/>
              <a:gd name="connsiteY17" fmla="*/ 1325888 h 6266991"/>
              <a:gd name="connsiteX18" fmla="*/ 5452110 w 9510613"/>
              <a:gd name="connsiteY18" fmla="*/ 1440188 h 6266991"/>
              <a:gd name="connsiteX19" fmla="*/ 5806440 w 9510613"/>
              <a:gd name="connsiteY19" fmla="*/ 1920248 h 6266991"/>
              <a:gd name="connsiteX20" fmla="*/ 6611346 w 9510613"/>
              <a:gd name="connsiteY20" fmla="*/ 3789320 h 6266991"/>
              <a:gd name="connsiteX21" fmla="*/ 6913014 w 9510613"/>
              <a:gd name="connsiteY21" fmla="*/ 4173453 h 6266991"/>
              <a:gd name="connsiteX22" fmla="*/ 7173873 w 9510613"/>
              <a:gd name="connsiteY22" fmla="*/ 3839847 h 6266991"/>
              <a:gd name="connsiteX23" fmla="*/ 7520940 w 9510613"/>
              <a:gd name="connsiteY23" fmla="*/ 2423168 h 6266991"/>
              <a:gd name="connsiteX24" fmla="*/ 7872785 w 9510613"/>
              <a:gd name="connsiteY24" fmla="*/ 1689163 h 6266991"/>
              <a:gd name="connsiteX25" fmla="*/ 8366760 w 9510613"/>
              <a:gd name="connsiteY25" fmla="*/ 1737368 h 6266991"/>
              <a:gd name="connsiteX26" fmla="*/ 9201150 w 9510613"/>
              <a:gd name="connsiteY26" fmla="*/ 2663198 h 6266991"/>
              <a:gd name="connsiteX27" fmla="*/ 9475470 w 9510613"/>
              <a:gd name="connsiteY27" fmla="*/ 3611888 h 6266991"/>
              <a:gd name="connsiteX28" fmla="*/ 9498330 w 9510613"/>
              <a:gd name="connsiteY28" fmla="*/ 4960628 h 6266991"/>
              <a:gd name="connsiteX29" fmla="*/ 9395460 w 9510613"/>
              <a:gd name="connsiteY29" fmla="*/ 6252218 h 6266991"/>
              <a:gd name="connsiteX30" fmla="*/ 9395460 w 9510613"/>
              <a:gd name="connsiteY30" fmla="*/ 6252218 h 6266991"/>
              <a:gd name="connsiteX0" fmla="*/ 0 w 9510613"/>
              <a:gd name="connsiteY0" fmla="*/ 6078557 h 6287640"/>
              <a:gd name="connsiteX1" fmla="*/ 560070 w 9510613"/>
              <a:gd name="connsiteY1" fmla="*/ 2135207 h 6287640"/>
              <a:gd name="connsiteX2" fmla="*/ 811530 w 9510613"/>
              <a:gd name="connsiteY2" fmla="*/ 855047 h 6287640"/>
              <a:gd name="connsiteX3" fmla="*/ 1211580 w 9510613"/>
              <a:gd name="connsiteY3" fmla="*/ 89237 h 6287640"/>
              <a:gd name="connsiteX4" fmla="*/ 1683135 w 9510613"/>
              <a:gd name="connsiteY4" fmla="*/ 113894 h 6287640"/>
              <a:gd name="connsiteX5" fmla="*/ 2205990 w 9510613"/>
              <a:gd name="connsiteY5" fmla="*/ 969347 h 6287640"/>
              <a:gd name="connsiteX6" fmla="*/ 2617470 w 9510613"/>
              <a:gd name="connsiteY6" fmla="*/ 3655397 h 6287640"/>
              <a:gd name="connsiteX7" fmla="*/ 2846070 w 9510613"/>
              <a:gd name="connsiteY7" fmla="*/ 5164157 h 6287640"/>
              <a:gd name="connsiteX8" fmla="*/ 3051810 w 9510613"/>
              <a:gd name="connsiteY8" fmla="*/ 6101417 h 6287640"/>
              <a:gd name="connsiteX9" fmla="*/ 3143250 w 9510613"/>
              <a:gd name="connsiteY9" fmla="*/ 6250007 h 6287640"/>
              <a:gd name="connsiteX10" fmla="*/ 3223260 w 9510613"/>
              <a:gd name="connsiteY10" fmla="*/ 6261437 h 6287640"/>
              <a:gd name="connsiteX11" fmla="*/ 3371850 w 9510613"/>
              <a:gd name="connsiteY11" fmla="*/ 6284297 h 6287640"/>
              <a:gd name="connsiteX12" fmla="*/ 3509010 w 9510613"/>
              <a:gd name="connsiteY12" fmla="*/ 6181427 h 6287640"/>
              <a:gd name="connsiteX13" fmla="*/ 3806190 w 9510613"/>
              <a:gd name="connsiteY13" fmla="*/ 5552777 h 6287640"/>
              <a:gd name="connsiteX14" fmla="*/ 4560570 w 9510613"/>
              <a:gd name="connsiteY14" fmla="*/ 2718137 h 6287640"/>
              <a:gd name="connsiteX15" fmla="*/ 4823460 w 9510613"/>
              <a:gd name="connsiteY15" fmla="*/ 1838027 h 6287640"/>
              <a:gd name="connsiteX16" fmla="*/ 5154930 w 9510613"/>
              <a:gd name="connsiteY16" fmla="*/ 1346537 h 6287640"/>
              <a:gd name="connsiteX17" fmla="*/ 5452110 w 9510613"/>
              <a:gd name="connsiteY17" fmla="*/ 1460837 h 6287640"/>
              <a:gd name="connsiteX18" fmla="*/ 5806440 w 9510613"/>
              <a:gd name="connsiteY18" fmla="*/ 1940897 h 6287640"/>
              <a:gd name="connsiteX19" fmla="*/ 6611346 w 9510613"/>
              <a:gd name="connsiteY19" fmla="*/ 3809969 h 6287640"/>
              <a:gd name="connsiteX20" fmla="*/ 6913014 w 9510613"/>
              <a:gd name="connsiteY20" fmla="*/ 4194102 h 6287640"/>
              <a:gd name="connsiteX21" fmla="*/ 7173873 w 9510613"/>
              <a:gd name="connsiteY21" fmla="*/ 3860496 h 6287640"/>
              <a:gd name="connsiteX22" fmla="*/ 7520940 w 9510613"/>
              <a:gd name="connsiteY22" fmla="*/ 2443817 h 6287640"/>
              <a:gd name="connsiteX23" fmla="*/ 7872785 w 9510613"/>
              <a:gd name="connsiteY23" fmla="*/ 1709812 h 6287640"/>
              <a:gd name="connsiteX24" fmla="*/ 8366760 w 9510613"/>
              <a:gd name="connsiteY24" fmla="*/ 1758017 h 6287640"/>
              <a:gd name="connsiteX25" fmla="*/ 9201150 w 9510613"/>
              <a:gd name="connsiteY25" fmla="*/ 2683847 h 6287640"/>
              <a:gd name="connsiteX26" fmla="*/ 9475470 w 9510613"/>
              <a:gd name="connsiteY26" fmla="*/ 3632537 h 6287640"/>
              <a:gd name="connsiteX27" fmla="*/ 9498330 w 9510613"/>
              <a:gd name="connsiteY27" fmla="*/ 4981277 h 6287640"/>
              <a:gd name="connsiteX28" fmla="*/ 9395460 w 9510613"/>
              <a:gd name="connsiteY28" fmla="*/ 6272867 h 6287640"/>
              <a:gd name="connsiteX29" fmla="*/ 9395460 w 9510613"/>
              <a:gd name="connsiteY29" fmla="*/ 6272867 h 6287640"/>
              <a:gd name="connsiteX0" fmla="*/ 0 w 9510613"/>
              <a:gd name="connsiteY0" fmla="*/ 6036293 h 6245376"/>
              <a:gd name="connsiteX1" fmla="*/ 560070 w 9510613"/>
              <a:gd name="connsiteY1" fmla="*/ 2092943 h 6245376"/>
              <a:gd name="connsiteX2" fmla="*/ 811530 w 9510613"/>
              <a:gd name="connsiteY2" fmla="*/ 812783 h 6245376"/>
              <a:gd name="connsiteX3" fmla="*/ 1198207 w 9510613"/>
              <a:gd name="connsiteY3" fmla="*/ 132228 h 6245376"/>
              <a:gd name="connsiteX4" fmla="*/ 1683135 w 9510613"/>
              <a:gd name="connsiteY4" fmla="*/ 71630 h 6245376"/>
              <a:gd name="connsiteX5" fmla="*/ 2205990 w 9510613"/>
              <a:gd name="connsiteY5" fmla="*/ 927083 h 6245376"/>
              <a:gd name="connsiteX6" fmla="*/ 2617470 w 9510613"/>
              <a:gd name="connsiteY6" fmla="*/ 3613133 h 6245376"/>
              <a:gd name="connsiteX7" fmla="*/ 2846070 w 9510613"/>
              <a:gd name="connsiteY7" fmla="*/ 5121893 h 6245376"/>
              <a:gd name="connsiteX8" fmla="*/ 3051810 w 9510613"/>
              <a:gd name="connsiteY8" fmla="*/ 6059153 h 6245376"/>
              <a:gd name="connsiteX9" fmla="*/ 3143250 w 9510613"/>
              <a:gd name="connsiteY9" fmla="*/ 6207743 h 6245376"/>
              <a:gd name="connsiteX10" fmla="*/ 3223260 w 9510613"/>
              <a:gd name="connsiteY10" fmla="*/ 6219173 h 6245376"/>
              <a:gd name="connsiteX11" fmla="*/ 3371850 w 9510613"/>
              <a:gd name="connsiteY11" fmla="*/ 6242033 h 6245376"/>
              <a:gd name="connsiteX12" fmla="*/ 3509010 w 9510613"/>
              <a:gd name="connsiteY12" fmla="*/ 6139163 h 6245376"/>
              <a:gd name="connsiteX13" fmla="*/ 3806190 w 9510613"/>
              <a:gd name="connsiteY13" fmla="*/ 5510513 h 6245376"/>
              <a:gd name="connsiteX14" fmla="*/ 4560570 w 9510613"/>
              <a:gd name="connsiteY14" fmla="*/ 2675873 h 6245376"/>
              <a:gd name="connsiteX15" fmla="*/ 4823460 w 9510613"/>
              <a:gd name="connsiteY15" fmla="*/ 1795763 h 6245376"/>
              <a:gd name="connsiteX16" fmla="*/ 5154930 w 9510613"/>
              <a:gd name="connsiteY16" fmla="*/ 1304273 h 6245376"/>
              <a:gd name="connsiteX17" fmla="*/ 5452110 w 9510613"/>
              <a:gd name="connsiteY17" fmla="*/ 1418573 h 6245376"/>
              <a:gd name="connsiteX18" fmla="*/ 5806440 w 9510613"/>
              <a:gd name="connsiteY18" fmla="*/ 1898633 h 6245376"/>
              <a:gd name="connsiteX19" fmla="*/ 6611346 w 9510613"/>
              <a:gd name="connsiteY19" fmla="*/ 3767705 h 6245376"/>
              <a:gd name="connsiteX20" fmla="*/ 6913014 w 9510613"/>
              <a:gd name="connsiteY20" fmla="*/ 4151838 h 6245376"/>
              <a:gd name="connsiteX21" fmla="*/ 7173873 w 9510613"/>
              <a:gd name="connsiteY21" fmla="*/ 3818232 h 6245376"/>
              <a:gd name="connsiteX22" fmla="*/ 7520940 w 9510613"/>
              <a:gd name="connsiteY22" fmla="*/ 2401553 h 6245376"/>
              <a:gd name="connsiteX23" fmla="*/ 7872785 w 9510613"/>
              <a:gd name="connsiteY23" fmla="*/ 1667548 h 6245376"/>
              <a:gd name="connsiteX24" fmla="*/ 8366760 w 9510613"/>
              <a:gd name="connsiteY24" fmla="*/ 1715753 h 6245376"/>
              <a:gd name="connsiteX25" fmla="*/ 9201150 w 9510613"/>
              <a:gd name="connsiteY25" fmla="*/ 2641583 h 6245376"/>
              <a:gd name="connsiteX26" fmla="*/ 9475470 w 9510613"/>
              <a:gd name="connsiteY26" fmla="*/ 3590273 h 6245376"/>
              <a:gd name="connsiteX27" fmla="*/ 9498330 w 9510613"/>
              <a:gd name="connsiteY27" fmla="*/ 4939013 h 6245376"/>
              <a:gd name="connsiteX28" fmla="*/ 9395460 w 9510613"/>
              <a:gd name="connsiteY28" fmla="*/ 6230603 h 6245376"/>
              <a:gd name="connsiteX29" fmla="*/ 9395460 w 9510613"/>
              <a:gd name="connsiteY29" fmla="*/ 6230603 h 6245376"/>
              <a:gd name="connsiteX0" fmla="*/ 0 w 9510613"/>
              <a:gd name="connsiteY0" fmla="*/ 6036293 h 6245376"/>
              <a:gd name="connsiteX1" fmla="*/ 560070 w 9510613"/>
              <a:gd name="connsiteY1" fmla="*/ 2092943 h 6245376"/>
              <a:gd name="connsiteX2" fmla="*/ 811530 w 9510613"/>
              <a:gd name="connsiteY2" fmla="*/ 812783 h 6245376"/>
              <a:gd name="connsiteX3" fmla="*/ 1198207 w 9510613"/>
              <a:gd name="connsiteY3" fmla="*/ 132228 h 6245376"/>
              <a:gd name="connsiteX4" fmla="*/ 1683135 w 9510613"/>
              <a:gd name="connsiteY4" fmla="*/ 71630 h 6245376"/>
              <a:gd name="connsiteX5" fmla="*/ 2205990 w 9510613"/>
              <a:gd name="connsiteY5" fmla="*/ 927083 h 6245376"/>
              <a:gd name="connsiteX6" fmla="*/ 2617470 w 9510613"/>
              <a:gd name="connsiteY6" fmla="*/ 3613133 h 6245376"/>
              <a:gd name="connsiteX7" fmla="*/ 2846070 w 9510613"/>
              <a:gd name="connsiteY7" fmla="*/ 5121893 h 6245376"/>
              <a:gd name="connsiteX8" fmla="*/ 3051810 w 9510613"/>
              <a:gd name="connsiteY8" fmla="*/ 6059153 h 6245376"/>
              <a:gd name="connsiteX9" fmla="*/ 3143250 w 9510613"/>
              <a:gd name="connsiteY9" fmla="*/ 6207743 h 6245376"/>
              <a:gd name="connsiteX10" fmla="*/ 3223260 w 9510613"/>
              <a:gd name="connsiteY10" fmla="*/ 6219173 h 6245376"/>
              <a:gd name="connsiteX11" fmla="*/ 3371850 w 9510613"/>
              <a:gd name="connsiteY11" fmla="*/ 6242033 h 6245376"/>
              <a:gd name="connsiteX12" fmla="*/ 3509010 w 9510613"/>
              <a:gd name="connsiteY12" fmla="*/ 6139163 h 6245376"/>
              <a:gd name="connsiteX13" fmla="*/ 3806190 w 9510613"/>
              <a:gd name="connsiteY13" fmla="*/ 5510513 h 6245376"/>
              <a:gd name="connsiteX14" fmla="*/ 4560570 w 9510613"/>
              <a:gd name="connsiteY14" fmla="*/ 2675873 h 6245376"/>
              <a:gd name="connsiteX15" fmla="*/ 4823460 w 9510613"/>
              <a:gd name="connsiteY15" fmla="*/ 1795763 h 6245376"/>
              <a:gd name="connsiteX16" fmla="*/ 5154930 w 9510613"/>
              <a:gd name="connsiteY16" fmla="*/ 1304273 h 6245376"/>
              <a:gd name="connsiteX17" fmla="*/ 5452110 w 9510613"/>
              <a:gd name="connsiteY17" fmla="*/ 1418573 h 6245376"/>
              <a:gd name="connsiteX18" fmla="*/ 5806440 w 9510613"/>
              <a:gd name="connsiteY18" fmla="*/ 1898633 h 6245376"/>
              <a:gd name="connsiteX19" fmla="*/ 6611346 w 9510613"/>
              <a:gd name="connsiteY19" fmla="*/ 3767705 h 6245376"/>
              <a:gd name="connsiteX20" fmla="*/ 6913014 w 9510613"/>
              <a:gd name="connsiteY20" fmla="*/ 4151838 h 6245376"/>
              <a:gd name="connsiteX21" fmla="*/ 7173873 w 9510613"/>
              <a:gd name="connsiteY21" fmla="*/ 3818232 h 6245376"/>
              <a:gd name="connsiteX22" fmla="*/ 7520940 w 9510613"/>
              <a:gd name="connsiteY22" fmla="*/ 2401553 h 6245376"/>
              <a:gd name="connsiteX23" fmla="*/ 7872785 w 9510613"/>
              <a:gd name="connsiteY23" fmla="*/ 1667548 h 6245376"/>
              <a:gd name="connsiteX24" fmla="*/ 8366760 w 9510613"/>
              <a:gd name="connsiteY24" fmla="*/ 1715753 h 6245376"/>
              <a:gd name="connsiteX25" fmla="*/ 9201150 w 9510613"/>
              <a:gd name="connsiteY25" fmla="*/ 2641583 h 6245376"/>
              <a:gd name="connsiteX26" fmla="*/ 9475470 w 9510613"/>
              <a:gd name="connsiteY26" fmla="*/ 3590273 h 6245376"/>
              <a:gd name="connsiteX27" fmla="*/ 9498330 w 9510613"/>
              <a:gd name="connsiteY27" fmla="*/ 4939013 h 6245376"/>
              <a:gd name="connsiteX28" fmla="*/ 9395460 w 9510613"/>
              <a:gd name="connsiteY28" fmla="*/ 6230603 h 6245376"/>
              <a:gd name="connsiteX29" fmla="*/ 9395460 w 9510613"/>
              <a:gd name="connsiteY29" fmla="*/ 6230603 h 6245376"/>
              <a:gd name="connsiteX0" fmla="*/ 0 w 9510613"/>
              <a:gd name="connsiteY0" fmla="*/ 6037048 h 6246131"/>
              <a:gd name="connsiteX1" fmla="*/ 560070 w 9510613"/>
              <a:gd name="connsiteY1" fmla="*/ 2093698 h 6246131"/>
              <a:gd name="connsiteX2" fmla="*/ 839949 w 9510613"/>
              <a:gd name="connsiteY2" fmla="*/ 830255 h 6246131"/>
              <a:gd name="connsiteX3" fmla="*/ 1198207 w 9510613"/>
              <a:gd name="connsiteY3" fmla="*/ 132983 h 6246131"/>
              <a:gd name="connsiteX4" fmla="*/ 1683135 w 9510613"/>
              <a:gd name="connsiteY4" fmla="*/ 72385 h 6246131"/>
              <a:gd name="connsiteX5" fmla="*/ 2205990 w 9510613"/>
              <a:gd name="connsiteY5" fmla="*/ 927838 h 6246131"/>
              <a:gd name="connsiteX6" fmla="*/ 2617470 w 9510613"/>
              <a:gd name="connsiteY6" fmla="*/ 3613888 h 6246131"/>
              <a:gd name="connsiteX7" fmla="*/ 2846070 w 9510613"/>
              <a:gd name="connsiteY7" fmla="*/ 5122648 h 6246131"/>
              <a:gd name="connsiteX8" fmla="*/ 3051810 w 9510613"/>
              <a:gd name="connsiteY8" fmla="*/ 6059908 h 6246131"/>
              <a:gd name="connsiteX9" fmla="*/ 3143250 w 9510613"/>
              <a:gd name="connsiteY9" fmla="*/ 6208498 h 6246131"/>
              <a:gd name="connsiteX10" fmla="*/ 3223260 w 9510613"/>
              <a:gd name="connsiteY10" fmla="*/ 6219928 h 6246131"/>
              <a:gd name="connsiteX11" fmla="*/ 3371850 w 9510613"/>
              <a:gd name="connsiteY11" fmla="*/ 6242788 h 6246131"/>
              <a:gd name="connsiteX12" fmla="*/ 3509010 w 9510613"/>
              <a:gd name="connsiteY12" fmla="*/ 6139918 h 6246131"/>
              <a:gd name="connsiteX13" fmla="*/ 3806190 w 9510613"/>
              <a:gd name="connsiteY13" fmla="*/ 5511268 h 6246131"/>
              <a:gd name="connsiteX14" fmla="*/ 4560570 w 9510613"/>
              <a:gd name="connsiteY14" fmla="*/ 2676628 h 6246131"/>
              <a:gd name="connsiteX15" fmla="*/ 4823460 w 9510613"/>
              <a:gd name="connsiteY15" fmla="*/ 1796518 h 6246131"/>
              <a:gd name="connsiteX16" fmla="*/ 5154930 w 9510613"/>
              <a:gd name="connsiteY16" fmla="*/ 1305028 h 6246131"/>
              <a:gd name="connsiteX17" fmla="*/ 5452110 w 9510613"/>
              <a:gd name="connsiteY17" fmla="*/ 1419328 h 6246131"/>
              <a:gd name="connsiteX18" fmla="*/ 5806440 w 9510613"/>
              <a:gd name="connsiteY18" fmla="*/ 1899388 h 6246131"/>
              <a:gd name="connsiteX19" fmla="*/ 6611346 w 9510613"/>
              <a:gd name="connsiteY19" fmla="*/ 3768460 h 6246131"/>
              <a:gd name="connsiteX20" fmla="*/ 6913014 w 9510613"/>
              <a:gd name="connsiteY20" fmla="*/ 4152593 h 6246131"/>
              <a:gd name="connsiteX21" fmla="*/ 7173873 w 9510613"/>
              <a:gd name="connsiteY21" fmla="*/ 3818987 h 6246131"/>
              <a:gd name="connsiteX22" fmla="*/ 7520940 w 9510613"/>
              <a:gd name="connsiteY22" fmla="*/ 2402308 h 6246131"/>
              <a:gd name="connsiteX23" fmla="*/ 7872785 w 9510613"/>
              <a:gd name="connsiteY23" fmla="*/ 1668303 h 6246131"/>
              <a:gd name="connsiteX24" fmla="*/ 8366760 w 9510613"/>
              <a:gd name="connsiteY24" fmla="*/ 1716508 h 6246131"/>
              <a:gd name="connsiteX25" fmla="*/ 9201150 w 9510613"/>
              <a:gd name="connsiteY25" fmla="*/ 2642338 h 6246131"/>
              <a:gd name="connsiteX26" fmla="*/ 9475470 w 9510613"/>
              <a:gd name="connsiteY26" fmla="*/ 3591028 h 6246131"/>
              <a:gd name="connsiteX27" fmla="*/ 9498330 w 9510613"/>
              <a:gd name="connsiteY27" fmla="*/ 4939768 h 6246131"/>
              <a:gd name="connsiteX28" fmla="*/ 9395460 w 9510613"/>
              <a:gd name="connsiteY28" fmla="*/ 6231358 h 6246131"/>
              <a:gd name="connsiteX29" fmla="*/ 9395460 w 9510613"/>
              <a:gd name="connsiteY29" fmla="*/ 6231358 h 6246131"/>
              <a:gd name="connsiteX0" fmla="*/ 0 w 9558321"/>
              <a:gd name="connsiteY0" fmla="*/ 6402808 h 6402808"/>
              <a:gd name="connsiteX1" fmla="*/ 607778 w 9558321"/>
              <a:gd name="connsiteY1" fmla="*/ 2093698 h 6402808"/>
              <a:gd name="connsiteX2" fmla="*/ 887657 w 9558321"/>
              <a:gd name="connsiteY2" fmla="*/ 830255 h 6402808"/>
              <a:gd name="connsiteX3" fmla="*/ 1245915 w 9558321"/>
              <a:gd name="connsiteY3" fmla="*/ 132983 h 6402808"/>
              <a:gd name="connsiteX4" fmla="*/ 1730843 w 9558321"/>
              <a:gd name="connsiteY4" fmla="*/ 72385 h 6402808"/>
              <a:gd name="connsiteX5" fmla="*/ 2253698 w 9558321"/>
              <a:gd name="connsiteY5" fmla="*/ 927838 h 6402808"/>
              <a:gd name="connsiteX6" fmla="*/ 2665178 w 9558321"/>
              <a:gd name="connsiteY6" fmla="*/ 3613888 h 6402808"/>
              <a:gd name="connsiteX7" fmla="*/ 2893778 w 9558321"/>
              <a:gd name="connsiteY7" fmla="*/ 5122648 h 6402808"/>
              <a:gd name="connsiteX8" fmla="*/ 3099518 w 9558321"/>
              <a:gd name="connsiteY8" fmla="*/ 6059908 h 6402808"/>
              <a:gd name="connsiteX9" fmla="*/ 3190958 w 9558321"/>
              <a:gd name="connsiteY9" fmla="*/ 6208498 h 6402808"/>
              <a:gd name="connsiteX10" fmla="*/ 3270968 w 9558321"/>
              <a:gd name="connsiteY10" fmla="*/ 6219928 h 6402808"/>
              <a:gd name="connsiteX11" fmla="*/ 3419558 w 9558321"/>
              <a:gd name="connsiteY11" fmla="*/ 6242788 h 6402808"/>
              <a:gd name="connsiteX12" fmla="*/ 3556718 w 9558321"/>
              <a:gd name="connsiteY12" fmla="*/ 6139918 h 6402808"/>
              <a:gd name="connsiteX13" fmla="*/ 3853898 w 9558321"/>
              <a:gd name="connsiteY13" fmla="*/ 5511268 h 6402808"/>
              <a:gd name="connsiteX14" fmla="*/ 4608278 w 9558321"/>
              <a:gd name="connsiteY14" fmla="*/ 2676628 h 6402808"/>
              <a:gd name="connsiteX15" fmla="*/ 4871168 w 9558321"/>
              <a:gd name="connsiteY15" fmla="*/ 1796518 h 6402808"/>
              <a:gd name="connsiteX16" fmla="*/ 5202638 w 9558321"/>
              <a:gd name="connsiteY16" fmla="*/ 1305028 h 6402808"/>
              <a:gd name="connsiteX17" fmla="*/ 5499818 w 9558321"/>
              <a:gd name="connsiteY17" fmla="*/ 1419328 h 6402808"/>
              <a:gd name="connsiteX18" fmla="*/ 5854148 w 9558321"/>
              <a:gd name="connsiteY18" fmla="*/ 1899388 h 6402808"/>
              <a:gd name="connsiteX19" fmla="*/ 6659054 w 9558321"/>
              <a:gd name="connsiteY19" fmla="*/ 3768460 h 6402808"/>
              <a:gd name="connsiteX20" fmla="*/ 6960722 w 9558321"/>
              <a:gd name="connsiteY20" fmla="*/ 4152593 h 6402808"/>
              <a:gd name="connsiteX21" fmla="*/ 7221581 w 9558321"/>
              <a:gd name="connsiteY21" fmla="*/ 3818987 h 6402808"/>
              <a:gd name="connsiteX22" fmla="*/ 7568648 w 9558321"/>
              <a:gd name="connsiteY22" fmla="*/ 2402308 h 6402808"/>
              <a:gd name="connsiteX23" fmla="*/ 7920493 w 9558321"/>
              <a:gd name="connsiteY23" fmla="*/ 1668303 h 6402808"/>
              <a:gd name="connsiteX24" fmla="*/ 8414468 w 9558321"/>
              <a:gd name="connsiteY24" fmla="*/ 1716508 h 6402808"/>
              <a:gd name="connsiteX25" fmla="*/ 9248858 w 9558321"/>
              <a:gd name="connsiteY25" fmla="*/ 2642338 h 6402808"/>
              <a:gd name="connsiteX26" fmla="*/ 9523178 w 9558321"/>
              <a:gd name="connsiteY26" fmla="*/ 3591028 h 6402808"/>
              <a:gd name="connsiteX27" fmla="*/ 9546038 w 9558321"/>
              <a:gd name="connsiteY27" fmla="*/ 4939768 h 6402808"/>
              <a:gd name="connsiteX28" fmla="*/ 9443168 w 9558321"/>
              <a:gd name="connsiteY28" fmla="*/ 6231358 h 6402808"/>
              <a:gd name="connsiteX29" fmla="*/ 9443168 w 9558321"/>
              <a:gd name="connsiteY29" fmla="*/ 6231358 h 6402808"/>
              <a:gd name="connsiteX0" fmla="*/ 0 w 9558321"/>
              <a:gd name="connsiteY0" fmla="*/ 6402808 h 6402808"/>
              <a:gd name="connsiteX1" fmla="*/ 607778 w 9558321"/>
              <a:gd name="connsiteY1" fmla="*/ 2093698 h 6402808"/>
              <a:gd name="connsiteX2" fmla="*/ 887657 w 9558321"/>
              <a:gd name="connsiteY2" fmla="*/ 830255 h 6402808"/>
              <a:gd name="connsiteX3" fmla="*/ 1245915 w 9558321"/>
              <a:gd name="connsiteY3" fmla="*/ 132983 h 6402808"/>
              <a:gd name="connsiteX4" fmla="*/ 1730843 w 9558321"/>
              <a:gd name="connsiteY4" fmla="*/ 72385 h 6402808"/>
              <a:gd name="connsiteX5" fmla="*/ 2253698 w 9558321"/>
              <a:gd name="connsiteY5" fmla="*/ 927838 h 6402808"/>
              <a:gd name="connsiteX6" fmla="*/ 2665178 w 9558321"/>
              <a:gd name="connsiteY6" fmla="*/ 3613888 h 6402808"/>
              <a:gd name="connsiteX7" fmla="*/ 2893778 w 9558321"/>
              <a:gd name="connsiteY7" fmla="*/ 5122648 h 6402808"/>
              <a:gd name="connsiteX8" fmla="*/ 3099518 w 9558321"/>
              <a:gd name="connsiteY8" fmla="*/ 6059908 h 6402808"/>
              <a:gd name="connsiteX9" fmla="*/ 3190958 w 9558321"/>
              <a:gd name="connsiteY9" fmla="*/ 6208498 h 6402808"/>
              <a:gd name="connsiteX10" fmla="*/ 3270968 w 9558321"/>
              <a:gd name="connsiteY10" fmla="*/ 6219928 h 6402808"/>
              <a:gd name="connsiteX11" fmla="*/ 3419558 w 9558321"/>
              <a:gd name="connsiteY11" fmla="*/ 6242788 h 6402808"/>
              <a:gd name="connsiteX12" fmla="*/ 3556718 w 9558321"/>
              <a:gd name="connsiteY12" fmla="*/ 6139918 h 6402808"/>
              <a:gd name="connsiteX13" fmla="*/ 3853898 w 9558321"/>
              <a:gd name="connsiteY13" fmla="*/ 5511268 h 6402808"/>
              <a:gd name="connsiteX14" fmla="*/ 4608278 w 9558321"/>
              <a:gd name="connsiteY14" fmla="*/ 2676628 h 6402808"/>
              <a:gd name="connsiteX15" fmla="*/ 4871168 w 9558321"/>
              <a:gd name="connsiteY15" fmla="*/ 1796518 h 6402808"/>
              <a:gd name="connsiteX16" fmla="*/ 5202638 w 9558321"/>
              <a:gd name="connsiteY16" fmla="*/ 1305028 h 6402808"/>
              <a:gd name="connsiteX17" fmla="*/ 5563428 w 9558321"/>
              <a:gd name="connsiteY17" fmla="*/ 1395474 h 6402808"/>
              <a:gd name="connsiteX18" fmla="*/ 5854148 w 9558321"/>
              <a:gd name="connsiteY18" fmla="*/ 1899388 h 6402808"/>
              <a:gd name="connsiteX19" fmla="*/ 6659054 w 9558321"/>
              <a:gd name="connsiteY19" fmla="*/ 3768460 h 6402808"/>
              <a:gd name="connsiteX20" fmla="*/ 6960722 w 9558321"/>
              <a:gd name="connsiteY20" fmla="*/ 4152593 h 6402808"/>
              <a:gd name="connsiteX21" fmla="*/ 7221581 w 9558321"/>
              <a:gd name="connsiteY21" fmla="*/ 3818987 h 6402808"/>
              <a:gd name="connsiteX22" fmla="*/ 7568648 w 9558321"/>
              <a:gd name="connsiteY22" fmla="*/ 2402308 h 6402808"/>
              <a:gd name="connsiteX23" fmla="*/ 7920493 w 9558321"/>
              <a:gd name="connsiteY23" fmla="*/ 1668303 h 6402808"/>
              <a:gd name="connsiteX24" fmla="*/ 8414468 w 9558321"/>
              <a:gd name="connsiteY24" fmla="*/ 1716508 h 6402808"/>
              <a:gd name="connsiteX25" fmla="*/ 9248858 w 9558321"/>
              <a:gd name="connsiteY25" fmla="*/ 2642338 h 6402808"/>
              <a:gd name="connsiteX26" fmla="*/ 9523178 w 9558321"/>
              <a:gd name="connsiteY26" fmla="*/ 3591028 h 6402808"/>
              <a:gd name="connsiteX27" fmla="*/ 9546038 w 9558321"/>
              <a:gd name="connsiteY27" fmla="*/ 4939768 h 6402808"/>
              <a:gd name="connsiteX28" fmla="*/ 9443168 w 9558321"/>
              <a:gd name="connsiteY28" fmla="*/ 6231358 h 6402808"/>
              <a:gd name="connsiteX29" fmla="*/ 9443168 w 9558321"/>
              <a:gd name="connsiteY29" fmla="*/ 6231358 h 6402808"/>
              <a:gd name="connsiteX0" fmla="*/ 0 w 9558321"/>
              <a:gd name="connsiteY0" fmla="*/ 6402808 h 6402808"/>
              <a:gd name="connsiteX1" fmla="*/ 607778 w 9558321"/>
              <a:gd name="connsiteY1" fmla="*/ 2093698 h 6402808"/>
              <a:gd name="connsiteX2" fmla="*/ 887657 w 9558321"/>
              <a:gd name="connsiteY2" fmla="*/ 830255 h 6402808"/>
              <a:gd name="connsiteX3" fmla="*/ 1245915 w 9558321"/>
              <a:gd name="connsiteY3" fmla="*/ 132983 h 6402808"/>
              <a:gd name="connsiteX4" fmla="*/ 1730843 w 9558321"/>
              <a:gd name="connsiteY4" fmla="*/ 72385 h 6402808"/>
              <a:gd name="connsiteX5" fmla="*/ 2253698 w 9558321"/>
              <a:gd name="connsiteY5" fmla="*/ 927838 h 6402808"/>
              <a:gd name="connsiteX6" fmla="*/ 2665178 w 9558321"/>
              <a:gd name="connsiteY6" fmla="*/ 3613888 h 6402808"/>
              <a:gd name="connsiteX7" fmla="*/ 2893778 w 9558321"/>
              <a:gd name="connsiteY7" fmla="*/ 5122648 h 6402808"/>
              <a:gd name="connsiteX8" fmla="*/ 3099518 w 9558321"/>
              <a:gd name="connsiteY8" fmla="*/ 6059908 h 6402808"/>
              <a:gd name="connsiteX9" fmla="*/ 3190958 w 9558321"/>
              <a:gd name="connsiteY9" fmla="*/ 6208498 h 6402808"/>
              <a:gd name="connsiteX10" fmla="*/ 3270968 w 9558321"/>
              <a:gd name="connsiteY10" fmla="*/ 6219928 h 6402808"/>
              <a:gd name="connsiteX11" fmla="*/ 3419558 w 9558321"/>
              <a:gd name="connsiteY11" fmla="*/ 6242788 h 6402808"/>
              <a:gd name="connsiteX12" fmla="*/ 3556718 w 9558321"/>
              <a:gd name="connsiteY12" fmla="*/ 6139918 h 6402808"/>
              <a:gd name="connsiteX13" fmla="*/ 3853898 w 9558321"/>
              <a:gd name="connsiteY13" fmla="*/ 5511268 h 6402808"/>
              <a:gd name="connsiteX14" fmla="*/ 4608278 w 9558321"/>
              <a:gd name="connsiteY14" fmla="*/ 2676628 h 6402808"/>
              <a:gd name="connsiteX15" fmla="*/ 4871168 w 9558321"/>
              <a:gd name="connsiteY15" fmla="*/ 1796518 h 6402808"/>
              <a:gd name="connsiteX16" fmla="*/ 5202638 w 9558321"/>
              <a:gd name="connsiteY16" fmla="*/ 1305028 h 6402808"/>
              <a:gd name="connsiteX17" fmla="*/ 5531623 w 9558321"/>
              <a:gd name="connsiteY17" fmla="*/ 1411376 h 6402808"/>
              <a:gd name="connsiteX18" fmla="*/ 5854148 w 9558321"/>
              <a:gd name="connsiteY18" fmla="*/ 1899388 h 6402808"/>
              <a:gd name="connsiteX19" fmla="*/ 6659054 w 9558321"/>
              <a:gd name="connsiteY19" fmla="*/ 3768460 h 6402808"/>
              <a:gd name="connsiteX20" fmla="*/ 6960722 w 9558321"/>
              <a:gd name="connsiteY20" fmla="*/ 4152593 h 6402808"/>
              <a:gd name="connsiteX21" fmla="*/ 7221581 w 9558321"/>
              <a:gd name="connsiteY21" fmla="*/ 3818987 h 6402808"/>
              <a:gd name="connsiteX22" fmla="*/ 7568648 w 9558321"/>
              <a:gd name="connsiteY22" fmla="*/ 2402308 h 6402808"/>
              <a:gd name="connsiteX23" fmla="*/ 7920493 w 9558321"/>
              <a:gd name="connsiteY23" fmla="*/ 1668303 h 6402808"/>
              <a:gd name="connsiteX24" fmla="*/ 8414468 w 9558321"/>
              <a:gd name="connsiteY24" fmla="*/ 1716508 h 6402808"/>
              <a:gd name="connsiteX25" fmla="*/ 9248858 w 9558321"/>
              <a:gd name="connsiteY25" fmla="*/ 2642338 h 6402808"/>
              <a:gd name="connsiteX26" fmla="*/ 9523178 w 9558321"/>
              <a:gd name="connsiteY26" fmla="*/ 3591028 h 6402808"/>
              <a:gd name="connsiteX27" fmla="*/ 9546038 w 9558321"/>
              <a:gd name="connsiteY27" fmla="*/ 4939768 h 6402808"/>
              <a:gd name="connsiteX28" fmla="*/ 9443168 w 9558321"/>
              <a:gd name="connsiteY28" fmla="*/ 6231358 h 6402808"/>
              <a:gd name="connsiteX29" fmla="*/ 9443168 w 9558321"/>
              <a:gd name="connsiteY29" fmla="*/ 6231358 h 6402808"/>
              <a:gd name="connsiteX0" fmla="*/ 0 w 9558321"/>
              <a:gd name="connsiteY0" fmla="*/ 6402808 h 6402808"/>
              <a:gd name="connsiteX1" fmla="*/ 607778 w 9558321"/>
              <a:gd name="connsiteY1" fmla="*/ 2093698 h 6402808"/>
              <a:gd name="connsiteX2" fmla="*/ 887657 w 9558321"/>
              <a:gd name="connsiteY2" fmla="*/ 830255 h 6402808"/>
              <a:gd name="connsiteX3" fmla="*/ 1245915 w 9558321"/>
              <a:gd name="connsiteY3" fmla="*/ 132983 h 6402808"/>
              <a:gd name="connsiteX4" fmla="*/ 1730843 w 9558321"/>
              <a:gd name="connsiteY4" fmla="*/ 72385 h 6402808"/>
              <a:gd name="connsiteX5" fmla="*/ 2253698 w 9558321"/>
              <a:gd name="connsiteY5" fmla="*/ 927838 h 6402808"/>
              <a:gd name="connsiteX6" fmla="*/ 2665178 w 9558321"/>
              <a:gd name="connsiteY6" fmla="*/ 3613888 h 6402808"/>
              <a:gd name="connsiteX7" fmla="*/ 2893778 w 9558321"/>
              <a:gd name="connsiteY7" fmla="*/ 5122648 h 6402808"/>
              <a:gd name="connsiteX8" fmla="*/ 3099518 w 9558321"/>
              <a:gd name="connsiteY8" fmla="*/ 6059908 h 6402808"/>
              <a:gd name="connsiteX9" fmla="*/ 3190958 w 9558321"/>
              <a:gd name="connsiteY9" fmla="*/ 6208498 h 6402808"/>
              <a:gd name="connsiteX10" fmla="*/ 3270968 w 9558321"/>
              <a:gd name="connsiteY10" fmla="*/ 6219928 h 6402808"/>
              <a:gd name="connsiteX11" fmla="*/ 3419558 w 9558321"/>
              <a:gd name="connsiteY11" fmla="*/ 6242788 h 6402808"/>
              <a:gd name="connsiteX12" fmla="*/ 3556718 w 9558321"/>
              <a:gd name="connsiteY12" fmla="*/ 6139918 h 6402808"/>
              <a:gd name="connsiteX13" fmla="*/ 3853898 w 9558321"/>
              <a:gd name="connsiteY13" fmla="*/ 5511268 h 6402808"/>
              <a:gd name="connsiteX14" fmla="*/ 4608278 w 9558321"/>
              <a:gd name="connsiteY14" fmla="*/ 2676628 h 6402808"/>
              <a:gd name="connsiteX15" fmla="*/ 4871168 w 9558321"/>
              <a:gd name="connsiteY15" fmla="*/ 1796518 h 6402808"/>
              <a:gd name="connsiteX16" fmla="*/ 5202638 w 9558321"/>
              <a:gd name="connsiteY16" fmla="*/ 1305028 h 6402808"/>
              <a:gd name="connsiteX17" fmla="*/ 5531623 w 9558321"/>
              <a:gd name="connsiteY17" fmla="*/ 1411376 h 6402808"/>
              <a:gd name="connsiteX18" fmla="*/ 5901855 w 9558321"/>
              <a:gd name="connsiteY18" fmla="*/ 2090219 h 6402808"/>
              <a:gd name="connsiteX19" fmla="*/ 6659054 w 9558321"/>
              <a:gd name="connsiteY19" fmla="*/ 3768460 h 6402808"/>
              <a:gd name="connsiteX20" fmla="*/ 6960722 w 9558321"/>
              <a:gd name="connsiteY20" fmla="*/ 4152593 h 6402808"/>
              <a:gd name="connsiteX21" fmla="*/ 7221581 w 9558321"/>
              <a:gd name="connsiteY21" fmla="*/ 3818987 h 6402808"/>
              <a:gd name="connsiteX22" fmla="*/ 7568648 w 9558321"/>
              <a:gd name="connsiteY22" fmla="*/ 2402308 h 6402808"/>
              <a:gd name="connsiteX23" fmla="*/ 7920493 w 9558321"/>
              <a:gd name="connsiteY23" fmla="*/ 1668303 h 6402808"/>
              <a:gd name="connsiteX24" fmla="*/ 8414468 w 9558321"/>
              <a:gd name="connsiteY24" fmla="*/ 1716508 h 6402808"/>
              <a:gd name="connsiteX25" fmla="*/ 9248858 w 9558321"/>
              <a:gd name="connsiteY25" fmla="*/ 2642338 h 6402808"/>
              <a:gd name="connsiteX26" fmla="*/ 9523178 w 9558321"/>
              <a:gd name="connsiteY26" fmla="*/ 3591028 h 6402808"/>
              <a:gd name="connsiteX27" fmla="*/ 9546038 w 9558321"/>
              <a:gd name="connsiteY27" fmla="*/ 4939768 h 6402808"/>
              <a:gd name="connsiteX28" fmla="*/ 9443168 w 9558321"/>
              <a:gd name="connsiteY28" fmla="*/ 6231358 h 6402808"/>
              <a:gd name="connsiteX29" fmla="*/ 9443168 w 9558321"/>
              <a:gd name="connsiteY29" fmla="*/ 6231358 h 6402808"/>
              <a:gd name="connsiteX0" fmla="*/ 0 w 9558321"/>
              <a:gd name="connsiteY0" fmla="*/ 6402808 h 6665272"/>
              <a:gd name="connsiteX1" fmla="*/ 607778 w 9558321"/>
              <a:gd name="connsiteY1" fmla="*/ 2093698 h 6665272"/>
              <a:gd name="connsiteX2" fmla="*/ 887657 w 9558321"/>
              <a:gd name="connsiteY2" fmla="*/ 830255 h 6665272"/>
              <a:gd name="connsiteX3" fmla="*/ 1245915 w 9558321"/>
              <a:gd name="connsiteY3" fmla="*/ 132983 h 6665272"/>
              <a:gd name="connsiteX4" fmla="*/ 1730843 w 9558321"/>
              <a:gd name="connsiteY4" fmla="*/ 72385 h 6665272"/>
              <a:gd name="connsiteX5" fmla="*/ 2253698 w 9558321"/>
              <a:gd name="connsiteY5" fmla="*/ 927838 h 6665272"/>
              <a:gd name="connsiteX6" fmla="*/ 2665178 w 9558321"/>
              <a:gd name="connsiteY6" fmla="*/ 3613888 h 6665272"/>
              <a:gd name="connsiteX7" fmla="*/ 2893778 w 9558321"/>
              <a:gd name="connsiteY7" fmla="*/ 5122648 h 6665272"/>
              <a:gd name="connsiteX8" fmla="*/ 3099518 w 9558321"/>
              <a:gd name="connsiteY8" fmla="*/ 6059908 h 6665272"/>
              <a:gd name="connsiteX9" fmla="*/ 3190958 w 9558321"/>
              <a:gd name="connsiteY9" fmla="*/ 6208498 h 6665272"/>
              <a:gd name="connsiteX10" fmla="*/ 3270968 w 9558321"/>
              <a:gd name="connsiteY10" fmla="*/ 6665201 h 6665272"/>
              <a:gd name="connsiteX11" fmla="*/ 3419558 w 9558321"/>
              <a:gd name="connsiteY11" fmla="*/ 6242788 h 6665272"/>
              <a:gd name="connsiteX12" fmla="*/ 3556718 w 9558321"/>
              <a:gd name="connsiteY12" fmla="*/ 6139918 h 6665272"/>
              <a:gd name="connsiteX13" fmla="*/ 3853898 w 9558321"/>
              <a:gd name="connsiteY13" fmla="*/ 5511268 h 6665272"/>
              <a:gd name="connsiteX14" fmla="*/ 4608278 w 9558321"/>
              <a:gd name="connsiteY14" fmla="*/ 2676628 h 6665272"/>
              <a:gd name="connsiteX15" fmla="*/ 4871168 w 9558321"/>
              <a:gd name="connsiteY15" fmla="*/ 1796518 h 6665272"/>
              <a:gd name="connsiteX16" fmla="*/ 5202638 w 9558321"/>
              <a:gd name="connsiteY16" fmla="*/ 1305028 h 6665272"/>
              <a:gd name="connsiteX17" fmla="*/ 5531623 w 9558321"/>
              <a:gd name="connsiteY17" fmla="*/ 1411376 h 6665272"/>
              <a:gd name="connsiteX18" fmla="*/ 5901855 w 9558321"/>
              <a:gd name="connsiteY18" fmla="*/ 2090219 h 6665272"/>
              <a:gd name="connsiteX19" fmla="*/ 6659054 w 9558321"/>
              <a:gd name="connsiteY19" fmla="*/ 3768460 h 6665272"/>
              <a:gd name="connsiteX20" fmla="*/ 6960722 w 9558321"/>
              <a:gd name="connsiteY20" fmla="*/ 4152593 h 6665272"/>
              <a:gd name="connsiteX21" fmla="*/ 7221581 w 9558321"/>
              <a:gd name="connsiteY21" fmla="*/ 3818987 h 6665272"/>
              <a:gd name="connsiteX22" fmla="*/ 7568648 w 9558321"/>
              <a:gd name="connsiteY22" fmla="*/ 2402308 h 6665272"/>
              <a:gd name="connsiteX23" fmla="*/ 7920493 w 9558321"/>
              <a:gd name="connsiteY23" fmla="*/ 1668303 h 6665272"/>
              <a:gd name="connsiteX24" fmla="*/ 8414468 w 9558321"/>
              <a:gd name="connsiteY24" fmla="*/ 1716508 h 6665272"/>
              <a:gd name="connsiteX25" fmla="*/ 9248858 w 9558321"/>
              <a:gd name="connsiteY25" fmla="*/ 2642338 h 6665272"/>
              <a:gd name="connsiteX26" fmla="*/ 9523178 w 9558321"/>
              <a:gd name="connsiteY26" fmla="*/ 3591028 h 6665272"/>
              <a:gd name="connsiteX27" fmla="*/ 9546038 w 9558321"/>
              <a:gd name="connsiteY27" fmla="*/ 4939768 h 6665272"/>
              <a:gd name="connsiteX28" fmla="*/ 9443168 w 9558321"/>
              <a:gd name="connsiteY28" fmla="*/ 6231358 h 6665272"/>
              <a:gd name="connsiteX29" fmla="*/ 9443168 w 9558321"/>
              <a:gd name="connsiteY29" fmla="*/ 6231358 h 6665272"/>
              <a:gd name="connsiteX0" fmla="*/ 0 w 9558321"/>
              <a:gd name="connsiteY0" fmla="*/ 6402808 h 6667001"/>
              <a:gd name="connsiteX1" fmla="*/ 607778 w 9558321"/>
              <a:gd name="connsiteY1" fmla="*/ 2093698 h 6667001"/>
              <a:gd name="connsiteX2" fmla="*/ 887657 w 9558321"/>
              <a:gd name="connsiteY2" fmla="*/ 830255 h 6667001"/>
              <a:gd name="connsiteX3" fmla="*/ 1245915 w 9558321"/>
              <a:gd name="connsiteY3" fmla="*/ 132983 h 6667001"/>
              <a:gd name="connsiteX4" fmla="*/ 1730843 w 9558321"/>
              <a:gd name="connsiteY4" fmla="*/ 72385 h 6667001"/>
              <a:gd name="connsiteX5" fmla="*/ 2253698 w 9558321"/>
              <a:gd name="connsiteY5" fmla="*/ 927838 h 6667001"/>
              <a:gd name="connsiteX6" fmla="*/ 2665178 w 9558321"/>
              <a:gd name="connsiteY6" fmla="*/ 3613888 h 6667001"/>
              <a:gd name="connsiteX7" fmla="*/ 2893778 w 9558321"/>
              <a:gd name="connsiteY7" fmla="*/ 5122648 h 6667001"/>
              <a:gd name="connsiteX8" fmla="*/ 3099518 w 9558321"/>
              <a:gd name="connsiteY8" fmla="*/ 6059908 h 6667001"/>
              <a:gd name="connsiteX9" fmla="*/ 3270968 w 9558321"/>
              <a:gd name="connsiteY9" fmla="*/ 6665201 h 6667001"/>
              <a:gd name="connsiteX10" fmla="*/ 3419558 w 9558321"/>
              <a:gd name="connsiteY10" fmla="*/ 6242788 h 6667001"/>
              <a:gd name="connsiteX11" fmla="*/ 3556718 w 9558321"/>
              <a:gd name="connsiteY11" fmla="*/ 6139918 h 6667001"/>
              <a:gd name="connsiteX12" fmla="*/ 3853898 w 9558321"/>
              <a:gd name="connsiteY12" fmla="*/ 5511268 h 6667001"/>
              <a:gd name="connsiteX13" fmla="*/ 4608278 w 9558321"/>
              <a:gd name="connsiteY13" fmla="*/ 2676628 h 6667001"/>
              <a:gd name="connsiteX14" fmla="*/ 4871168 w 9558321"/>
              <a:gd name="connsiteY14" fmla="*/ 1796518 h 6667001"/>
              <a:gd name="connsiteX15" fmla="*/ 5202638 w 9558321"/>
              <a:gd name="connsiteY15" fmla="*/ 1305028 h 6667001"/>
              <a:gd name="connsiteX16" fmla="*/ 5531623 w 9558321"/>
              <a:gd name="connsiteY16" fmla="*/ 1411376 h 6667001"/>
              <a:gd name="connsiteX17" fmla="*/ 5901855 w 9558321"/>
              <a:gd name="connsiteY17" fmla="*/ 2090219 h 6667001"/>
              <a:gd name="connsiteX18" fmla="*/ 6659054 w 9558321"/>
              <a:gd name="connsiteY18" fmla="*/ 3768460 h 6667001"/>
              <a:gd name="connsiteX19" fmla="*/ 6960722 w 9558321"/>
              <a:gd name="connsiteY19" fmla="*/ 4152593 h 6667001"/>
              <a:gd name="connsiteX20" fmla="*/ 7221581 w 9558321"/>
              <a:gd name="connsiteY20" fmla="*/ 3818987 h 6667001"/>
              <a:gd name="connsiteX21" fmla="*/ 7568648 w 9558321"/>
              <a:gd name="connsiteY21" fmla="*/ 2402308 h 6667001"/>
              <a:gd name="connsiteX22" fmla="*/ 7920493 w 9558321"/>
              <a:gd name="connsiteY22" fmla="*/ 1668303 h 6667001"/>
              <a:gd name="connsiteX23" fmla="*/ 8414468 w 9558321"/>
              <a:gd name="connsiteY23" fmla="*/ 1716508 h 6667001"/>
              <a:gd name="connsiteX24" fmla="*/ 9248858 w 9558321"/>
              <a:gd name="connsiteY24" fmla="*/ 2642338 h 6667001"/>
              <a:gd name="connsiteX25" fmla="*/ 9523178 w 9558321"/>
              <a:gd name="connsiteY25" fmla="*/ 3591028 h 6667001"/>
              <a:gd name="connsiteX26" fmla="*/ 9546038 w 9558321"/>
              <a:gd name="connsiteY26" fmla="*/ 4939768 h 6667001"/>
              <a:gd name="connsiteX27" fmla="*/ 9443168 w 9558321"/>
              <a:gd name="connsiteY27" fmla="*/ 6231358 h 6667001"/>
              <a:gd name="connsiteX28" fmla="*/ 9443168 w 9558321"/>
              <a:gd name="connsiteY28" fmla="*/ 6231358 h 6667001"/>
              <a:gd name="connsiteX0" fmla="*/ 0 w 9558321"/>
              <a:gd name="connsiteY0" fmla="*/ 6402808 h 6665575"/>
              <a:gd name="connsiteX1" fmla="*/ 607778 w 9558321"/>
              <a:gd name="connsiteY1" fmla="*/ 2093698 h 6665575"/>
              <a:gd name="connsiteX2" fmla="*/ 887657 w 9558321"/>
              <a:gd name="connsiteY2" fmla="*/ 830255 h 6665575"/>
              <a:gd name="connsiteX3" fmla="*/ 1245915 w 9558321"/>
              <a:gd name="connsiteY3" fmla="*/ 132983 h 6665575"/>
              <a:gd name="connsiteX4" fmla="*/ 1730843 w 9558321"/>
              <a:gd name="connsiteY4" fmla="*/ 72385 h 6665575"/>
              <a:gd name="connsiteX5" fmla="*/ 2253698 w 9558321"/>
              <a:gd name="connsiteY5" fmla="*/ 927838 h 6665575"/>
              <a:gd name="connsiteX6" fmla="*/ 2665178 w 9558321"/>
              <a:gd name="connsiteY6" fmla="*/ 3613888 h 6665575"/>
              <a:gd name="connsiteX7" fmla="*/ 2893778 w 9558321"/>
              <a:gd name="connsiteY7" fmla="*/ 5122648 h 6665575"/>
              <a:gd name="connsiteX8" fmla="*/ 3099518 w 9558321"/>
              <a:gd name="connsiteY8" fmla="*/ 6059908 h 6665575"/>
              <a:gd name="connsiteX9" fmla="*/ 3270968 w 9558321"/>
              <a:gd name="connsiteY9" fmla="*/ 6665201 h 6665575"/>
              <a:gd name="connsiteX10" fmla="*/ 3556718 w 9558321"/>
              <a:gd name="connsiteY10" fmla="*/ 6139918 h 6665575"/>
              <a:gd name="connsiteX11" fmla="*/ 3853898 w 9558321"/>
              <a:gd name="connsiteY11" fmla="*/ 5511268 h 6665575"/>
              <a:gd name="connsiteX12" fmla="*/ 4608278 w 9558321"/>
              <a:gd name="connsiteY12" fmla="*/ 2676628 h 6665575"/>
              <a:gd name="connsiteX13" fmla="*/ 4871168 w 9558321"/>
              <a:gd name="connsiteY13" fmla="*/ 1796518 h 6665575"/>
              <a:gd name="connsiteX14" fmla="*/ 5202638 w 9558321"/>
              <a:gd name="connsiteY14" fmla="*/ 1305028 h 6665575"/>
              <a:gd name="connsiteX15" fmla="*/ 5531623 w 9558321"/>
              <a:gd name="connsiteY15" fmla="*/ 1411376 h 6665575"/>
              <a:gd name="connsiteX16" fmla="*/ 5901855 w 9558321"/>
              <a:gd name="connsiteY16" fmla="*/ 2090219 h 6665575"/>
              <a:gd name="connsiteX17" fmla="*/ 6659054 w 9558321"/>
              <a:gd name="connsiteY17" fmla="*/ 3768460 h 6665575"/>
              <a:gd name="connsiteX18" fmla="*/ 6960722 w 9558321"/>
              <a:gd name="connsiteY18" fmla="*/ 4152593 h 6665575"/>
              <a:gd name="connsiteX19" fmla="*/ 7221581 w 9558321"/>
              <a:gd name="connsiteY19" fmla="*/ 3818987 h 6665575"/>
              <a:gd name="connsiteX20" fmla="*/ 7568648 w 9558321"/>
              <a:gd name="connsiteY20" fmla="*/ 2402308 h 6665575"/>
              <a:gd name="connsiteX21" fmla="*/ 7920493 w 9558321"/>
              <a:gd name="connsiteY21" fmla="*/ 1668303 h 6665575"/>
              <a:gd name="connsiteX22" fmla="*/ 8414468 w 9558321"/>
              <a:gd name="connsiteY22" fmla="*/ 1716508 h 6665575"/>
              <a:gd name="connsiteX23" fmla="*/ 9248858 w 9558321"/>
              <a:gd name="connsiteY23" fmla="*/ 2642338 h 6665575"/>
              <a:gd name="connsiteX24" fmla="*/ 9523178 w 9558321"/>
              <a:gd name="connsiteY24" fmla="*/ 3591028 h 6665575"/>
              <a:gd name="connsiteX25" fmla="*/ 9546038 w 9558321"/>
              <a:gd name="connsiteY25" fmla="*/ 4939768 h 6665575"/>
              <a:gd name="connsiteX26" fmla="*/ 9443168 w 9558321"/>
              <a:gd name="connsiteY26" fmla="*/ 6231358 h 6665575"/>
              <a:gd name="connsiteX27" fmla="*/ 9443168 w 9558321"/>
              <a:gd name="connsiteY27" fmla="*/ 6231358 h 6665575"/>
              <a:gd name="connsiteX0" fmla="*/ 0 w 9558321"/>
              <a:gd name="connsiteY0" fmla="*/ 6402808 h 6677509"/>
              <a:gd name="connsiteX1" fmla="*/ 607778 w 9558321"/>
              <a:gd name="connsiteY1" fmla="*/ 2093698 h 6677509"/>
              <a:gd name="connsiteX2" fmla="*/ 887657 w 9558321"/>
              <a:gd name="connsiteY2" fmla="*/ 830255 h 6677509"/>
              <a:gd name="connsiteX3" fmla="*/ 1245915 w 9558321"/>
              <a:gd name="connsiteY3" fmla="*/ 132983 h 6677509"/>
              <a:gd name="connsiteX4" fmla="*/ 1730843 w 9558321"/>
              <a:gd name="connsiteY4" fmla="*/ 72385 h 6677509"/>
              <a:gd name="connsiteX5" fmla="*/ 2253698 w 9558321"/>
              <a:gd name="connsiteY5" fmla="*/ 927838 h 6677509"/>
              <a:gd name="connsiteX6" fmla="*/ 2665178 w 9558321"/>
              <a:gd name="connsiteY6" fmla="*/ 3613888 h 6677509"/>
              <a:gd name="connsiteX7" fmla="*/ 2893778 w 9558321"/>
              <a:gd name="connsiteY7" fmla="*/ 5122648 h 6677509"/>
              <a:gd name="connsiteX8" fmla="*/ 3099518 w 9558321"/>
              <a:gd name="connsiteY8" fmla="*/ 6059908 h 6677509"/>
              <a:gd name="connsiteX9" fmla="*/ 3270968 w 9558321"/>
              <a:gd name="connsiteY9" fmla="*/ 6665201 h 6677509"/>
              <a:gd name="connsiteX10" fmla="*/ 3853898 w 9558321"/>
              <a:gd name="connsiteY10" fmla="*/ 5511268 h 6677509"/>
              <a:gd name="connsiteX11" fmla="*/ 4608278 w 9558321"/>
              <a:gd name="connsiteY11" fmla="*/ 2676628 h 6677509"/>
              <a:gd name="connsiteX12" fmla="*/ 4871168 w 9558321"/>
              <a:gd name="connsiteY12" fmla="*/ 1796518 h 6677509"/>
              <a:gd name="connsiteX13" fmla="*/ 5202638 w 9558321"/>
              <a:gd name="connsiteY13" fmla="*/ 1305028 h 6677509"/>
              <a:gd name="connsiteX14" fmla="*/ 5531623 w 9558321"/>
              <a:gd name="connsiteY14" fmla="*/ 1411376 h 6677509"/>
              <a:gd name="connsiteX15" fmla="*/ 5901855 w 9558321"/>
              <a:gd name="connsiteY15" fmla="*/ 2090219 h 6677509"/>
              <a:gd name="connsiteX16" fmla="*/ 6659054 w 9558321"/>
              <a:gd name="connsiteY16" fmla="*/ 3768460 h 6677509"/>
              <a:gd name="connsiteX17" fmla="*/ 6960722 w 9558321"/>
              <a:gd name="connsiteY17" fmla="*/ 4152593 h 6677509"/>
              <a:gd name="connsiteX18" fmla="*/ 7221581 w 9558321"/>
              <a:gd name="connsiteY18" fmla="*/ 3818987 h 6677509"/>
              <a:gd name="connsiteX19" fmla="*/ 7568648 w 9558321"/>
              <a:gd name="connsiteY19" fmla="*/ 2402308 h 6677509"/>
              <a:gd name="connsiteX20" fmla="*/ 7920493 w 9558321"/>
              <a:gd name="connsiteY20" fmla="*/ 1668303 h 6677509"/>
              <a:gd name="connsiteX21" fmla="*/ 8414468 w 9558321"/>
              <a:gd name="connsiteY21" fmla="*/ 1716508 h 6677509"/>
              <a:gd name="connsiteX22" fmla="*/ 9248858 w 9558321"/>
              <a:gd name="connsiteY22" fmla="*/ 2642338 h 6677509"/>
              <a:gd name="connsiteX23" fmla="*/ 9523178 w 9558321"/>
              <a:gd name="connsiteY23" fmla="*/ 3591028 h 6677509"/>
              <a:gd name="connsiteX24" fmla="*/ 9546038 w 9558321"/>
              <a:gd name="connsiteY24" fmla="*/ 4939768 h 6677509"/>
              <a:gd name="connsiteX25" fmla="*/ 9443168 w 9558321"/>
              <a:gd name="connsiteY25" fmla="*/ 6231358 h 6677509"/>
              <a:gd name="connsiteX26" fmla="*/ 9443168 w 9558321"/>
              <a:gd name="connsiteY26" fmla="*/ 6231358 h 6677509"/>
              <a:gd name="connsiteX0" fmla="*/ 0 w 9558321"/>
              <a:gd name="connsiteY0" fmla="*/ 6402808 h 6424016"/>
              <a:gd name="connsiteX1" fmla="*/ 607778 w 9558321"/>
              <a:gd name="connsiteY1" fmla="*/ 2093698 h 6424016"/>
              <a:gd name="connsiteX2" fmla="*/ 887657 w 9558321"/>
              <a:gd name="connsiteY2" fmla="*/ 830255 h 6424016"/>
              <a:gd name="connsiteX3" fmla="*/ 1245915 w 9558321"/>
              <a:gd name="connsiteY3" fmla="*/ 132983 h 6424016"/>
              <a:gd name="connsiteX4" fmla="*/ 1730843 w 9558321"/>
              <a:gd name="connsiteY4" fmla="*/ 72385 h 6424016"/>
              <a:gd name="connsiteX5" fmla="*/ 2253698 w 9558321"/>
              <a:gd name="connsiteY5" fmla="*/ 927838 h 6424016"/>
              <a:gd name="connsiteX6" fmla="*/ 2665178 w 9558321"/>
              <a:gd name="connsiteY6" fmla="*/ 3613888 h 6424016"/>
              <a:gd name="connsiteX7" fmla="*/ 2893778 w 9558321"/>
              <a:gd name="connsiteY7" fmla="*/ 5122648 h 6424016"/>
              <a:gd name="connsiteX8" fmla="*/ 3099518 w 9558321"/>
              <a:gd name="connsiteY8" fmla="*/ 6059908 h 6424016"/>
              <a:gd name="connsiteX9" fmla="*/ 3461799 w 9558321"/>
              <a:gd name="connsiteY9" fmla="*/ 6402808 h 6424016"/>
              <a:gd name="connsiteX10" fmla="*/ 3853898 w 9558321"/>
              <a:gd name="connsiteY10" fmla="*/ 5511268 h 6424016"/>
              <a:gd name="connsiteX11" fmla="*/ 4608278 w 9558321"/>
              <a:gd name="connsiteY11" fmla="*/ 2676628 h 6424016"/>
              <a:gd name="connsiteX12" fmla="*/ 4871168 w 9558321"/>
              <a:gd name="connsiteY12" fmla="*/ 1796518 h 6424016"/>
              <a:gd name="connsiteX13" fmla="*/ 5202638 w 9558321"/>
              <a:gd name="connsiteY13" fmla="*/ 1305028 h 6424016"/>
              <a:gd name="connsiteX14" fmla="*/ 5531623 w 9558321"/>
              <a:gd name="connsiteY14" fmla="*/ 1411376 h 6424016"/>
              <a:gd name="connsiteX15" fmla="*/ 5901855 w 9558321"/>
              <a:gd name="connsiteY15" fmla="*/ 2090219 h 6424016"/>
              <a:gd name="connsiteX16" fmla="*/ 6659054 w 9558321"/>
              <a:gd name="connsiteY16" fmla="*/ 3768460 h 6424016"/>
              <a:gd name="connsiteX17" fmla="*/ 6960722 w 9558321"/>
              <a:gd name="connsiteY17" fmla="*/ 4152593 h 6424016"/>
              <a:gd name="connsiteX18" fmla="*/ 7221581 w 9558321"/>
              <a:gd name="connsiteY18" fmla="*/ 3818987 h 6424016"/>
              <a:gd name="connsiteX19" fmla="*/ 7568648 w 9558321"/>
              <a:gd name="connsiteY19" fmla="*/ 2402308 h 6424016"/>
              <a:gd name="connsiteX20" fmla="*/ 7920493 w 9558321"/>
              <a:gd name="connsiteY20" fmla="*/ 1668303 h 6424016"/>
              <a:gd name="connsiteX21" fmla="*/ 8414468 w 9558321"/>
              <a:gd name="connsiteY21" fmla="*/ 1716508 h 6424016"/>
              <a:gd name="connsiteX22" fmla="*/ 9248858 w 9558321"/>
              <a:gd name="connsiteY22" fmla="*/ 2642338 h 6424016"/>
              <a:gd name="connsiteX23" fmla="*/ 9523178 w 9558321"/>
              <a:gd name="connsiteY23" fmla="*/ 3591028 h 6424016"/>
              <a:gd name="connsiteX24" fmla="*/ 9546038 w 9558321"/>
              <a:gd name="connsiteY24" fmla="*/ 4939768 h 6424016"/>
              <a:gd name="connsiteX25" fmla="*/ 9443168 w 9558321"/>
              <a:gd name="connsiteY25" fmla="*/ 6231358 h 6424016"/>
              <a:gd name="connsiteX26" fmla="*/ 9443168 w 9558321"/>
              <a:gd name="connsiteY26" fmla="*/ 6231358 h 6424016"/>
              <a:gd name="connsiteX0" fmla="*/ 0 w 9558321"/>
              <a:gd name="connsiteY0" fmla="*/ 6402808 h 6443031"/>
              <a:gd name="connsiteX1" fmla="*/ 607778 w 9558321"/>
              <a:gd name="connsiteY1" fmla="*/ 2093698 h 6443031"/>
              <a:gd name="connsiteX2" fmla="*/ 887657 w 9558321"/>
              <a:gd name="connsiteY2" fmla="*/ 830255 h 6443031"/>
              <a:gd name="connsiteX3" fmla="*/ 1245915 w 9558321"/>
              <a:gd name="connsiteY3" fmla="*/ 132983 h 6443031"/>
              <a:gd name="connsiteX4" fmla="*/ 1730843 w 9558321"/>
              <a:gd name="connsiteY4" fmla="*/ 72385 h 6443031"/>
              <a:gd name="connsiteX5" fmla="*/ 2253698 w 9558321"/>
              <a:gd name="connsiteY5" fmla="*/ 927838 h 6443031"/>
              <a:gd name="connsiteX6" fmla="*/ 2665178 w 9558321"/>
              <a:gd name="connsiteY6" fmla="*/ 3613888 h 6443031"/>
              <a:gd name="connsiteX7" fmla="*/ 2893778 w 9558321"/>
              <a:gd name="connsiteY7" fmla="*/ 5122648 h 6443031"/>
              <a:gd name="connsiteX8" fmla="*/ 3107469 w 9558321"/>
              <a:gd name="connsiteY8" fmla="*/ 6171226 h 6443031"/>
              <a:gd name="connsiteX9" fmla="*/ 3461799 w 9558321"/>
              <a:gd name="connsiteY9" fmla="*/ 6402808 h 6443031"/>
              <a:gd name="connsiteX10" fmla="*/ 3853898 w 9558321"/>
              <a:gd name="connsiteY10" fmla="*/ 5511268 h 6443031"/>
              <a:gd name="connsiteX11" fmla="*/ 4608278 w 9558321"/>
              <a:gd name="connsiteY11" fmla="*/ 2676628 h 6443031"/>
              <a:gd name="connsiteX12" fmla="*/ 4871168 w 9558321"/>
              <a:gd name="connsiteY12" fmla="*/ 1796518 h 6443031"/>
              <a:gd name="connsiteX13" fmla="*/ 5202638 w 9558321"/>
              <a:gd name="connsiteY13" fmla="*/ 1305028 h 6443031"/>
              <a:gd name="connsiteX14" fmla="*/ 5531623 w 9558321"/>
              <a:gd name="connsiteY14" fmla="*/ 1411376 h 6443031"/>
              <a:gd name="connsiteX15" fmla="*/ 5901855 w 9558321"/>
              <a:gd name="connsiteY15" fmla="*/ 2090219 h 6443031"/>
              <a:gd name="connsiteX16" fmla="*/ 6659054 w 9558321"/>
              <a:gd name="connsiteY16" fmla="*/ 3768460 h 6443031"/>
              <a:gd name="connsiteX17" fmla="*/ 6960722 w 9558321"/>
              <a:gd name="connsiteY17" fmla="*/ 4152593 h 6443031"/>
              <a:gd name="connsiteX18" fmla="*/ 7221581 w 9558321"/>
              <a:gd name="connsiteY18" fmla="*/ 3818987 h 6443031"/>
              <a:gd name="connsiteX19" fmla="*/ 7568648 w 9558321"/>
              <a:gd name="connsiteY19" fmla="*/ 2402308 h 6443031"/>
              <a:gd name="connsiteX20" fmla="*/ 7920493 w 9558321"/>
              <a:gd name="connsiteY20" fmla="*/ 1668303 h 6443031"/>
              <a:gd name="connsiteX21" fmla="*/ 8414468 w 9558321"/>
              <a:gd name="connsiteY21" fmla="*/ 1716508 h 6443031"/>
              <a:gd name="connsiteX22" fmla="*/ 9248858 w 9558321"/>
              <a:gd name="connsiteY22" fmla="*/ 2642338 h 6443031"/>
              <a:gd name="connsiteX23" fmla="*/ 9523178 w 9558321"/>
              <a:gd name="connsiteY23" fmla="*/ 3591028 h 6443031"/>
              <a:gd name="connsiteX24" fmla="*/ 9546038 w 9558321"/>
              <a:gd name="connsiteY24" fmla="*/ 4939768 h 6443031"/>
              <a:gd name="connsiteX25" fmla="*/ 9443168 w 9558321"/>
              <a:gd name="connsiteY25" fmla="*/ 6231358 h 6443031"/>
              <a:gd name="connsiteX26" fmla="*/ 9443168 w 9558321"/>
              <a:gd name="connsiteY26" fmla="*/ 6231358 h 6443031"/>
              <a:gd name="connsiteX0" fmla="*/ 0 w 9558321"/>
              <a:gd name="connsiteY0" fmla="*/ 6402808 h 6409287"/>
              <a:gd name="connsiteX1" fmla="*/ 607778 w 9558321"/>
              <a:gd name="connsiteY1" fmla="*/ 2093698 h 6409287"/>
              <a:gd name="connsiteX2" fmla="*/ 887657 w 9558321"/>
              <a:gd name="connsiteY2" fmla="*/ 830255 h 6409287"/>
              <a:gd name="connsiteX3" fmla="*/ 1245915 w 9558321"/>
              <a:gd name="connsiteY3" fmla="*/ 132983 h 6409287"/>
              <a:gd name="connsiteX4" fmla="*/ 1730843 w 9558321"/>
              <a:gd name="connsiteY4" fmla="*/ 72385 h 6409287"/>
              <a:gd name="connsiteX5" fmla="*/ 2253698 w 9558321"/>
              <a:gd name="connsiteY5" fmla="*/ 927838 h 6409287"/>
              <a:gd name="connsiteX6" fmla="*/ 2665178 w 9558321"/>
              <a:gd name="connsiteY6" fmla="*/ 3613888 h 6409287"/>
              <a:gd name="connsiteX7" fmla="*/ 2893778 w 9558321"/>
              <a:gd name="connsiteY7" fmla="*/ 5122648 h 6409287"/>
              <a:gd name="connsiteX8" fmla="*/ 3107469 w 9558321"/>
              <a:gd name="connsiteY8" fmla="*/ 6171226 h 6409287"/>
              <a:gd name="connsiteX9" fmla="*/ 3390237 w 9558321"/>
              <a:gd name="connsiteY9" fmla="*/ 6363051 h 6409287"/>
              <a:gd name="connsiteX10" fmla="*/ 3853898 w 9558321"/>
              <a:gd name="connsiteY10" fmla="*/ 5511268 h 6409287"/>
              <a:gd name="connsiteX11" fmla="*/ 4608278 w 9558321"/>
              <a:gd name="connsiteY11" fmla="*/ 2676628 h 6409287"/>
              <a:gd name="connsiteX12" fmla="*/ 4871168 w 9558321"/>
              <a:gd name="connsiteY12" fmla="*/ 1796518 h 6409287"/>
              <a:gd name="connsiteX13" fmla="*/ 5202638 w 9558321"/>
              <a:gd name="connsiteY13" fmla="*/ 1305028 h 6409287"/>
              <a:gd name="connsiteX14" fmla="*/ 5531623 w 9558321"/>
              <a:gd name="connsiteY14" fmla="*/ 1411376 h 6409287"/>
              <a:gd name="connsiteX15" fmla="*/ 5901855 w 9558321"/>
              <a:gd name="connsiteY15" fmla="*/ 2090219 h 6409287"/>
              <a:gd name="connsiteX16" fmla="*/ 6659054 w 9558321"/>
              <a:gd name="connsiteY16" fmla="*/ 3768460 h 6409287"/>
              <a:gd name="connsiteX17" fmla="*/ 6960722 w 9558321"/>
              <a:gd name="connsiteY17" fmla="*/ 4152593 h 6409287"/>
              <a:gd name="connsiteX18" fmla="*/ 7221581 w 9558321"/>
              <a:gd name="connsiteY18" fmla="*/ 3818987 h 6409287"/>
              <a:gd name="connsiteX19" fmla="*/ 7568648 w 9558321"/>
              <a:gd name="connsiteY19" fmla="*/ 2402308 h 6409287"/>
              <a:gd name="connsiteX20" fmla="*/ 7920493 w 9558321"/>
              <a:gd name="connsiteY20" fmla="*/ 1668303 h 6409287"/>
              <a:gd name="connsiteX21" fmla="*/ 8414468 w 9558321"/>
              <a:gd name="connsiteY21" fmla="*/ 1716508 h 6409287"/>
              <a:gd name="connsiteX22" fmla="*/ 9248858 w 9558321"/>
              <a:gd name="connsiteY22" fmla="*/ 2642338 h 6409287"/>
              <a:gd name="connsiteX23" fmla="*/ 9523178 w 9558321"/>
              <a:gd name="connsiteY23" fmla="*/ 3591028 h 6409287"/>
              <a:gd name="connsiteX24" fmla="*/ 9546038 w 9558321"/>
              <a:gd name="connsiteY24" fmla="*/ 4939768 h 6409287"/>
              <a:gd name="connsiteX25" fmla="*/ 9443168 w 9558321"/>
              <a:gd name="connsiteY25" fmla="*/ 6231358 h 6409287"/>
              <a:gd name="connsiteX26" fmla="*/ 9443168 w 9558321"/>
              <a:gd name="connsiteY26" fmla="*/ 6231358 h 6409287"/>
              <a:gd name="connsiteX0" fmla="*/ 0 w 9558321"/>
              <a:gd name="connsiteY0" fmla="*/ 6402808 h 6409287"/>
              <a:gd name="connsiteX1" fmla="*/ 607778 w 9558321"/>
              <a:gd name="connsiteY1" fmla="*/ 2093698 h 6409287"/>
              <a:gd name="connsiteX2" fmla="*/ 887657 w 9558321"/>
              <a:gd name="connsiteY2" fmla="*/ 830255 h 6409287"/>
              <a:gd name="connsiteX3" fmla="*/ 1245915 w 9558321"/>
              <a:gd name="connsiteY3" fmla="*/ 132983 h 6409287"/>
              <a:gd name="connsiteX4" fmla="*/ 1730843 w 9558321"/>
              <a:gd name="connsiteY4" fmla="*/ 72385 h 6409287"/>
              <a:gd name="connsiteX5" fmla="*/ 2253698 w 9558321"/>
              <a:gd name="connsiteY5" fmla="*/ 927838 h 6409287"/>
              <a:gd name="connsiteX6" fmla="*/ 2665178 w 9558321"/>
              <a:gd name="connsiteY6" fmla="*/ 3613888 h 6409287"/>
              <a:gd name="connsiteX7" fmla="*/ 2893778 w 9558321"/>
              <a:gd name="connsiteY7" fmla="*/ 5122648 h 6409287"/>
              <a:gd name="connsiteX8" fmla="*/ 3179030 w 9558321"/>
              <a:gd name="connsiteY8" fmla="*/ 6171226 h 6409287"/>
              <a:gd name="connsiteX9" fmla="*/ 3390237 w 9558321"/>
              <a:gd name="connsiteY9" fmla="*/ 6363051 h 6409287"/>
              <a:gd name="connsiteX10" fmla="*/ 3853898 w 9558321"/>
              <a:gd name="connsiteY10" fmla="*/ 5511268 h 6409287"/>
              <a:gd name="connsiteX11" fmla="*/ 4608278 w 9558321"/>
              <a:gd name="connsiteY11" fmla="*/ 2676628 h 6409287"/>
              <a:gd name="connsiteX12" fmla="*/ 4871168 w 9558321"/>
              <a:gd name="connsiteY12" fmla="*/ 1796518 h 6409287"/>
              <a:gd name="connsiteX13" fmla="*/ 5202638 w 9558321"/>
              <a:gd name="connsiteY13" fmla="*/ 1305028 h 6409287"/>
              <a:gd name="connsiteX14" fmla="*/ 5531623 w 9558321"/>
              <a:gd name="connsiteY14" fmla="*/ 1411376 h 6409287"/>
              <a:gd name="connsiteX15" fmla="*/ 5901855 w 9558321"/>
              <a:gd name="connsiteY15" fmla="*/ 2090219 h 6409287"/>
              <a:gd name="connsiteX16" fmla="*/ 6659054 w 9558321"/>
              <a:gd name="connsiteY16" fmla="*/ 3768460 h 6409287"/>
              <a:gd name="connsiteX17" fmla="*/ 6960722 w 9558321"/>
              <a:gd name="connsiteY17" fmla="*/ 4152593 h 6409287"/>
              <a:gd name="connsiteX18" fmla="*/ 7221581 w 9558321"/>
              <a:gd name="connsiteY18" fmla="*/ 3818987 h 6409287"/>
              <a:gd name="connsiteX19" fmla="*/ 7568648 w 9558321"/>
              <a:gd name="connsiteY19" fmla="*/ 2402308 h 6409287"/>
              <a:gd name="connsiteX20" fmla="*/ 7920493 w 9558321"/>
              <a:gd name="connsiteY20" fmla="*/ 1668303 h 6409287"/>
              <a:gd name="connsiteX21" fmla="*/ 8414468 w 9558321"/>
              <a:gd name="connsiteY21" fmla="*/ 1716508 h 6409287"/>
              <a:gd name="connsiteX22" fmla="*/ 9248858 w 9558321"/>
              <a:gd name="connsiteY22" fmla="*/ 2642338 h 6409287"/>
              <a:gd name="connsiteX23" fmla="*/ 9523178 w 9558321"/>
              <a:gd name="connsiteY23" fmla="*/ 3591028 h 6409287"/>
              <a:gd name="connsiteX24" fmla="*/ 9546038 w 9558321"/>
              <a:gd name="connsiteY24" fmla="*/ 4939768 h 6409287"/>
              <a:gd name="connsiteX25" fmla="*/ 9443168 w 9558321"/>
              <a:gd name="connsiteY25" fmla="*/ 6231358 h 6409287"/>
              <a:gd name="connsiteX26" fmla="*/ 9443168 w 9558321"/>
              <a:gd name="connsiteY26" fmla="*/ 6231358 h 6409287"/>
              <a:gd name="connsiteX0" fmla="*/ 0 w 9558321"/>
              <a:gd name="connsiteY0" fmla="*/ 6402808 h 6443031"/>
              <a:gd name="connsiteX1" fmla="*/ 607778 w 9558321"/>
              <a:gd name="connsiteY1" fmla="*/ 2093698 h 6443031"/>
              <a:gd name="connsiteX2" fmla="*/ 887657 w 9558321"/>
              <a:gd name="connsiteY2" fmla="*/ 830255 h 6443031"/>
              <a:gd name="connsiteX3" fmla="*/ 1245915 w 9558321"/>
              <a:gd name="connsiteY3" fmla="*/ 132983 h 6443031"/>
              <a:gd name="connsiteX4" fmla="*/ 1730843 w 9558321"/>
              <a:gd name="connsiteY4" fmla="*/ 72385 h 6443031"/>
              <a:gd name="connsiteX5" fmla="*/ 2253698 w 9558321"/>
              <a:gd name="connsiteY5" fmla="*/ 927838 h 6443031"/>
              <a:gd name="connsiteX6" fmla="*/ 2665178 w 9558321"/>
              <a:gd name="connsiteY6" fmla="*/ 3613888 h 6443031"/>
              <a:gd name="connsiteX7" fmla="*/ 2893778 w 9558321"/>
              <a:gd name="connsiteY7" fmla="*/ 5122648 h 6443031"/>
              <a:gd name="connsiteX8" fmla="*/ 3179030 w 9558321"/>
              <a:gd name="connsiteY8" fmla="*/ 6171226 h 6443031"/>
              <a:gd name="connsiteX9" fmla="*/ 3461799 w 9558321"/>
              <a:gd name="connsiteY9" fmla="*/ 6402808 h 6443031"/>
              <a:gd name="connsiteX10" fmla="*/ 3853898 w 9558321"/>
              <a:gd name="connsiteY10" fmla="*/ 5511268 h 6443031"/>
              <a:gd name="connsiteX11" fmla="*/ 4608278 w 9558321"/>
              <a:gd name="connsiteY11" fmla="*/ 2676628 h 6443031"/>
              <a:gd name="connsiteX12" fmla="*/ 4871168 w 9558321"/>
              <a:gd name="connsiteY12" fmla="*/ 1796518 h 6443031"/>
              <a:gd name="connsiteX13" fmla="*/ 5202638 w 9558321"/>
              <a:gd name="connsiteY13" fmla="*/ 1305028 h 6443031"/>
              <a:gd name="connsiteX14" fmla="*/ 5531623 w 9558321"/>
              <a:gd name="connsiteY14" fmla="*/ 1411376 h 6443031"/>
              <a:gd name="connsiteX15" fmla="*/ 5901855 w 9558321"/>
              <a:gd name="connsiteY15" fmla="*/ 2090219 h 6443031"/>
              <a:gd name="connsiteX16" fmla="*/ 6659054 w 9558321"/>
              <a:gd name="connsiteY16" fmla="*/ 3768460 h 6443031"/>
              <a:gd name="connsiteX17" fmla="*/ 6960722 w 9558321"/>
              <a:gd name="connsiteY17" fmla="*/ 4152593 h 6443031"/>
              <a:gd name="connsiteX18" fmla="*/ 7221581 w 9558321"/>
              <a:gd name="connsiteY18" fmla="*/ 3818987 h 6443031"/>
              <a:gd name="connsiteX19" fmla="*/ 7568648 w 9558321"/>
              <a:gd name="connsiteY19" fmla="*/ 2402308 h 6443031"/>
              <a:gd name="connsiteX20" fmla="*/ 7920493 w 9558321"/>
              <a:gd name="connsiteY20" fmla="*/ 1668303 h 6443031"/>
              <a:gd name="connsiteX21" fmla="*/ 8414468 w 9558321"/>
              <a:gd name="connsiteY21" fmla="*/ 1716508 h 6443031"/>
              <a:gd name="connsiteX22" fmla="*/ 9248858 w 9558321"/>
              <a:gd name="connsiteY22" fmla="*/ 2642338 h 6443031"/>
              <a:gd name="connsiteX23" fmla="*/ 9523178 w 9558321"/>
              <a:gd name="connsiteY23" fmla="*/ 3591028 h 6443031"/>
              <a:gd name="connsiteX24" fmla="*/ 9546038 w 9558321"/>
              <a:gd name="connsiteY24" fmla="*/ 4939768 h 6443031"/>
              <a:gd name="connsiteX25" fmla="*/ 9443168 w 9558321"/>
              <a:gd name="connsiteY25" fmla="*/ 6231358 h 6443031"/>
              <a:gd name="connsiteX26" fmla="*/ 9443168 w 9558321"/>
              <a:gd name="connsiteY26" fmla="*/ 6231358 h 6443031"/>
              <a:gd name="connsiteX0" fmla="*/ 0 w 9558321"/>
              <a:gd name="connsiteY0" fmla="*/ 6402808 h 6402808"/>
              <a:gd name="connsiteX1" fmla="*/ 607778 w 9558321"/>
              <a:gd name="connsiteY1" fmla="*/ 2093698 h 6402808"/>
              <a:gd name="connsiteX2" fmla="*/ 887657 w 9558321"/>
              <a:gd name="connsiteY2" fmla="*/ 830255 h 6402808"/>
              <a:gd name="connsiteX3" fmla="*/ 1245915 w 9558321"/>
              <a:gd name="connsiteY3" fmla="*/ 132983 h 6402808"/>
              <a:gd name="connsiteX4" fmla="*/ 1730843 w 9558321"/>
              <a:gd name="connsiteY4" fmla="*/ 72385 h 6402808"/>
              <a:gd name="connsiteX5" fmla="*/ 2253698 w 9558321"/>
              <a:gd name="connsiteY5" fmla="*/ 927838 h 6402808"/>
              <a:gd name="connsiteX6" fmla="*/ 2665178 w 9558321"/>
              <a:gd name="connsiteY6" fmla="*/ 3613888 h 6402808"/>
              <a:gd name="connsiteX7" fmla="*/ 2893778 w 9558321"/>
              <a:gd name="connsiteY7" fmla="*/ 5122648 h 6402808"/>
              <a:gd name="connsiteX8" fmla="*/ 3179030 w 9558321"/>
              <a:gd name="connsiteY8" fmla="*/ 6171226 h 6402808"/>
              <a:gd name="connsiteX9" fmla="*/ 3398189 w 9558321"/>
              <a:gd name="connsiteY9" fmla="*/ 6347149 h 6402808"/>
              <a:gd name="connsiteX10" fmla="*/ 3853898 w 9558321"/>
              <a:gd name="connsiteY10" fmla="*/ 5511268 h 6402808"/>
              <a:gd name="connsiteX11" fmla="*/ 4608278 w 9558321"/>
              <a:gd name="connsiteY11" fmla="*/ 2676628 h 6402808"/>
              <a:gd name="connsiteX12" fmla="*/ 4871168 w 9558321"/>
              <a:gd name="connsiteY12" fmla="*/ 1796518 h 6402808"/>
              <a:gd name="connsiteX13" fmla="*/ 5202638 w 9558321"/>
              <a:gd name="connsiteY13" fmla="*/ 1305028 h 6402808"/>
              <a:gd name="connsiteX14" fmla="*/ 5531623 w 9558321"/>
              <a:gd name="connsiteY14" fmla="*/ 1411376 h 6402808"/>
              <a:gd name="connsiteX15" fmla="*/ 5901855 w 9558321"/>
              <a:gd name="connsiteY15" fmla="*/ 2090219 h 6402808"/>
              <a:gd name="connsiteX16" fmla="*/ 6659054 w 9558321"/>
              <a:gd name="connsiteY16" fmla="*/ 3768460 h 6402808"/>
              <a:gd name="connsiteX17" fmla="*/ 6960722 w 9558321"/>
              <a:gd name="connsiteY17" fmla="*/ 4152593 h 6402808"/>
              <a:gd name="connsiteX18" fmla="*/ 7221581 w 9558321"/>
              <a:gd name="connsiteY18" fmla="*/ 3818987 h 6402808"/>
              <a:gd name="connsiteX19" fmla="*/ 7568648 w 9558321"/>
              <a:gd name="connsiteY19" fmla="*/ 2402308 h 6402808"/>
              <a:gd name="connsiteX20" fmla="*/ 7920493 w 9558321"/>
              <a:gd name="connsiteY20" fmla="*/ 1668303 h 6402808"/>
              <a:gd name="connsiteX21" fmla="*/ 8414468 w 9558321"/>
              <a:gd name="connsiteY21" fmla="*/ 1716508 h 6402808"/>
              <a:gd name="connsiteX22" fmla="*/ 9248858 w 9558321"/>
              <a:gd name="connsiteY22" fmla="*/ 2642338 h 6402808"/>
              <a:gd name="connsiteX23" fmla="*/ 9523178 w 9558321"/>
              <a:gd name="connsiteY23" fmla="*/ 3591028 h 6402808"/>
              <a:gd name="connsiteX24" fmla="*/ 9546038 w 9558321"/>
              <a:gd name="connsiteY24" fmla="*/ 4939768 h 6402808"/>
              <a:gd name="connsiteX25" fmla="*/ 9443168 w 9558321"/>
              <a:gd name="connsiteY25" fmla="*/ 6231358 h 6402808"/>
              <a:gd name="connsiteX26" fmla="*/ 9443168 w 9558321"/>
              <a:gd name="connsiteY26" fmla="*/ 6231358 h 6402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9558321" h="6402808">
                <a:moveTo>
                  <a:pt x="0" y="6402808"/>
                </a:moveTo>
                <a:cubicBezTo>
                  <a:pt x="212407" y="4866425"/>
                  <a:pt x="459835" y="3022457"/>
                  <a:pt x="607778" y="2093698"/>
                </a:cubicBezTo>
                <a:cubicBezTo>
                  <a:pt x="755721" y="1164939"/>
                  <a:pt x="781301" y="1157041"/>
                  <a:pt x="887657" y="830255"/>
                </a:cubicBezTo>
                <a:cubicBezTo>
                  <a:pt x="994013" y="503469"/>
                  <a:pt x="1105384" y="259295"/>
                  <a:pt x="1245915" y="132983"/>
                </a:cubicBezTo>
                <a:cubicBezTo>
                  <a:pt x="1386446" y="6671"/>
                  <a:pt x="1562879" y="-60091"/>
                  <a:pt x="1730843" y="72385"/>
                </a:cubicBezTo>
                <a:cubicBezTo>
                  <a:pt x="1898807" y="204861"/>
                  <a:pt x="2029437" y="347618"/>
                  <a:pt x="2253698" y="927838"/>
                </a:cubicBezTo>
                <a:cubicBezTo>
                  <a:pt x="2477959" y="1508058"/>
                  <a:pt x="2558498" y="2914753"/>
                  <a:pt x="2665178" y="3613888"/>
                </a:cubicBezTo>
                <a:cubicBezTo>
                  <a:pt x="2771858" y="4313023"/>
                  <a:pt x="2808136" y="4696425"/>
                  <a:pt x="2893778" y="5122648"/>
                </a:cubicBezTo>
                <a:cubicBezTo>
                  <a:pt x="2979420" y="5548871"/>
                  <a:pt x="3094962" y="5967143"/>
                  <a:pt x="3179030" y="6171226"/>
                </a:cubicBezTo>
                <a:cubicBezTo>
                  <a:pt x="3263099" y="6375310"/>
                  <a:pt x="3285711" y="6457142"/>
                  <a:pt x="3398189" y="6347149"/>
                </a:cubicBezTo>
                <a:cubicBezTo>
                  <a:pt x="3510667" y="6237156"/>
                  <a:pt x="3652217" y="6123021"/>
                  <a:pt x="3853898" y="5511268"/>
                </a:cubicBezTo>
                <a:cubicBezTo>
                  <a:pt x="4055579" y="4899515"/>
                  <a:pt x="4438733" y="3295753"/>
                  <a:pt x="4608278" y="2676628"/>
                </a:cubicBezTo>
                <a:cubicBezTo>
                  <a:pt x="4777823" y="2057503"/>
                  <a:pt x="4772108" y="2025118"/>
                  <a:pt x="4871168" y="1796518"/>
                </a:cubicBezTo>
                <a:cubicBezTo>
                  <a:pt x="4970228" y="1567918"/>
                  <a:pt x="5092562" y="1369218"/>
                  <a:pt x="5202638" y="1305028"/>
                </a:cubicBezTo>
                <a:cubicBezTo>
                  <a:pt x="5312714" y="1240838"/>
                  <a:pt x="5415087" y="1280511"/>
                  <a:pt x="5531623" y="1411376"/>
                </a:cubicBezTo>
                <a:cubicBezTo>
                  <a:pt x="5648159" y="1542241"/>
                  <a:pt x="5713950" y="1697372"/>
                  <a:pt x="5901855" y="2090219"/>
                </a:cubicBezTo>
                <a:cubicBezTo>
                  <a:pt x="6089760" y="2483066"/>
                  <a:pt x="6482576" y="3424731"/>
                  <a:pt x="6659054" y="3768460"/>
                </a:cubicBezTo>
                <a:cubicBezTo>
                  <a:pt x="6835532" y="4112189"/>
                  <a:pt x="6866968" y="4144172"/>
                  <a:pt x="6960722" y="4152593"/>
                </a:cubicBezTo>
                <a:cubicBezTo>
                  <a:pt x="7054476" y="4161014"/>
                  <a:pt x="7120260" y="4110701"/>
                  <a:pt x="7221581" y="3818987"/>
                </a:cubicBezTo>
                <a:cubicBezTo>
                  <a:pt x="7322902" y="3527273"/>
                  <a:pt x="7452163" y="2760755"/>
                  <a:pt x="7568648" y="2402308"/>
                </a:cubicBezTo>
                <a:cubicBezTo>
                  <a:pt x="7685133" y="2043861"/>
                  <a:pt x="7779523" y="1782603"/>
                  <a:pt x="7920493" y="1668303"/>
                </a:cubicBezTo>
                <a:cubicBezTo>
                  <a:pt x="8061463" y="1554003"/>
                  <a:pt x="8193074" y="1554169"/>
                  <a:pt x="8414468" y="1716508"/>
                </a:cubicBezTo>
                <a:cubicBezTo>
                  <a:pt x="8635862" y="1878847"/>
                  <a:pt x="9064073" y="2329918"/>
                  <a:pt x="9248858" y="2642338"/>
                </a:cubicBezTo>
                <a:cubicBezTo>
                  <a:pt x="9433643" y="2954758"/>
                  <a:pt x="9473648" y="3208123"/>
                  <a:pt x="9523178" y="3591028"/>
                </a:cubicBezTo>
                <a:cubicBezTo>
                  <a:pt x="9572708" y="3973933"/>
                  <a:pt x="9559373" y="4499713"/>
                  <a:pt x="9546038" y="4939768"/>
                </a:cubicBezTo>
                <a:cubicBezTo>
                  <a:pt x="9532703" y="5379823"/>
                  <a:pt x="9443168" y="6231358"/>
                  <a:pt x="9443168" y="6231358"/>
                </a:cubicBezTo>
                <a:lnTo>
                  <a:pt x="9443168" y="6231358"/>
                </a:lnTo>
              </a:path>
            </a:pathLst>
          </a:cu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264" name="Straight Connector 1263">
            <a:extLst>
              <a:ext uri="{FF2B5EF4-FFF2-40B4-BE49-F238E27FC236}">
                <a16:creationId xmlns:a16="http://schemas.microsoft.com/office/drawing/2014/main" id="{360680CB-F922-7180-D2A9-54622B356D73}"/>
              </a:ext>
            </a:extLst>
          </p:cNvPr>
          <p:cNvCxnSpPr>
            <a:cxnSpLocks/>
          </p:cNvCxnSpPr>
          <p:nvPr/>
        </p:nvCxnSpPr>
        <p:spPr>
          <a:xfrm flipH="1">
            <a:off x="-10279338" y="6812201"/>
            <a:ext cx="10337927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85AE01C-7B7E-2F9E-23AE-99547BC522DB}"/>
                  </a:ext>
                </a:extLst>
              </p14:cNvPr>
              <p14:cNvContentPartPr/>
              <p14:nvPr/>
            </p14:nvContentPartPr>
            <p14:xfrm>
              <a:off x="-6978340" y="4121368"/>
              <a:ext cx="527040" cy="2980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85AE01C-7B7E-2F9E-23AE-99547BC522DB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-7041340" y="4058368"/>
                <a:ext cx="65268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63E8318-A1C9-8FAD-E70C-634F50F5C59A}"/>
                  </a:ext>
                </a:extLst>
              </p14:cNvPr>
              <p14:cNvContentPartPr/>
              <p14:nvPr/>
            </p14:nvContentPartPr>
            <p14:xfrm>
              <a:off x="-6963580" y="4189768"/>
              <a:ext cx="588240" cy="5925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63E8318-A1C9-8FAD-E70C-634F50F5C59A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-7026580" y="4126768"/>
                <a:ext cx="713880" cy="718200"/>
              </a:xfrm>
              <a:prstGeom prst="rect">
                <a:avLst/>
              </a:prstGeom>
            </p:spPr>
          </p:pic>
        </mc:Fallback>
      </mc:AlternateContent>
      <p:sp>
        <p:nvSpPr>
          <p:cNvPr id="1418" name="Oval 1417">
            <a:extLst>
              <a:ext uri="{FF2B5EF4-FFF2-40B4-BE49-F238E27FC236}">
                <a16:creationId xmlns:a16="http://schemas.microsoft.com/office/drawing/2014/main" id="{6AAA1D1F-85B1-30EC-B025-1B19E2954BF5}"/>
              </a:ext>
            </a:extLst>
          </p:cNvPr>
          <p:cNvSpPr/>
          <p:nvPr/>
        </p:nvSpPr>
        <p:spPr>
          <a:xfrm>
            <a:off x="-3146138" y="4556668"/>
            <a:ext cx="308341" cy="309114"/>
          </a:xfrm>
          <a:prstGeom prst="ellipse">
            <a:avLst/>
          </a:prstGeom>
          <a:solidFill>
            <a:schemeClr val="tx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17" name="Oval 1416">
            <a:extLst>
              <a:ext uri="{FF2B5EF4-FFF2-40B4-BE49-F238E27FC236}">
                <a16:creationId xmlns:a16="http://schemas.microsoft.com/office/drawing/2014/main" id="{6CFE09D0-9DF2-E95B-4799-CB6372164046}"/>
              </a:ext>
            </a:extLst>
          </p:cNvPr>
          <p:cNvSpPr/>
          <p:nvPr/>
        </p:nvSpPr>
        <p:spPr>
          <a:xfrm>
            <a:off x="-3031649" y="4657213"/>
            <a:ext cx="88149" cy="894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20" name="Oval 1419">
            <a:extLst>
              <a:ext uri="{FF2B5EF4-FFF2-40B4-BE49-F238E27FC236}">
                <a16:creationId xmlns:a16="http://schemas.microsoft.com/office/drawing/2014/main" id="{88AB5C7E-9258-75F0-4A1E-6EE26873D15F}"/>
              </a:ext>
            </a:extLst>
          </p:cNvPr>
          <p:cNvSpPr/>
          <p:nvPr/>
        </p:nvSpPr>
        <p:spPr>
          <a:xfrm>
            <a:off x="-3478061" y="2140473"/>
            <a:ext cx="2143256" cy="2080825"/>
          </a:xfrm>
          <a:prstGeom prst="ellipse">
            <a:avLst/>
          </a:prstGeom>
          <a:solidFill>
            <a:schemeClr val="tx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19" name="Oval 1418">
            <a:extLst>
              <a:ext uri="{FF2B5EF4-FFF2-40B4-BE49-F238E27FC236}">
                <a16:creationId xmlns:a16="http://schemas.microsoft.com/office/drawing/2014/main" id="{A302075B-53E4-A627-6E3D-F1FB6F835495}"/>
              </a:ext>
            </a:extLst>
          </p:cNvPr>
          <p:cNvSpPr/>
          <p:nvPr/>
        </p:nvSpPr>
        <p:spPr>
          <a:xfrm>
            <a:off x="-2443679" y="3138097"/>
            <a:ext cx="88149" cy="894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21" name="Oval 1420">
            <a:extLst>
              <a:ext uri="{FF2B5EF4-FFF2-40B4-BE49-F238E27FC236}">
                <a16:creationId xmlns:a16="http://schemas.microsoft.com/office/drawing/2014/main" id="{795C9A16-294E-E8FB-BFD8-ED2BCA123A77}"/>
              </a:ext>
            </a:extLst>
          </p:cNvPr>
          <p:cNvSpPr/>
          <p:nvPr/>
        </p:nvSpPr>
        <p:spPr>
          <a:xfrm>
            <a:off x="-8585571" y="384425"/>
            <a:ext cx="347539" cy="336175"/>
          </a:xfrm>
          <a:prstGeom prst="ellipse">
            <a:avLst/>
          </a:prstGeom>
          <a:solidFill>
            <a:schemeClr val="tx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22" name="Oval 1421">
            <a:extLst>
              <a:ext uri="{FF2B5EF4-FFF2-40B4-BE49-F238E27FC236}">
                <a16:creationId xmlns:a16="http://schemas.microsoft.com/office/drawing/2014/main" id="{7EBE4708-A27A-57D9-380C-0062D92C92D1}"/>
              </a:ext>
            </a:extLst>
          </p:cNvPr>
          <p:cNvSpPr/>
          <p:nvPr/>
        </p:nvSpPr>
        <p:spPr>
          <a:xfrm>
            <a:off x="-8458999" y="504464"/>
            <a:ext cx="88149" cy="894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24" name="Oval 1423">
            <a:extLst>
              <a:ext uri="{FF2B5EF4-FFF2-40B4-BE49-F238E27FC236}">
                <a16:creationId xmlns:a16="http://schemas.microsoft.com/office/drawing/2014/main" id="{910F2A30-205D-3002-089A-19EF63DBBE72}"/>
              </a:ext>
            </a:extLst>
          </p:cNvPr>
          <p:cNvSpPr/>
          <p:nvPr/>
        </p:nvSpPr>
        <p:spPr>
          <a:xfrm>
            <a:off x="-7606080" y="5489516"/>
            <a:ext cx="1173053" cy="1197799"/>
          </a:xfrm>
          <a:prstGeom prst="ellipse">
            <a:avLst/>
          </a:prstGeom>
          <a:solidFill>
            <a:schemeClr val="tx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23" name="Oval 1422">
            <a:extLst>
              <a:ext uri="{FF2B5EF4-FFF2-40B4-BE49-F238E27FC236}">
                <a16:creationId xmlns:a16="http://schemas.microsoft.com/office/drawing/2014/main" id="{BE1755F9-5DA6-DD4B-C0CD-E0888AA7153C}"/>
              </a:ext>
            </a:extLst>
          </p:cNvPr>
          <p:cNvSpPr/>
          <p:nvPr/>
        </p:nvSpPr>
        <p:spPr>
          <a:xfrm>
            <a:off x="-7104497" y="6003380"/>
            <a:ext cx="174540" cy="180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81BB207-C9A4-6AA1-8B91-422ED0F1109B}"/>
              </a:ext>
            </a:extLst>
          </p:cNvPr>
          <p:cNvSpPr/>
          <p:nvPr/>
        </p:nvSpPr>
        <p:spPr>
          <a:xfrm>
            <a:off x="-10492141" y="-1215444"/>
            <a:ext cx="23436067" cy="1402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25" name="Rectangle 1424">
            <a:extLst>
              <a:ext uri="{FF2B5EF4-FFF2-40B4-BE49-F238E27FC236}">
                <a16:creationId xmlns:a16="http://schemas.microsoft.com/office/drawing/2014/main" id="{94AF9B87-CB04-28DE-6430-C320584DFF8F}"/>
              </a:ext>
            </a:extLst>
          </p:cNvPr>
          <p:cNvSpPr/>
          <p:nvPr/>
        </p:nvSpPr>
        <p:spPr>
          <a:xfrm>
            <a:off x="58589" y="6637844"/>
            <a:ext cx="588725" cy="14026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266" name="Oval 1265">
            <a:extLst>
              <a:ext uri="{FF2B5EF4-FFF2-40B4-BE49-F238E27FC236}">
                <a16:creationId xmlns:a16="http://schemas.microsoft.com/office/drawing/2014/main" id="{E8CFE44C-70FF-D9BF-71AF-BCCC0B390F35}"/>
              </a:ext>
            </a:extLst>
          </p:cNvPr>
          <p:cNvSpPr/>
          <p:nvPr/>
        </p:nvSpPr>
        <p:spPr>
          <a:xfrm>
            <a:off x="-7046719" y="2681057"/>
            <a:ext cx="3019268" cy="3040161"/>
          </a:xfrm>
          <a:prstGeom prst="ellipse">
            <a:avLst/>
          </a:prstGeom>
          <a:solidFill>
            <a:schemeClr val="tx2">
              <a:lumMod val="40000"/>
              <a:lumOff val="60000"/>
              <a:alpha val="61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13" name="Oval 1412">
            <a:extLst>
              <a:ext uri="{FF2B5EF4-FFF2-40B4-BE49-F238E27FC236}">
                <a16:creationId xmlns:a16="http://schemas.microsoft.com/office/drawing/2014/main" id="{ADEF7B41-7BC1-296C-F769-AD080C07F5D1}"/>
              </a:ext>
            </a:extLst>
          </p:cNvPr>
          <p:cNvSpPr/>
          <p:nvPr/>
        </p:nvSpPr>
        <p:spPr>
          <a:xfrm>
            <a:off x="-5604327" y="4183819"/>
            <a:ext cx="88149" cy="8947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26" name="Oval 1425">
            <a:extLst>
              <a:ext uri="{FF2B5EF4-FFF2-40B4-BE49-F238E27FC236}">
                <a16:creationId xmlns:a16="http://schemas.microsoft.com/office/drawing/2014/main" id="{E5977E76-F670-2C83-7ED5-82D98D4F432C}"/>
              </a:ext>
            </a:extLst>
          </p:cNvPr>
          <p:cNvSpPr/>
          <p:nvPr/>
        </p:nvSpPr>
        <p:spPr>
          <a:xfrm>
            <a:off x="205460" y="-476089"/>
            <a:ext cx="1144765" cy="1091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>
                <a:solidFill>
                  <a:schemeClr val="tx1"/>
                </a:solidFill>
              </a:rPr>
              <a:t>2</a:t>
            </a:r>
            <a:endParaRPr lang="ca-ES" sz="4000">
              <a:solidFill>
                <a:schemeClr val="tx1"/>
              </a:solidFill>
            </a:endParaRPr>
          </a:p>
        </p:txBody>
      </p:sp>
      <p:sp>
        <p:nvSpPr>
          <p:cNvPr id="1427" name="Oval 1426">
            <a:extLst>
              <a:ext uri="{FF2B5EF4-FFF2-40B4-BE49-F238E27FC236}">
                <a16:creationId xmlns:a16="http://schemas.microsoft.com/office/drawing/2014/main" id="{0404C0ED-8D42-F362-38E5-C999FA742B18}"/>
              </a:ext>
            </a:extLst>
          </p:cNvPr>
          <p:cNvSpPr/>
          <p:nvPr/>
        </p:nvSpPr>
        <p:spPr>
          <a:xfrm>
            <a:off x="-10832261" y="-466081"/>
            <a:ext cx="1144765" cy="109161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000">
                <a:solidFill>
                  <a:schemeClr val="tx1"/>
                </a:solidFill>
              </a:rPr>
              <a:t>1</a:t>
            </a:r>
            <a:endParaRPr lang="ca-ES" sz="4000">
              <a:solidFill>
                <a:schemeClr val="tx1"/>
              </a:solidFill>
            </a:endParaRPr>
          </a:p>
        </p:txBody>
      </p:sp>
      <p:sp>
        <p:nvSpPr>
          <p:cNvPr id="1429" name="Oval 1428">
            <a:extLst>
              <a:ext uri="{FF2B5EF4-FFF2-40B4-BE49-F238E27FC236}">
                <a16:creationId xmlns:a16="http://schemas.microsoft.com/office/drawing/2014/main" id="{9AD9A59C-6F13-6700-E17B-28D7E29E61FD}"/>
              </a:ext>
            </a:extLst>
          </p:cNvPr>
          <p:cNvSpPr/>
          <p:nvPr/>
        </p:nvSpPr>
        <p:spPr>
          <a:xfrm>
            <a:off x="-5648699" y="4135551"/>
            <a:ext cx="174540" cy="180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30" name="Oval 1429">
            <a:extLst>
              <a:ext uri="{FF2B5EF4-FFF2-40B4-BE49-F238E27FC236}">
                <a16:creationId xmlns:a16="http://schemas.microsoft.com/office/drawing/2014/main" id="{29B2D0A4-BDFC-1560-E999-A652A12CAEE3}"/>
              </a:ext>
            </a:extLst>
          </p:cNvPr>
          <p:cNvSpPr/>
          <p:nvPr/>
        </p:nvSpPr>
        <p:spPr>
          <a:xfrm>
            <a:off x="-8502196" y="463973"/>
            <a:ext cx="174540" cy="180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31" name="Oval 1430">
            <a:extLst>
              <a:ext uri="{FF2B5EF4-FFF2-40B4-BE49-F238E27FC236}">
                <a16:creationId xmlns:a16="http://schemas.microsoft.com/office/drawing/2014/main" id="{E47BB282-2F3D-582D-3C3A-BB14102E2998}"/>
              </a:ext>
            </a:extLst>
          </p:cNvPr>
          <p:cNvSpPr/>
          <p:nvPr/>
        </p:nvSpPr>
        <p:spPr>
          <a:xfrm>
            <a:off x="-3076389" y="4615812"/>
            <a:ext cx="174540" cy="180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32" name="Oval 1431">
            <a:extLst>
              <a:ext uri="{FF2B5EF4-FFF2-40B4-BE49-F238E27FC236}">
                <a16:creationId xmlns:a16="http://schemas.microsoft.com/office/drawing/2014/main" id="{802F00C4-D51F-7A41-9BF7-47DDFC69E798}"/>
              </a:ext>
            </a:extLst>
          </p:cNvPr>
          <p:cNvSpPr/>
          <p:nvPr/>
        </p:nvSpPr>
        <p:spPr>
          <a:xfrm>
            <a:off x="-2484338" y="3095097"/>
            <a:ext cx="174540" cy="180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34" name="Oval 1433">
            <a:extLst>
              <a:ext uri="{FF2B5EF4-FFF2-40B4-BE49-F238E27FC236}">
                <a16:creationId xmlns:a16="http://schemas.microsoft.com/office/drawing/2014/main" id="{4B5484CF-7396-C6EC-B0AC-35AD270BDDA7}"/>
              </a:ext>
            </a:extLst>
          </p:cNvPr>
          <p:cNvSpPr/>
          <p:nvPr/>
        </p:nvSpPr>
        <p:spPr>
          <a:xfrm>
            <a:off x="5716684" y="205217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35" name="Oval 1434">
            <a:extLst>
              <a:ext uri="{FF2B5EF4-FFF2-40B4-BE49-F238E27FC236}">
                <a16:creationId xmlns:a16="http://schemas.microsoft.com/office/drawing/2014/main" id="{BE8B69C9-F1DC-0807-1FC7-D1A06A6318E0}"/>
              </a:ext>
            </a:extLst>
          </p:cNvPr>
          <p:cNvSpPr/>
          <p:nvPr/>
        </p:nvSpPr>
        <p:spPr>
          <a:xfrm>
            <a:off x="5853537" y="209442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36" name="Oval 1435">
            <a:extLst>
              <a:ext uri="{FF2B5EF4-FFF2-40B4-BE49-F238E27FC236}">
                <a16:creationId xmlns:a16="http://schemas.microsoft.com/office/drawing/2014/main" id="{E26B3AAC-7C61-CA19-8FDA-6391AE365963}"/>
              </a:ext>
            </a:extLst>
          </p:cNvPr>
          <p:cNvSpPr/>
          <p:nvPr/>
        </p:nvSpPr>
        <p:spPr>
          <a:xfrm>
            <a:off x="5734048" y="187935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37" name="Oval 1436">
            <a:extLst>
              <a:ext uri="{FF2B5EF4-FFF2-40B4-BE49-F238E27FC236}">
                <a16:creationId xmlns:a16="http://schemas.microsoft.com/office/drawing/2014/main" id="{4BDD5A94-E0D2-5ED6-1F65-D81A2009EE5C}"/>
              </a:ext>
            </a:extLst>
          </p:cNvPr>
          <p:cNvSpPr/>
          <p:nvPr/>
        </p:nvSpPr>
        <p:spPr>
          <a:xfrm>
            <a:off x="5950028" y="179347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38" name="Oval 1437">
            <a:extLst>
              <a:ext uri="{FF2B5EF4-FFF2-40B4-BE49-F238E27FC236}">
                <a16:creationId xmlns:a16="http://schemas.microsoft.com/office/drawing/2014/main" id="{11ADEF5B-3041-55A1-5C3A-03B455363B9B}"/>
              </a:ext>
            </a:extLst>
          </p:cNvPr>
          <p:cNvSpPr/>
          <p:nvPr/>
        </p:nvSpPr>
        <p:spPr>
          <a:xfrm>
            <a:off x="5966173" y="164791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39" name="Oval 1438">
            <a:extLst>
              <a:ext uri="{FF2B5EF4-FFF2-40B4-BE49-F238E27FC236}">
                <a16:creationId xmlns:a16="http://schemas.microsoft.com/office/drawing/2014/main" id="{C6A7C43B-87C7-AC96-8786-52DB53D891E1}"/>
              </a:ext>
            </a:extLst>
          </p:cNvPr>
          <p:cNvSpPr/>
          <p:nvPr/>
        </p:nvSpPr>
        <p:spPr>
          <a:xfrm>
            <a:off x="5826120" y="172616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40" name="Oval 1439">
            <a:extLst>
              <a:ext uri="{FF2B5EF4-FFF2-40B4-BE49-F238E27FC236}">
                <a16:creationId xmlns:a16="http://schemas.microsoft.com/office/drawing/2014/main" id="{60EBDC8F-5BF1-1B91-C247-4C5A25353CE4}"/>
              </a:ext>
            </a:extLst>
          </p:cNvPr>
          <p:cNvSpPr/>
          <p:nvPr/>
        </p:nvSpPr>
        <p:spPr>
          <a:xfrm>
            <a:off x="6144178" y="158553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41" name="Oval 1440">
            <a:extLst>
              <a:ext uri="{FF2B5EF4-FFF2-40B4-BE49-F238E27FC236}">
                <a16:creationId xmlns:a16="http://schemas.microsoft.com/office/drawing/2014/main" id="{5042FC23-CFB8-28B0-936C-5AB6E3483977}"/>
              </a:ext>
            </a:extLst>
          </p:cNvPr>
          <p:cNvSpPr/>
          <p:nvPr/>
        </p:nvSpPr>
        <p:spPr>
          <a:xfrm>
            <a:off x="6291727" y="153997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42" name="Oval 1441">
            <a:extLst>
              <a:ext uri="{FF2B5EF4-FFF2-40B4-BE49-F238E27FC236}">
                <a16:creationId xmlns:a16="http://schemas.microsoft.com/office/drawing/2014/main" id="{C9F919F3-E9D9-B7BF-8AF3-25DBB6077126}"/>
              </a:ext>
            </a:extLst>
          </p:cNvPr>
          <p:cNvSpPr/>
          <p:nvPr/>
        </p:nvSpPr>
        <p:spPr>
          <a:xfrm>
            <a:off x="5874452" y="402062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43" name="Oval 1442">
            <a:extLst>
              <a:ext uri="{FF2B5EF4-FFF2-40B4-BE49-F238E27FC236}">
                <a16:creationId xmlns:a16="http://schemas.microsoft.com/office/drawing/2014/main" id="{32CF37CE-A3ED-8531-3CDA-87BB52A41244}"/>
              </a:ext>
            </a:extLst>
          </p:cNvPr>
          <p:cNvSpPr/>
          <p:nvPr/>
        </p:nvSpPr>
        <p:spPr>
          <a:xfrm>
            <a:off x="5692088" y="421680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44" name="Oval 1443">
            <a:extLst>
              <a:ext uri="{FF2B5EF4-FFF2-40B4-BE49-F238E27FC236}">
                <a16:creationId xmlns:a16="http://schemas.microsoft.com/office/drawing/2014/main" id="{8F200B0D-9473-EFA7-ECF5-C9423FD9EFBD}"/>
              </a:ext>
            </a:extLst>
          </p:cNvPr>
          <p:cNvSpPr/>
          <p:nvPr/>
        </p:nvSpPr>
        <p:spPr>
          <a:xfrm>
            <a:off x="5779355" y="440789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45" name="Oval 1444">
            <a:extLst>
              <a:ext uri="{FF2B5EF4-FFF2-40B4-BE49-F238E27FC236}">
                <a16:creationId xmlns:a16="http://schemas.microsoft.com/office/drawing/2014/main" id="{4DABE4FB-8049-4EB5-5FD1-5C0980C2A630}"/>
              </a:ext>
            </a:extLst>
          </p:cNvPr>
          <p:cNvSpPr/>
          <p:nvPr/>
        </p:nvSpPr>
        <p:spPr>
          <a:xfrm>
            <a:off x="5731232" y="4067238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46" name="Oval 1445">
            <a:extLst>
              <a:ext uri="{FF2B5EF4-FFF2-40B4-BE49-F238E27FC236}">
                <a16:creationId xmlns:a16="http://schemas.microsoft.com/office/drawing/2014/main" id="{50159C69-5865-83AF-A924-C219D0BBB200}"/>
              </a:ext>
            </a:extLst>
          </p:cNvPr>
          <p:cNvSpPr/>
          <p:nvPr/>
        </p:nvSpPr>
        <p:spPr>
          <a:xfrm>
            <a:off x="5843247" y="419480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47" name="Oval 1446">
            <a:extLst>
              <a:ext uri="{FF2B5EF4-FFF2-40B4-BE49-F238E27FC236}">
                <a16:creationId xmlns:a16="http://schemas.microsoft.com/office/drawing/2014/main" id="{65181058-808B-DCB1-4FC8-5A7F6918D308}"/>
              </a:ext>
            </a:extLst>
          </p:cNvPr>
          <p:cNvSpPr/>
          <p:nvPr/>
        </p:nvSpPr>
        <p:spPr>
          <a:xfrm>
            <a:off x="5758111" y="467606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48" name="Oval 1447">
            <a:extLst>
              <a:ext uri="{FF2B5EF4-FFF2-40B4-BE49-F238E27FC236}">
                <a16:creationId xmlns:a16="http://schemas.microsoft.com/office/drawing/2014/main" id="{8A71D092-BDD0-7ADC-FC43-7CB984249149}"/>
              </a:ext>
            </a:extLst>
          </p:cNvPr>
          <p:cNvSpPr/>
          <p:nvPr/>
        </p:nvSpPr>
        <p:spPr>
          <a:xfrm>
            <a:off x="4785619" y="476925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49" name="Oval 1448">
            <a:extLst>
              <a:ext uri="{FF2B5EF4-FFF2-40B4-BE49-F238E27FC236}">
                <a16:creationId xmlns:a16="http://schemas.microsoft.com/office/drawing/2014/main" id="{D94164BB-AEFB-6781-0E81-4DFF747F2914}"/>
              </a:ext>
            </a:extLst>
          </p:cNvPr>
          <p:cNvSpPr/>
          <p:nvPr/>
        </p:nvSpPr>
        <p:spPr>
          <a:xfrm>
            <a:off x="4900903" y="460542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50" name="Oval 1449">
            <a:extLst>
              <a:ext uri="{FF2B5EF4-FFF2-40B4-BE49-F238E27FC236}">
                <a16:creationId xmlns:a16="http://schemas.microsoft.com/office/drawing/2014/main" id="{83A37BED-AFFB-7525-11DD-C94420884ACB}"/>
              </a:ext>
            </a:extLst>
          </p:cNvPr>
          <p:cNvSpPr/>
          <p:nvPr/>
        </p:nvSpPr>
        <p:spPr>
          <a:xfrm>
            <a:off x="4959927" y="443966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51" name="Oval 1450">
            <a:extLst>
              <a:ext uri="{FF2B5EF4-FFF2-40B4-BE49-F238E27FC236}">
                <a16:creationId xmlns:a16="http://schemas.microsoft.com/office/drawing/2014/main" id="{DA95CFB4-A184-4B5E-F280-D320416B1FCE}"/>
              </a:ext>
            </a:extLst>
          </p:cNvPr>
          <p:cNvSpPr/>
          <p:nvPr/>
        </p:nvSpPr>
        <p:spPr>
          <a:xfrm>
            <a:off x="5023889" y="429174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52" name="Oval 1451">
            <a:extLst>
              <a:ext uri="{FF2B5EF4-FFF2-40B4-BE49-F238E27FC236}">
                <a16:creationId xmlns:a16="http://schemas.microsoft.com/office/drawing/2014/main" id="{472D40F4-1B5B-314E-BAF0-D212532FF8E6}"/>
              </a:ext>
            </a:extLst>
          </p:cNvPr>
          <p:cNvSpPr/>
          <p:nvPr/>
        </p:nvSpPr>
        <p:spPr>
          <a:xfrm>
            <a:off x="5140680" y="409077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55" name="Oval 1454">
            <a:extLst>
              <a:ext uri="{FF2B5EF4-FFF2-40B4-BE49-F238E27FC236}">
                <a16:creationId xmlns:a16="http://schemas.microsoft.com/office/drawing/2014/main" id="{30AB317D-5B83-14F2-0D39-5913B28CEE5A}"/>
              </a:ext>
            </a:extLst>
          </p:cNvPr>
          <p:cNvSpPr/>
          <p:nvPr/>
        </p:nvSpPr>
        <p:spPr>
          <a:xfrm>
            <a:off x="5206994" y="390799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74" name="Oval 1473">
            <a:extLst>
              <a:ext uri="{FF2B5EF4-FFF2-40B4-BE49-F238E27FC236}">
                <a16:creationId xmlns:a16="http://schemas.microsoft.com/office/drawing/2014/main" id="{E8D121B7-E999-9B6E-2369-FD61FE4618DF}"/>
              </a:ext>
            </a:extLst>
          </p:cNvPr>
          <p:cNvSpPr/>
          <p:nvPr/>
        </p:nvSpPr>
        <p:spPr>
          <a:xfrm>
            <a:off x="6009658" y="309176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75" name="Oval 1474">
            <a:extLst>
              <a:ext uri="{FF2B5EF4-FFF2-40B4-BE49-F238E27FC236}">
                <a16:creationId xmlns:a16="http://schemas.microsoft.com/office/drawing/2014/main" id="{1117AA04-9C96-CF5B-946C-4E7B2876F49C}"/>
              </a:ext>
            </a:extLst>
          </p:cNvPr>
          <p:cNvSpPr/>
          <p:nvPr/>
        </p:nvSpPr>
        <p:spPr>
          <a:xfrm>
            <a:off x="5293054" y="344036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77" name="Oval 1476">
            <a:extLst>
              <a:ext uri="{FF2B5EF4-FFF2-40B4-BE49-F238E27FC236}">
                <a16:creationId xmlns:a16="http://schemas.microsoft.com/office/drawing/2014/main" id="{CD314FCB-B4E5-DECE-ACE3-988DD02F2BE9}"/>
              </a:ext>
            </a:extLst>
          </p:cNvPr>
          <p:cNvSpPr/>
          <p:nvPr/>
        </p:nvSpPr>
        <p:spPr>
          <a:xfrm>
            <a:off x="5659523" y="2803355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79" name="Oval 1478">
            <a:extLst>
              <a:ext uri="{FF2B5EF4-FFF2-40B4-BE49-F238E27FC236}">
                <a16:creationId xmlns:a16="http://schemas.microsoft.com/office/drawing/2014/main" id="{E1A1B6D4-7D6C-7B27-0240-85EB99E319DE}"/>
              </a:ext>
            </a:extLst>
          </p:cNvPr>
          <p:cNvSpPr/>
          <p:nvPr/>
        </p:nvSpPr>
        <p:spPr>
          <a:xfrm>
            <a:off x="5890101" y="336823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80" name="Oval 1479">
            <a:extLst>
              <a:ext uri="{FF2B5EF4-FFF2-40B4-BE49-F238E27FC236}">
                <a16:creationId xmlns:a16="http://schemas.microsoft.com/office/drawing/2014/main" id="{745018ED-8445-DC15-7223-71D41015002A}"/>
              </a:ext>
            </a:extLst>
          </p:cNvPr>
          <p:cNvSpPr/>
          <p:nvPr/>
        </p:nvSpPr>
        <p:spPr>
          <a:xfrm>
            <a:off x="5985639" y="2981105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81" name="Oval 1480">
            <a:extLst>
              <a:ext uri="{FF2B5EF4-FFF2-40B4-BE49-F238E27FC236}">
                <a16:creationId xmlns:a16="http://schemas.microsoft.com/office/drawing/2014/main" id="{5441D347-26F8-3018-2D0B-413C8962F6CF}"/>
              </a:ext>
            </a:extLst>
          </p:cNvPr>
          <p:cNvSpPr/>
          <p:nvPr/>
        </p:nvSpPr>
        <p:spPr>
          <a:xfrm>
            <a:off x="5499978" y="317164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82" name="Oval 1481">
            <a:extLst>
              <a:ext uri="{FF2B5EF4-FFF2-40B4-BE49-F238E27FC236}">
                <a16:creationId xmlns:a16="http://schemas.microsoft.com/office/drawing/2014/main" id="{B9386BCD-AB8F-EC67-DCD2-13B331ED423D}"/>
              </a:ext>
            </a:extLst>
          </p:cNvPr>
          <p:cNvSpPr/>
          <p:nvPr/>
        </p:nvSpPr>
        <p:spPr>
          <a:xfrm>
            <a:off x="7143617" y="328507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83" name="Oval 1482">
            <a:extLst>
              <a:ext uri="{FF2B5EF4-FFF2-40B4-BE49-F238E27FC236}">
                <a16:creationId xmlns:a16="http://schemas.microsoft.com/office/drawing/2014/main" id="{89EF89BB-AA0A-9FED-95EA-6D69F431EB0E}"/>
              </a:ext>
            </a:extLst>
          </p:cNvPr>
          <p:cNvSpPr/>
          <p:nvPr/>
        </p:nvSpPr>
        <p:spPr>
          <a:xfrm>
            <a:off x="7327978" y="322813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84" name="Oval 1483">
            <a:extLst>
              <a:ext uri="{FF2B5EF4-FFF2-40B4-BE49-F238E27FC236}">
                <a16:creationId xmlns:a16="http://schemas.microsoft.com/office/drawing/2014/main" id="{3CBC2F5D-5A41-595C-1D49-6C7B8E4AA281}"/>
              </a:ext>
            </a:extLst>
          </p:cNvPr>
          <p:cNvSpPr/>
          <p:nvPr/>
        </p:nvSpPr>
        <p:spPr>
          <a:xfrm>
            <a:off x="7381693" y="3085225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85" name="Oval 1484">
            <a:extLst>
              <a:ext uri="{FF2B5EF4-FFF2-40B4-BE49-F238E27FC236}">
                <a16:creationId xmlns:a16="http://schemas.microsoft.com/office/drawing/2014/main" id="{E3C91990-5FAD-353D-8CDC-647D7850C043}"/>
              </a:ext>
            </a:extLst>
          </p:cNvPr>
          <p:cNvSpPr/>
          <p:nvPr/>
        </p:nvSpPr>
        <p:spPr>
          <a:xfrm>
            <a:off x="7171992" y="344697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86" name="Oval 1485">
            <a:extLst>
              <a:ext uri="{FF2B5EF4-FFF2-40B4-BE49-F238E27FC236}">
                <a16:creationId xmlns:a16="http://schemas.microsoft.com/office/drawing/2014/main" id="{D598896F-8441-0DEA-2E24-0C50A2A00A27}"/>
              </a:ext>
            </a:extLst>
          </p:cNvPr>
          <p:cNvSpPr/>
          <p:nvPr/>
        </p:nvSpPr>
        <p:spPr>
          <a:xfrm>
            <a:off x="7515779" y="339204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87" name="Oval 1486">
            <a:extLst>
              <a:ext uri="{FF2B5EF4-FFF2-40B4-BE49-F238E27FC236}">
                <a16:creationId xmlns:a16="http://schemas.microsoft.com/office/drawing/2014/main" id="{9388EC24-652F-86ED-8704-D160AB5EAC99}"/>
              </a:ext>
            </a:extLst>
          </p:cNvPr>
          <p:cNvSpPr/>
          <p:nvPr/>
        </p:nvSpPr>
        <p:spPr>
          <a:xfrm>
            <a:off x="6983065" y="3381646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88" name="Oval 1487">
            <a:extLst>
              <a:ext uri="{FF2B5EF4-FFF2-40B4-BE49-F238E27FC236}">
                <a16:creationId xmlns:a16="http://schemas.microsoft.com/office/drawing/2014/main" id="{9C3BA2B0-C4FE-94BF-E022-FA8DDE5906E3}"/>
              </a:ext>
            </a:extLst>
          </p:cNvPr>
          <p:cNvSpPr/>
          <p:nvPr/>
        </p:nvSpPr>
        <p:spPr>
          <a:xfrm>
            <a:off x="7085542" y="360780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89" name="Oval 1488">
            <a:extLst>
              <a:ext uri="{FF2B5EF4-FFF2-40B4-BE49-F238E27FC236}">
                <a16:creationId xmlns:a16="http://schemas.microsoft.com/office/drawing/2014/main" id="{99EF186C-CD94-3245-1FBB-2292EA1A4AD3}"/>
              </a:ext>
            </a:extLst>
          </p:cNvPr>
          <p:cNvSpPr/>
          <p:nvPr/>
        </p:nvSpPr>
        <p:spPr>
          <a:xfrm>
            <a:off x="7251349" y="363377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90" name="Oval 1489">
            <a:extLst>
              <a:ext uri="{FF2B5EF4-FFF2-40B4-BE49-F238E27FC236}">
                <a16:creationId xmlns:a16="http://schemas.microsoft.com/office/drawing/2014/main" id="{CBD231F8-A6BD-D3E1-BDB6-CC0208D906D2}"/>
              </a:ext>
            </a:extLst>
          </p:cNvPr>
          <p:cNvSpPr/>
          <p:nvPr/>
        </p:nvSpPr>
        <p:spPr>
          <a:xfrm>
            <a:off x="7452581" y="355916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491" name="Oval 1490">
            <a:extLst>
              <a:ext uri="{FF2B5EF4-FFF2-40B4-BE49-F238E27FC236}">
                <a16:creationId xmlns:a16="http://schemas.microsoft.com/office/drawing/2014/main" id="{7B58F21D-77DF-1E0D-681C-7E1C770720C2}"/>
              </a:ext>
            </a:extLst>
          </p:cNvPr>
          <p:cNvSpPr/>
          <p:nvPr/>
        </p:nvSpPr>
        <p:spPr>
          <a:xfrm>
            <a:off x="7333069" y="377938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521" name="Oval 1520">
            <a:extLst>
              <a:ext uri="{FF2B5EF4-FFF2-40B4-BE49-F238E27FC236}">
                <a16:creationId xmlns:a16="http://schemas.microsoft.com/office/drawing/2014/main" id="{D03A5DFB-85E3-63D4-2821-12B48B280C9F}"/>
              </a:ext>
            </a:extLst>
          </p:cNvPr>
          <p:cNvSpPr/>
          <p:nvPr/>
        </p:nvSpPr>
        <p:spPr>
          <a:xfrm>
            <a:off x="7459087" y="373246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522" name="Oval 1521">
            <a:extLst>
              <a:ext uri="{FF2B5EF4-FFF2-40B4-BE49-F238E27FC236}">
                <a16:creationId xmlns:a16="http://schemas.microsoft.com/office/drawing/2014/main" id="{A1EB6332-F407-71C3-4A0E-ED51E2721A4A}"/>
              </a:ext>
            </a:extLst>
          </p:cNvPr>
          <p:cNvSpPr/>
          <p:nvPr/>
        </p:nvSpPr>
        <p:spPr>
          <a:xfrm>
            <a:off x="7136977" y="376602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523" name="Oval 1522">
            <a:extLst>
              <a:ext uri="{FF2B5EF4-FFF2-40B4-BE49-F238E27FC236}">
                <a16:creationId xmlns:a16="http://schemas.microsoft.com/office/drawing/2014/main" id="{FE943736-7053-CDA1-5A04-285ACCE4D1C1}"/>
              </a:ext>
            </a:extLst>
          </p:cNvPr>
          <p:cNvSpPr/>
          <p:nvPr/>
        </p:nvSpPr>
        <p:spPr>
          <a:xfrm>
            <a:off x="7219679" y="3908271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524" name="Oval 1523">
            <a:extLst>
              <a:ext uri="{FF2B5EF4-FFF2-40B4-BE49-F238E27FC236}">
                <a16:creationId xmlns:a16="http://schemas.microsoft.com/office/drawing/2014/main" id="{ADE20409-7D1E-2CD9-F2FD-BEEE13B7ED2D}"/>
              </a:ext>
            </a:extLst>
          </p:cNvPr>
          <p:cNvSpPr/>
          <p:nvPr/>
        </p:nvSpPr>
        <p:spPr>
          <a:xfrm>
            <a:off x="7374204" y="399705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536" name="Oval 1535">
            <a:extLst>
              <a:ext uri="{FF2B5EF4-FFF2-40B4-BE49-F238E27FC236}">
                <a16:creationId xmlns:a16="http://schemas.microsoft.com/office/drawing/2014/main" id="{1C6D4694-3098-3529-D54E-9F738F8EC97C}"/>
              </a:ext>
            </a:extLst>
          </p:cNvPr>
          <p:cNvSpPr/>
          <p:nvPr/>
        </p:nvSpPr>
        <p:spPr>
          <a:xfrm>
            <a:off x="7260468" y="420918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537" name="Oval 1536">
            <a:extLst>
              <a:ext uri="{FF2B5EF4-FFF2-40B4-BE49-F238E27FC236}">
                <a16:creationId xmlns:a16="http://schemas.microsoft.com/office/drawing/2014/main" id="{A1D16CB3-80B0-D842-3E88-10B44540F33D}"/>
              </a:ext>
            </a:extLst>
          </p:cNvPr>
          <p:cNvSpPr/>
          <p:nvPr/>
        </p:nvSpPr>
        <p:spPr>
          <a:xfrm>
            <a:off x="7176635" y="4068282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220DFC27-A1A7-F572-AAA7-9C5EFA69246F}"/>
              </a:ext>
            </a:extLst>
          </p:cNvPr>
          <p:cNvSpPr/>
          <p:nvPr/>
        </p:nvSpPr>
        <p:spPr>
          <a:xfrm>
            <a:off x="7325217" y="344140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1614" name="Oval 1613">
            <a:extLst>
              <a:ext uri="{FF2B5EF4-FFF2-40B4-BE49-F238E27FC236}">
                <a16:creationId xmlns:a16="http://schemas.microsoft.com/office/drawing/2014/main" id="{4195A029-20E1-EC33-01B2-8D3C5598944A}"/>
              </a:ext>
            </a:extLst>
          </p:cNvPr>
          <p:cNvSpPr/>
          <p:nvPr/>
        </p:nvSpPr>
        <p:spPr>
          <a:xfrm>
            <a:off x="7543400" y="3233797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F6AF32-6DCD-0332-9A37-6AB21F74D553}"/>
                  </a:ext>
                </a:extLst>
              </p14:cNvPr>
              <p14:cNvContentPartPr/>
              <p14:nvPr/>
            </p14:nvContentPartPr>
            <p14:xfrm>
              <a:off x="8287689" y="4036935"/>
              <a:ext cx="14040" cy="50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F6AF32-6DCD-0332-9A37-6AB21F74D553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8225049" y="3974295"/>
                <a:ext cx="139680" cy="176040"/>
              </a:xfrm>
              <a:prstGeom prst="rect">
                <a:avLst/>
              </a:prstGeom>
            </p:spPr>
          </p:pic>
        </mc:Fallback>
      </mc:AlternateContent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AC332785-DCE8-C4A7-51C3-547003B89BBA}"/>
              </a:ext>
            </a:extLst>
          </p:cNvPr>
          <p:cNvCxnSpPr>
            <a:cxnSpLocks/>
          </p:cNvCxnSpPr>
          <p:nvPr/>
        </p:nvCxnSpPr>
        <p:spPr>
          <a:xfrm flipV="1">
            <a:off x="4841492" y="667688"/>
            <a:ext cx="1606972" cy="56848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3" name="Oval 1432">
            <a:extLst>
              <a:ext uri="{FF2B5EF4-FFF2-40B4-BE49-F238E27FC236}">
                <a16:creationId xmlns:a16="http://schemas.microsoft.com/office/drawing/2014/main" id="{5487B866-4863-5B91-095B-71D8209A771F}"/>
              </a:ext>
            </a:extLst>
          </p:cNvPr>
          <p:cNvSpPr/>
          <p:nvPr/>
        </p:nvSpPr>
        <p:spPr>
          <a:xfrm>
            <a:off x="5629414" y="3172071"/>
            <a:ext cx="174540" cy="1800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63" name="Oval 462">
            <a:extLst>
              <a:ext uri="{FF2B5EF4-FFF2-40B4-BE49-F238E27FC236}">
                <a16:creationId xmlns:a16="http://schemas.microsoft.com/office/drawing/2014/main" id="{174BB2BF-7536-A8EA-B580-327A7E395A05}"/>
              </a:ext>
            </a:extLst>
          </p:cNvPr>
          <p:cNvSpPr/>
          <p:nvPr/>
        </p:nvSpPr>
        <p:spPr>
          <a:xfrm>
            <a:off x="6075165" y="2298813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64" name="Oval 463">
            <a:extLst>
              <a:ext uri="{FF2B5EF4-FFF2-40B4-BE49-F238E27FC236}">
                <a16:creationId xmlns:a16="http://schemas.microsoft.com/office/drawing/2014/main" id="{0CF6A1A4-6A7A-60BE-2F0D-3BB325D2CBC6}"/>
              </a:ext>
            </a:extLst>
          </p:cNvPr>
          <p:cNvSpPr/>
          <p:nvPr/>
        </p:nvSpPr>
        <p:spPr>
          <a:xfrm>
            <a:off x="6088688" y="272146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67" name="Oval 466">
            <a:extLst>
              <a:ext uri="{FF2B5EF4-FFF2-40B4-BE49-F238E27FC236}">
                <a16:creationId xmlns:a16="http://schemas.microsoft.com/office/drawing/2014/main" id="{3E0C6124-DF77-77F9-65A9-06DF24F53719}"/>
              </a:ext>
            </a:extLst>
          </p:cNvPr>
          <p:cNvSpPr/>
          <p:nvPr/>
        </p:nvSpPr>
        <p:spPr>
          <a:xfrm>
            <a:off x="5719064" y="2382624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sp>
        <p:nvSpPr>
          <p:cNvPr id="468" name="Oval 467">
            <a:extLst>
              <a:ext uri="{FF2B5EF4-FFF2-40B4-BE49-F238E27FC236}">
                <a16:creationId xmlns:a16="http://schemas.microsoft.com/office/drawing/2014/main" id="{D731ED46-CADF-FF48-9741-1A6CD7DE7438}"/>
              </a:ext>
            </a:extLst>
          </p:cNvPr>
          <p:cNvSpPr/>
          <p:nvPr/>
        </p:nvSpPr>
        <p:spPr>
          <a:xfrm>
            <a:off x="5940468" y="2643120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  <p:cxnSp>
        <p:nvCxnSpPr>
          <p:cNvPr id="994" name="Straight Connector 993">
            <a:extLst>
              <a:ext uri="{FF2B5EF4-FFF2-40B4-BE49-F238E27FC236}">
                <a16:creationId xmlns:a16="http://schemas.microsoft.com/office/drawing/2014/main" id="{13AA56E8-D568-3E17-DC70-84B6EF20C58F}"/>
              </a:ext>
            </a:extLst>
          </p:cNvPr>
          <p:cNvCxnSpPr>
            <a:cxnSpLocks/>
          </p:cNvCxnSpPr>
          <p:nvPr/>
        </p:nvCxnSpPr>
        <p:spPr>
          <a:xfrm flipV="1">
            <a:off x="3698014" y="862343"/>
            <a:ext cx="3969791" cy="48762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2" name="Oval 471">
            <a:extLst>
              <a:ext uri="{FF2B5EF4-FFF2-40B4-BE49-F238E27FC236}">
                <a16:creationId xmlns:a16="http://schemas.microsoft.com/office/drawing/2014/main" id="{686284C4-8F9C-D6EF-E1C1-6F883DBF7CC9}"/>
              </a:ext>
            </a:extLst>
          </p:cNvPr>
          <p:cNvSpPr/>
          <p:nvPr/>
        </p:nvSpPr>
        <p:spPr>
          <a:xfrm>
            <a:off x="5752783" y="3806379"/>
            <a:ext cx="88149" cy="89470"/>
          </a:xfrm>
          <a:prstGeom prst="ellipse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4483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Aleix Nieto Juscafresa</dc:creator>
  <cp:lastModifiedBy>Aleix Nieto Juscafresa</cp:lastModifiedBy>
  <cp:revision>5</cp:revision>
  <dcterms:created xsi:type="dcterms:W3CDTF">2022-05-19T17:25:03Z</dcterms:created>
  <dcterms:modified xsi:type="dcterms:W3CDTF">2022-05-20T14:35:26Z</dcterms:modified>
</cp:coreProperties>
</file>