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9" r:id="rId8"/>
    <p:sldId id="268" r:id="rId9"/>
    <p:sldId id="270" r:id="rId10"/>
    <p:sldId id="271" r:id="rId11"/>
    <p:sldId id="272" r:id="rId12"/>
    <p:sldId id="332" r:id="rId13"/>
    <p:sldId id="335" r:id="rId14"/>
    <p:sldId id="339" r:id="rId15"/>
    <p:sldId id="340" r:id="rId16"/>
    <p:sldId id="341" r:id="rId17"/>
    <p:sldId id="342" r:id="rId18"/>
    <p:sldId id="26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8" r:id="rId32"/>
    <p:sldId id="289" r:id="rId33"/>
    <p:sldId id="290" r:id="rId34"/>
    <p:sldId id="274" r:id="rId35"/>
    <p:sldId id="312" r:id="rId36"/>
    <p:sldId id="311" r:id="rId37"/>
    <p:sldId id="314" r:id="rId38"/>
    <p:sldId id="313" r:id="rId39"/>
    <p:sldId id="318" r:id="rId40"/>
    <p:sldId id="320" r:id="rId41"/>
    <p:sldId id="321" r:id="rId42"/>
    <p:sldId id="322" r:id="rId43"/>
    <p:sldId id="310" r:id="rId44"/>
    <p:sldId id="324" r:id="rId45"/>
    <p:sldId id="325" r:id="rId46"/>
    <p:sldId id="326" r:id="rId47"/>
    <p:sldId id="327" r:id="rId48"/>
    <p:sldId id="329" r:id="rId49"/>
    <p:sldId id="328" r:id="rId50"/>
    <p:sldId id="330" r:id="rId51"/>
    <p:sldId id="331" r:id="rId52"/>
    <p:sldId id="299" r:id="rId53"/>
    <p:sldId id="297" r:id="rId54"/>
    <p:sldId id="291" r:id="rId55"/>
    <p:sldId id="292" r:id="rId56"/>
    <p:sldId id="333" r:id="rId57"/>
    <p:sldId id="334" r:id="rId58"/>
    <p:sldId id="294" r:id="rId59"/>
    <p:sldId id="296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43" r:id="rId68"/>
    <p:sldId id="344" r:id="rId69"/>
    <p:sldId id="345" r:id="rId70"/>
    <p:sldId id="346" r:id="rId7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x Nieto Juscafresa" initials="ANJ" lastIdx="2" clrIdx="0">
    <p:extLst>
      <p:ext uri="{19B8F6BF-5375-455C-9EA6-DF929625EA0E}">
        <p15:presenceInfo xmlns:p15="http://schemas.microsoft.com/office/powerpoint/2012/main" userId="7e78821feabbca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A3A"/>
    <a:srgbClr val="997EEE"/>
    <a:srgbClr val="7754E9"/>
    <a:srgbClr val="FF6A1F"/>
    <a:srgbClr val="C2D6F6"/>
    <a:srgbClr val="E6A7F7"/>
    <a:srgbClr val="775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67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09568-239C-4ED9-BE55-0AACB2BD7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03A2F-5DD0-45D2-AD96-15AE20C47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E9B1-3AD0-4E2A-8820-EBC0C7B12E56}" type="datetimeFigureOut">
              <a:rPr lang="ca-ES" smtClean="0"/>
              <a:t>24/3/2022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531ED-B0E0-4210-8C48-6973D39A8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76F20-49A7-4918-80F4-E81C4C9BE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2CD6-A903-486E-A682-205C7BCECCD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7901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2B1F9-DE7E-407E-BD4F-70E2B300538D}" type="datetimeFigureOut">
              <a:rPr lang="ca-ES" smtClean="0"/>
              <a:t>24/3/2022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54A2-EF02-4B0D-A957-820095B3994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5344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997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6178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921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620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1361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0640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9543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3511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786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983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633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9797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4602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5093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020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1788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52172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0475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7446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0349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7454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8339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6545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8678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3775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62183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60743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97144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9798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64802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29464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85726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727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81653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6715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65668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79418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157820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7849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3311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55230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90009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0270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355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213790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0392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7026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72467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468703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5258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8820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67877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34259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38206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9309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226983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82874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93095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19501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73967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58673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1167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11306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70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773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228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8434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0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6AF5-F87D-4542-88E7-8E04558BD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70B91-41A3-4F78-B856-FFA05C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5C4-4B04-4CE9-9B27-FE051133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A30C-5D54-4EA5-AF3F-953AF7DA545C}" type="datetime1">
              <a:rPr lang="en-GB" smtClean="0"/>
              <a:t>24/03/2022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E1FB-76EC-4BA6-9E25-DBB82F43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E71-10DF-4587-B9A1-9164802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120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86E-B1F1-421E-8487-2E50F590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0529-F714-4B8D-947C-57E7361D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2D8C-6225-47DD-8D84-BA7C74CC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3862-B703-40B1-A5F6-6B08529A90AE}" type="datetime1">
              <a:rPr lang="en-GB" smtClean="0"/>
              <a:t>24/03/2022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D0DC-0F66-4649-A71C-FDF4A984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C68A-EF0B-4718-8A31-812239A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34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6C591-7681-443B-85FE-D0EB729C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DF1D-9F16-4C6B-8EA5-AB5A2963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21FD-931B-47E2-806B-5D05B9B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B858-7B51-4C85-B2B7-19415EB197F8}" type="datetime1">
              <a:rPr lang="en-GB" smtClean="0"/>
              <a:t>24/03/2022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BFA9-13E7-4CB0-8DCF-F1F225CA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3323-2A5B-4A61-AA6E-62391D1C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96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4076-7B68-4745-8CAD-DF3D92CD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AE9C-5336-4CDE-ADFB-CA9E3C2B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12FC-EF91-43CF-9025-605A2DE7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BA67-5D56-453E-8EB4-AEFC92691958}" type="datetime1">
              <a:rPr lang="en-GB" smtClean="0"/>
              <a:t>24/03/2022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4565-B27E-4D4C-8C6B-7D2750B8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386E-D31C-4AC1-B98F-1BAA6DFC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20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44C1-2EC4-4570-A158-FE93741F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4E69-6841-4101-A5E0-354B0A1F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FA46-1152-439C-A683-2895881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418F-D31E-4ABC-9A53-E1086383CE67}" type="datetime1">
              <a:rPr lang="en-GB" smtClean="0"/>
              <a:t>24/03/2022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98A1-76F7-4B28-94C3-F0911F51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935A-3103-4821-8228-2554760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822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AED6-0E32-4EBD-A36C-04D6B28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9698-FB64-464D-BB93-3FBB2DF3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C771-5535-42C1-8B89-CD737570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CE6F-E417-49EE-AED9-92D2C906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AA0E-B807-4F35-A9B9-C76EC80866C8}" type="datetime1">
              <a:rPr lang="en-GB" smtClean="0"/>
              <a:t>24/03/2022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06F3-ED7F-4F75-B08A-027A784E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6895-36C7-40F2-A261-FEA42E1B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66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0F9F-BD1F-4896-9E6B-A1CB282F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4BC5-05BB-4B5C-92EE-A19D929C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1329-1251-46C3-B3CA-C12BD4ED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51B62-D77A-46E1-9C41-400CD43E1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833F8-C8CF-41C2-92F2-EEE0F9965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5569-7C4C-4A6C-B45D-B1CBC87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EB4B-97F8-4CFC-9D9E-03413C5B7031}" type="datetime1">
              <a:rPr lang="en-GB" smtClean="0"/>
              <a:t>24/03/2022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B13B-48C0-482C-B18C-40B76DBC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DF2C7-DAC3-4CCE-9484-DDF7CF17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48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A55F-A19C-417F-993F-6E6E9949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CD42-7D3D-4C03-AABB-2ADCAD26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E15-6A17-407A-A0F0-86E4C339673D}" type="datetime1">
              <a:rPr lang="en-GB" smtClean="0"/>
              <a:t>24/03/2022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0E23F-24A2-4D68-A436-3FC54B8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CC591-77E7-4281-AFA7-42F2C55C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25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C0C87-0962-4B88-8544-83B334D5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F094-7ED9-478F-8F51-61E133B8314F}" type="datetime1">
              <a:rPr lang="en-GB" smtClean="0"/>
              <a:t>24/03/2022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7D6AE-8C49-49F6-8883-9BC05551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734F1-3234-491A-ABBE-5BDC3843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42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09B0-82C9-491C-AD93-60DB66E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214-2164-42C7-A2AA-22B69C08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3AB9-B452-41F6-A3F5-2015E121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5A6BB-4165-44B8-A47B-49D1D8F5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2A1-E055-4467-88C6-4B1336E04F9A}" type="datetime1">
              <a:rPr lang="en-GB" smtClean="0"/>
              <a:t>24/03/2022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B9F3B-4292-4C47-A3C8-3A9F445E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1002-D968-469F-AE46-B6520278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51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A15-3B40-4F6A-9177-367D5E7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54608-53F6-4958-95A4-1091D646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7AD7A-C8E2-4E01-8D25-C22156A96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06E0-0979-4D97-B69F-E1E9BDA9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4BAC-E5F1-4AA6-BDBD-22F191CBC654}" type="datetime1">
              <a:rPr lang="en-GB" smtClean="0"/>
              <a:t>24/03/2022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625F0-47DB-4938-82E2-B1EDB5F2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81186-8242-4D7D-9F26-7E2D137A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85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A8300-FC44-43F4-B3B1-9A15A9A6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F2B4-2835-4BD8-98CC-83A8C89F8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8096-99B1-4957-A665-2CFBB608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F64D-A958-44CA-8D40-50868BA18B69}" type="datetime1">
              <a:rPr lang="en-GB" smtClean="0"/>
              <a:t>24/03/2022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E63C-3272-4365-81BB-551B512D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/>
              <a:t>Weekly meeting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53E8-32C3-4C4B-8B67-8256A9C8E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59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40.png"/><Relationship Id="rId5" Type="http://schemas.microsoft.com/office/2007/relationships/hdphoto" Target="../media/hdphoto1.wdp"/><Relationship Id="rId10" Type="http://schemas.openxmlformats.org/officeDocument/2006/relationships/image" Target="../media/image230.png"/><Relationship Id="rId4" Type="http://schemas.openxmlformats.org/officeDocument/2006/relationships/image" Target="../media/image2.png"/><Relationship Id="rId9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8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microsoft.com/office/2007/relationships/hdphoto" Target="../media/hdphoto1.wdp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7.jpe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7.jpe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Relationship Id="rId1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Relationship Id="rId1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Relationship Id="rId1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Relationship Id="rId1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9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4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20.png"/><Relationship Id="rId5" Type="http://schemas.microsoft.com/office/2007/relationships/hdphoto" Target="../media/hdphoto1.wdp"/><Relationship Id="rId10" Type="http://schemas.openxmlformats.org/officeDocument/2006/relationships/image" Target="../media/image410.png"/><Relationship Id="rId4" Type="http://schemas.openxmlformats.org/officeDocument/2006/relationships/image" Target="../media/image2.png"/><Relationship Id="rId9" Type="http://schemas.openxmlformats.org/officeDocument/2006/relationships/image" Target="../media/image4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1.png"/><Relationship Id="rId5" Type="http://schemas.microsoft.com/office/2007/relationships/hdphoto" Target="../media/hdphoto1.wdp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6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5.png"/><Relationship Id="rId5" Type="http://schemas.microsoft.com/office/2007/relationships/hdphoto" Target="../media/hdphoto1.wdp"/><Relationship Id="rId1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2.png"/><Relationship Id="rId9" Type="http://schemas.openxmlformats.org/officeDocument/2006/relationships/image" Target="../media/image53.png"/><Relationship Id="rId1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1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0.png"/><Relationship Id="rId5" Type="http://schemas.microsoft.com/office/2007/relationships/hdphoto" Target="../media/hdphoto1.wdp"/><Relationship Id="rId15" Type="http://schemas.openxmlformats.org/officeDocument/2006/relationships/image" Target="../media/image50.png"/><Relationship Id="rId10" Type="http://schemas.openxmlformats.org/officeDocument/2006/relationships/image" Target="../media/image59.png"/><Relationship Id="rId4" Type="http://schemas.openxmlformats.org/officeDocument/2006/relationships/image" Target="../media/image2.png"/><Relationship Id="rId9" Type="http://schemas.openxmlformats.org/officeDocument/2006/relationships/image" Target="../media/image58.png"/><Relationship Id="rId14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7.png"/><Relationship Id="rId18" Type="http://schemas.openxmlformats.org/officeDocument/2006/relationships/image" Target="../media/image630.png"/><Relationship Id="rId3" Type="http://schemas.openxmlformats.org/officeDocument/2006/relationships/image" Target="../media/image1.png"/><Relationship Id="rId21" Type="http://schemas.openxmlformats.org/officeDocument/2006/relationships/image" Target="../media/image66.png"/><Relationship Id="rId7" Type="http://schemas.microsoft.com/office/2007/relationships/hdphoto" Target="../media/hdphoto2.wdp"/><Relationship Id="rId12" Type="http://schemas.openxmlformats.org/officeDocument/2006/relationships/image" Target="../media/image61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5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0.png"/><Relationship Id="rId5" Type="http://schemas.microsoft.com/office/2007/relationships/hdphoto" Target="../media/hdphoto1.wdp"/><Relationship Id="rId15" Type="http://schemas.openxmlformats.org/officeDocument/2006/relationships/image" Target="../media/image50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2.png"/><Relationship Id="rId9" Type="http://schemas.openxmlformats.org/officeDocument/2006/relationships/image" Target="../media/image58.png"/><Relationship Id="rId1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0A06B1-A1BC-4494-ACA6-97E16AF0921C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E64328-9869-485D-A4CF-F325AFCC5DF7}"/>
              </a:ext>
            </a:extLst>
          </p:cNvPr>
          <p:cNvSpPr/>
          <p:nvPr/>
        </p:nvSpPr>
        <p:spPr>
          <a:xfrm rot="10800000">
            <a:off x="3303516" y="4192394"/>
            <a:ext cx="152880" cy="82275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FEF12-2D6C-4A20-8600-280E296AB108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250576" y="3011205"/>
            <a:ext cx="2129380" cy="1181189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BDB83-2DEB-4AFA-9C4C-9B325B9B345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379956" y="3011204"/>
            <a:ext cx="2081044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5DCD85-C892-485E-B2F4-90B4C183B24A}"/>
              </a:ext>
            </a:extLst>
          </p:cNvPr>
          <p:cNvCxnSpPr>
            <a:endCxn id="44" idx="3"/>
          </p:cNvCxnSpPr>
          <p:nvPr/>
        </p:nvCxnSpPr>
        <p:spPr>
          <a:xfrm>
            <a:off x="2616200" y="3011204"/>
            <a:ext cx="763756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95FC6D-805A-4A8E-B8FB-634E5C272FB4}"/>
              </a:ext>
            </a:extLst>
          </p:cNvPr>
          <p:cNvCxnSpPr>
            <a:cxnSpLocks/>
          </p:cNvCxnSpPr>
          <p:nvPr/>
        </p:nvCxnSpPr>
        <p:spPr>
          <a:xfrm flipH="1">
            <a:off x="3379954" y="3011203"/>
            <a:ext cx="739079" cy="1172787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1E5094-1CFD-4285-8A81-EFA6C2016A53}"/>
              </a:ext>
            </a:extLst>
          </p:cNvPr>
          <p:cNvSpPr txBox="1"/>
          <p:nvPr/>
        </p:nvSpPr>
        <p:spPr>
          <a:xfrm>
            <a:off x="3113033" y="13467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Team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6F750-F7AF-48FD-9387-9F9807106A49}"/>
              </a:ext>
            </a:extLst>
          </p:cNvPr>
          <p:cNvSpPr txBox="1"/>
          <p:nvPr/>
        </p:nvSpPr>
        <p:spPr>
          <a:xfrm>
            <a:off x="661456" y="36924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Contribution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FB668-C35F-41B1-8DAB-FA630E12D74D}"/>
              </a:ext>
            </a:extLst>
          </p:cNvPr>
          <p:cNvSpPr txBox="1"/>
          <p:nvPr/>
        </p:nvSpPr>
        <p:spPr>
          <a:xfrm>
            <a:off x="2321189" y="4625564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GAME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1FBD4F-9E99-48A7-AD1F-87CDFCD7C220}"/>
              </a:ext>
            </a:extLst>
          </p:cNvPr>
          <p:cNvSpPr txBox="1"/>
          <p:nvPr/>
        </p:nvSpPr>
        <p:spPr>
          <a:xfrm>
            <a:off x="7086971" y="462556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4" name="Picture 2" descr="Kaggle - Viquipèdia, l'enciclopèdia lliure">
            <a:extLst>
              <a:ext uri="{FF2B5EF4-FFF2-40B4-BE49-F238E27FC236}">
                <a16:creationId xmlns:a16="http://schemas.microsoft.com/office/drawing/2014/main" id="{5E98D270-0A6A-423B-B856-DFBB51C4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37" y="5566876"/>
            <a:ext cx="1502833" cy="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368EEA-92A8-465A-9E0A-E368C61C69E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169" b="14227"/>
          <a:stretch/>
        </p:blipFill>
        <p:spPr>
          <a:xfrm>
            <a:off x="838200" y="1664476"/>
            <a:ext cx="5038618" cy="13701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1BE219-02E3-4092-9437-DFBA1CCF1760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5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10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05BEB-51A2-4801-9449-ECC698185C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501" t="6072" r="88574" b="12139"/>
          <a:stretch/>
        </p:blipFill>
        <p:spPr>
          <a:xfrm>
            <a:off x="838200" y="1746332"/>
            <a:ext cx="590720" cy="103750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6DA5A18-E042-42F7-9620-562111CC6660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3DA7EA-0847-444F-998C-C02FBD5C08B6}"/>
              </a:ext>
            </a:extLst>
          </p:cNvPr>
          <p:cNvSpPr txBox="1"/>
          <p:nvPr/>
        </p:nvSpPr>
        <p:spPr>
          <a:xfrm>
            <a:off x="2278380" y="4461034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es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10.000$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7DA3C9-3331-4288-92B8-93C3E7612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612" y="4280219"/>
            <a:ext cx="1100137" cy="1084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60AB18-1886-40A0-8456-D3B067F3E8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1601"/>
          <a:stretch/>
        </p:blipFill>
        <p:spPr>
          <a:xfrm>
            <a:off x="6400802" y="981074"/>
            <a:ext cx="841743" cy="2752725"/>
          </a:xfrm>
          <a:prstGeom prst="rect">
            <a:avLst/>
          </a:prstGeom>
        </p:spPr>
      </p:pic>
      <p:pic>
        <p:nvPicPr>
          <p:cNvPr id="23" name="Graphic 22" descr="Scissors">
            <a:extLst>
              <a:ext uri="{FF2B5EF4-FFF2-40B4-BE49-F238E27FC236}">
                <a16:creationId xmlns:a16="http://schemas.microsoft.com/office/drawing/2014/main" id="{346CF782-1207-44E1-961E-43D3C3D78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057125">
            <a:off x="6536691" y="3999092"/>
            <a:ext cx="584775" cy="5847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35AACC2-6A1F-4035-B2C7-C1F4C4B357E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rcRect l="88179" t="6073" r="1321" b="12138"/>
          <a:stretch/>
        </p:blipFill>
        <p:spPr>
          <a:xfrm>
            <a:off x="5285029" y="1734838"/>
            <a:ext cx="520118" cy="1037505"/>
          </a:xfrm>
          <a:prstGeom prst="rect">
            <a:avLst/>
          </a:prstGeom>
          <a:ln w="3175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D8FCE7D-4BC7-42FF-826C-E0B3CBAEC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901" t="6073" r="29274" b="12139"/>
          <a:stretch/>
        </p:blipFill>
        <p:spPr>
          <a:xfrm>
            <a:off x="3803109" y="1746335"/>
            <a:ext cx="590720" cy="103750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BC68EF5-469C-42E1-A012-106CE8C3BE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20" t="6073" r="59953" b="12139"/>
          <a:stretch/>
        </p:blipFill>
        <p:spPr>
          <a:xfrm>
            <a:off x="2321189" y="1746335"/>
            <a:ext cx="590720" cy="103750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6FD936-B581-4B36-B6F0-05D871E507BB}"/>
              </a:ext>
            </a:extLst>
          </p:cNvPr>
          <p:cNvSpPr/>
          <p:nvPr/>
        </p:nvSpPr>
        <p:spPr>
          <a:xfrm>
            <a:off x="766211" y="1553699"/>
            <a:ext cx="3753401" cy="1413862"/>
          </a:xfrm>
          <a:prstGeom prst="roundRect">
            <a:avLst>
              <a:gd name="adj" fmla="val 20782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37082C-E373-4CDF-A020-5CA79C9F3DA5}"/>
              </a:ext>
            </a:extLst>
          </p:cNvPr>
          <p:cNvSpPr/>
          <p:nvPr/>
        </p:nvSpPr>
        <p:spPr>
          <a:xfrm>
            <a:off x="3733102" y="1553701"/>
            <a:ext cx="2269926" cy="1413860"/>
          </a:xfrm>
          <a:prstGeom prst="roundRect">
            <a:avLst>
              <a:gd name="adj" fmla="val 20782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ED021D-0565-4BDF-BF8B-EA143284975D}"/>
              </a:ext>
            </a:extLst>
          </p:cNvPr>
          <p:cNvSpPr/>
          <p:nvPr/>
        </p:nvSpPr>
        <p:spPr>
          <a:xfrm>
            <a:off x="2278380" y="1553700"/>
            <a:ext cx="3724647" cy="1413861"/>
          </a:xfrm>
          <a:prstGeom prst="roundRect">
            <a:avLst>
              <a:gd name="adj" fmla="val 20782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7AA26D-2228-4A19-B5D4-FEE3F22290BE}"/>
              </a:ext>
            </a:extLst>
          </p:cNvPr>
          <p:cNvSpPr/>
          <p:nvPr/>
        </p:nvSpPr>
        <p:spPr>
          <a:xfrm>
            <a:off x="766210" y="1559328"/>
            <a:ext cx="2269927" cy="1408233"/>
          </a:xfrm>
          <a:prstGeom prst="roundRect">
            <a:avLst>
              <a:gd name="adj" fmla="val 20782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1A1237-95BE-41C8-BA85-CAD77D7EDCAA}"/>
              </a:ext>
            </a:extLst>
          </p:cNvPr>
          <p:cNvSpPr/>
          <p:nvPr/>
        </p:nvSpPr>
        <p:spPr>
          <a:xfrm>
            <a:off x="5144828" y="1553700"/>
            <a:ext cx="858199" cy="1413862"/>
          </a:xfrm>
          <a:prstGeom prst="roundRect">
            <a:avLst>
              <a:gd name="adj" fmla="val 35275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A9873-BCC0-4B73-B875-3874EC07815C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  <p:bldP spid="31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11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05BEB-51A2-4801-9449-ECC698185C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501" t="6072" r="88574" b="12139"/>
          <a:stretch/>
        </p:blipFill>
        <p:spPr>
          <a:xfrm>
            <a:off x="838200" y="1746332"/>
            <a:ext cx="590720" cy="103750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6DA5A18-E042-42F7-9620-562111CC6660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3DA7EA-0847-444F-998C-C02FBD5C08B6}"/>
              </a:ext>
            </a:extLst>
          </p:cNvPr>
          <p:cNvSpPr txBox="1"/>
          <p:nvPr/>
        </p:nvSpPr>
        <p:spPr>
          <a:xfrm>
            <a:off x="2278380" y="4461034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es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10.000$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7DA3C9-3331-4288-92B8-93C3E7612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612" y="4280219"/>
            <a:ext cx="1100137" cy="1084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60AB18-1886-40A0-8456-D3B067F3E8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1601"/>
          <a:stretch/>
        </p:blipFill>
        <p:spPr>
          <a:xfrm>
            <a:off x="6400802" y="981074"/>
            <a:ext cx="841743" cy="2752725"/>
          </a:xfrm>
          <a:prstGeom prst="rect">
            <a:avLst/>
          </a:prstGeom>
        </p:spPr>
      </p:pic>
      <p:pic>
        <p:nvPicPr>
          <p:cNvPr id="23" name="Graphic 22" descr="Scissors">
            <a:extLst>
              <a:ext uri="{FF2B5EF4-FFF2-40B4-BE49-F238E27FC236}">
                <a16:creationId xmlns:a16="http://schemas.microsoft.com/office/drawing/2014/main" id="{346CF782-1207-44E1-961E-43D3C3D78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057125">
            <a:off x="6536691" y="3999092"/>
            <a:ext cx="584775" cy="5847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35AACC2-6A1F-4035-B2C7-C1F4C4B357E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rcRect l="88179" t="6073" r="1321" b="12138"/>
          <a:stretch/>
        </p:blipFill>
        <p:spPr>
          <a:xfrm>
            <a:off x="5285029" y="1734838"/>
            <a:ext cx="520118" cy="1037505"/>
          </a:xfrm>
          <a:prstGeom prst="rect">
            <a:avLst/>
          </a:prstGeom>
          <a:ln w="3175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D8FCE7D-4BC7-42FF-826C-E0B3CBAEC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901" t="6073" r="29274" b="12139"/>
          <a:stretch/>
        </p:blipFill>
        <p:spPr>
          <a:xfrm>
            <a:off x="3803109" y="1746335"/>
            <a:ext cx="590720" cy="103750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BC68EF5-469C-42E1-A012-106CE8C3BE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20" t="6073" r="59953" b="12139"/>
          <a:stretch/>
        </p:blipFill>
        <p:spPr>
          <a:xfrm>
            <a:off x="2321189" y="1746335"/>
            <a:ext cx="590720" cy="10375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B5C54A4-57B7-4741-85DF-E18C9BF5E1A8}"/>
              </a:ext>
            </a:extLst>
          </p:cNvPr>
          <p:cNvSpPr txBox="1"/>
          <p:nvPr/>
        </p:nvSpPr>
        <p:spPr>
          <a:xfrm>
            <a:off x="7434011" y="1952838"/>
            <a:ext cx="2072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Marginal </a:t>
            </a:r>
            <a:r>
              <a:rPr lang="es-ES" sz="2400" b="1" dirty="0" err="1">
                <a:latin typeface="Century Gothic" panose="020B0502020202020204" pitchFamily="34" charset="0"/>
              </a:rPr>
              <a:t>Contribution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004CE-2F54-46AD-AD28-5D5CBD726F5E}"/>
              </a:ext>
            </a:extLst>
          </p:cNvPr>
          <p:cNvSpPr/>
          <p:nvPr/>
        </p:nvSpPr>
        <p:spPr>
          <a:xfrm>
            <a:off x="712688" y="2932501"/>
            <a:ext cx="841743" cy="2795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B46AF-85A2-4434-A5A6-EEDB9DAAD900}"/>
              </a:ext>
            </a:extLst>
          </p:cNvPr>
          <p:cNvSpPr/>
          <p:nvPr/>
        </p:nvSpPr>
        <p:spPr>
          <a:xfrm>
            <a:off x="2187476" y="2935738"/>
            <a:ext cx="841743" cy="2795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D7BE8A-DA36-4AFA-ACA7-1E9432848D75}"/>
              </a:ext>
            </a:extLst>
          </p:cNvPr>
          <p:cNvSpPr/>
          <p:nvPr/>
        </p:nvSpPr>
        <p:spPr>
          <a:xfrm>
            <a:off x="3657344" y="2946427"/>
            <a:ext cx="841743" cy="2795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0C3BCA-A357-4FBA-833F-492B3706BD52}"/>
              </a:ext>
            </a:extLst>
          </p:cNvPr>
          <p:cNvSpPr/>
          <p:nvPr/>
        </p:nvSpPr>
        <p:spPr>
          <a:xfrm>
            <a:off x="5125669" y="2938064"/>
            <a:ext cx="841743" cy="2795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39AC81-152D-4598-B587-E4F318B58280}"/>
              </a:ext>
            </a:extLst>
          </p:cNvPr>
          <p:cNvSpPr txBox="1"/>
          <p:nvPr/>
        </p:nvSpPr>
        <p:spPr>
          <a:xfrm>
            <a:off x="91026" y="2918221"/>
            <a:ext cx="207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3.000$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74786D-C1DD-46F4-85FC-470037E4A688}"/>
              </a:ext>
            </a:extLst>
          </p:cNvPr>
          <p:cNvSpPr txBox="1"/>
          <p:nvPr/>
        </p:nvSpPr>
        <p:spPr>
          <a:xfrm>
            <a:off x="1547397" y="2919288"/>
            <a:ext cx="207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1.500$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52AB86-4014-4717-B6CB-B3392CE5E80C}"/>
              </a:ext>
            </a:extLst>
          </p:cNvPr>
          <p:cNvSpPr txBox="1"/>
          <p:nvPr/>
        </p:nvSpPr>
        <p:spPr>
          <a:xfrm>
            <a:off x="4519612" y="2935326"/>
            <a:ext cx="207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3.000$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4ACA51-5547-4126-9870-B2BE4251A73B}"/>
              </a:ext>
            </a:extLst>
          </p:cNvPr>
          <p:cNvSpPr txBox="1"/>
          <p:nvPr/>
        </p:nvSpPr>
        <p:spPr>
          <a:xfrm>
            <a:off x="3039375" y="2927307"/>
            <a:ext cx="207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2.500$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A40F9-E9FA-442D-822A-6E20748419C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582414C-626D-4CCB-B55A-27B668379133}"/>
              </a:ext>
            </a:extLst>
          </p:cNvPr>
          <p:cNvSpPr txBox="1"/>
          <p:nvPr/>
        </p:nvSpPr>
        <p:spPr>
          <a:xfrm>
            <a:off x="0" y="2396665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If</a:t>
            </a:r>
            <a:r>
              <a:rPr lang="es-ES" sz="2800" dirty="0"/>
              <a:t> </a:t>
            </a:r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have</a:t>
            </a:r>
            <a:r>
              <a:rPr lang="es-ES" sz="2800" dirty="0"/>
              <a:t> a </a:t>
            </a:r>
            <a:r>
              <a:rPr lang="es-ES" sz="2800" dirty="0" err="1"/>
              <a:t>coalition</a:t>
            </a:r>
            <a:r>
              <a:rPr lang="es-ES" sz="2800" dirty="0"/>
              <a:t> </a:t>
            </a:r>
            <a:r>
              <a:rPr lang="es-ES" sz="2800" b="1" dirty="0">
                <a:solidFill>
                  <a:srgbClr val="CE3A3A"/>
                </a:solidFill>
              </a:rPr>
              <a:t>C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collaborates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produce a </a:t>
            </a:r>
            <a:r>
              <a:rPr lang="es-ES" sz="2800" dirty="0" err="1"/>
              <a:t>value</a:t>
            </a:r>
            <a:r>
              <a:rPr lang="es-ES" sz="2800" dirty="0"/>
              <a:t> 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</a:p>
          <a:p>
            <a:pPr algn="ctr"/>
            <a:endParaRPr lang="es-E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800" dirty="0" err="1"/>
              <a:t>How</a:t>
            </a:r>
            <a:r>
              <a:rPr lang="es-ES" sz="2800" dirty="0"/>
              <a:t> </a:t>
            </a:r>
            <a:r>
              <a:rPr lang="es-ES" sz="2800" dirty="0" err="1"/>
              <a:t>much</a:t>
            </a:r>
            <a:r>
              <a:rPr lang="es-ES" sz="2800" dirty="0"/>
              <a:t> </a:t>
            </a:r>
            <a:r>
              <a:rPr lang="es-ES" sz="2800" dirty="0" err="1"/>
              <a:t>did</a:t>
            </a:r>
            <a:r>
              <a:rPr lang="es-ES" sz="2800" dirty="0"/>
              <a:t> </a:t>
            </a:r>
            <a:r>
              <a:rPr lang="es-ES" sz="2800" dirty="0" err="1"/>
              <a:t>each</a:t>
            </a:r>
            <a:r>
              <a:rPr lang="es-ES" sz="2800" dirty="0"/>
              <a:t> individual </a:t>
            </a:r>
            <a:r>
              <a:rPr lang="es-ES" sz="2800" dirty="0" err="1"/>
              <a:t>member</a:t>
            </a:r>
            <a:r>
              <a:rPr lang="es-ES" sz="2800" dirty="0"/>
              <a:t> </a:t>
            </a:r>
            <a:r>
              <a:rPr lang="es-ES" sz="2800" dirty="0" err="1"/>
              <a:t>contribute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final </a:t>
            </a:r>
            <a:r>
              <a:rPr lang="es-ES" sz="2800" dirty="0" err="1"/>
              <a:t>value</a:t>
            </a:r>
            <a:r>
              <a:rPr lang="es-ES" sz="2800" dirty="0"/>
              <a:t>?</a:t>
            </a:r>
            <a:endParaRPr lang="ca-E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B86C3-4561-4246-B9C9-0131843520D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13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0A40F9-E9FA-442D-822A-6E20748419C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AE9D70-330D-4AA1-8D73-D876F1BD1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276" y="3421843"/>
            <a:ext cx="1292225" cy="406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3619E5-E279-4EAF-8FB6-D35FF346FA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12732" y="3168212"/>
            <a:ext cx="846837" cy="266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FE3D6A-067A-4B6A-9C78-CF5E029E79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9250" y="2766289"/>
            <a:ext cx="7987269" cy="9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01C3BCA-9675-4274-A60C-9AD254A6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50" y="2766289"/>
            <a:ext cx="7987269" cy="987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14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0A40F9-E9FA-442D-822A-6E20748419C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AE9D70-330D-4AA1-8D73-D876F1BD1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276" y="3421843"/>
            <a:ext cx="1292225" cy="406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3619E5-E279-4EAF-8FB6-D35FF346F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12732" y="3168212"/>
            <a:ext cx="846837" cy="266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48A36D-6DB4-42AA-800C-4D15038CAF8D}"/>
              </a:ext>
            </a:extLst>
          </p:cNvPr>
          <p:cNvSpPr/>
          <p:nvPr/>
        </p:nvSpPr>
        <p:spPr>
          <a:xfrm>
            <a:off x="7792721" y="3020664"/>
            <a:ext cx="2396230" cy="408336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2DAF45-19E2-4A31-86ED-C7F65113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50" y="2766289"/>
            <a:ext cx="7987269" cy="987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15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0A40F9-E9FA-442D-822A-6E20748419C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AE9D70-330D-4AA1-8D73-D876F1BD1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276" y="3421843"/>
            <a:ext cx="1292225" cy="406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3619E5-E279-4EAF-8FB6-D35FF346F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12732" y="3168212"/>
            <a:ext cx="846837" cy="266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AADB6A-D9E8-4E78-88CB-A0283C03FC1D}"/>
              </a:ext>
            </a:extLst>
          </p:cNvPr>
          <p:cNvSpPr/>
          <p:nvPr/>
        </p:nvSpPr>
        <p:spPr>
          <a:xfrm>
            <a:off x="5222571" y="3020664"/>
            <a:ext cx="477189" cy="408336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2480176-064F-4890-9177-73B9BE5C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50" y="2766289"/>
            <a:ext cx="7987269" cy="987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16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0A40F9-E9FA-442D-822A-6E20748419C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AE9D70-330D-4AA1-8D73-D876F1BD1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276" y="3421843"/>
            <a:ext cx="1292225" cy="406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3619E5-E279-4EAF-8FB6-D35FF346F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12732" y="3168212"/>
            <a:ext cx="846837" cy="266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F41BEB-E033-43FA-AEE4-921283EE48AB}"/>
              </a:ext>
            </a:extLst>
          </p:cNvPr>
          <p:cNvSpPr/>
          <p:nvPr/>
        </p:nvSpPr>
        <p:spPr>
          <a:xfrm>
            <a:off x="5709921" y="3020664"/>
            <a:ext cx="2031999" cy="408336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A2F1D28-6283-474A-A4F1-5437FEEC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50" y="2766289"/>
            <a:ext cx="7987269" cy="987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17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0A40F9-E9FA-442D-822A-6E20748419C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AE9D70-330D-4AA1-8D73-D876F1BD1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276" y="3421843"/>
            <a:ext cx="1292225" cy="406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3619E5-E279-4EAF-8FB6-D35FF346F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12732" y="3168212"/>
            <a:ext cx="846837" cy="266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85AC02-11ED-4A53-B287-ACD87E388353}"/>
              </a:ext>
            </a:extLst>
          </p:cNvPr>
          <p:cNvSpPr/>
          <p:nvPr/>
        </p:nvSpPr>
        <p:spPr>
          <a:xfrm>
            <a:off x="3780377" y="3206806"/>
            <a:ext cx="476664" cy="408336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18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0" y="6766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SH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apley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</a:t>
            </a:r>
            <a:r>
              <a:rPr lang="es-ES" sz="4000" b="1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A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dditive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ex</a:t>
            </a:r>
            <a:r>
              <a:rPr lang="es-ES" sz="4000" b="1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P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lanations</a:t>
            </a:r>
            <a:endParaRPr lang="es-ES" sz="4000" dirty="0">
              <a:solidFill>
                <a:srgbClr val="7753E8"/>
              </a:solidFill>
              <a:latin typeface="Century Gothic" panose="020B0502020202020204" pitchFamily="34" charset="0"/>
              <a:ea typeface="Yu Gothic" panose="020B0400000000000000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4C3F12-7786-4035-87DD-B0D12C1D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719" y="2288780"/>
            <a:ext cx="1364380" cy="14473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B80E80-B9DF-413F-AB8C-8E0659D5C1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7099" y="1981893"/>
            <a:ext cx="4631938" cy="3719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3108D-8E4F-439B-BD17-BCDBB54CB3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7720" y="4159752"/>
            <a:ext cx="1364380" cy="5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19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4A37D5-7DBB-4E0D-AE8D-A4BD7D527907}"/>
              </a:ext>
            </a:extLst>
          </p:cNvPr>
          <p:cNvSpPr/>
          <p:nvPr/>
        </p:nvSpPr>
        <p:spPr>
          <a:xfrm>
            <a:off x="898259" y="1652352"/>
            <a:ext cx="4626241" cy="37292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E1ECEB-8FAB-46C1-B7E9-E035C43C185F}"/>
              </a:ext>
            </a:extLst>
          </p:cNvPr>
          <p:cNvSpPr/>
          <p:nvPr/>
        </p:nvSpPr>
        <p:spPr>
          <a:xfrm>
            <a:off x="1291747" y="2124075"/>
            <a:ext cx="1721697" cy="1318402"/>
          </a:xfrm>
          <a:prstGeom prst="rect">
            <a:avLst/>
          </a:prstGeom>
          <a:solidFill>
            <a:srgbClr val="997EEE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302DD-A171-49A6-B8BD-5F745134EFBA}"/>
              </a:ext>
            </a:extLst>
          </p:cNvPr>
          <p:cNvSpPr/>
          <p:nvPr/>
        </p:nvSpPr>
        <p:spPr>
          <a:xfrm>
            <a:off x="3272947" y="2124075"/>
            <a:ext cx="1721697" cy="1318402"/>
          </a:xfrm>
          <a:prstGeom prst="rect">
            <a:avLst/>
          </a:prstGeom>
          <a:solidFill>
            <a:srgbClr val="CE3A3A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9E4732-C44B-4ED8-9989-B1786BDC7CF2}"/>
              </a:ext>
            </a:extLst>
          </p:cNvPr>
          <p:cNvSpPr/>
          <p:nvPr/>
        </p:nvSpPr>
        <p:spPr>
          <a:xfrm>
            <a:off x="1291747" y="3609975"/>
            <a:ext cx="1721697" cy="131840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876FD7-3776-4F3C-86BB-B1FA82EB24C4}"/>
              </a:ext>
            </a:extLst>
          </p:cNvPr>
          <p:cNvSpPr/>
          <p:nvPr/>
        </p:nvSpPr>
        <p:spPr>
          <a:xfrm>
            <a:off x="3272947" y="3609975"/>
            <a:ext cx="1721697" cy="1318402"/>
          </a:xfrm>
          <a:prstGeom prst="rect">
            <a:avLst/>
          </a:prstGeom>
          <a:solidFill>
            <a:srgbClr val="FF6A1F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44A67-596C-4754-B3F0-A08A0482CB1B}"/>
                  </a:ext>
                </a:extLst>
              </p:cNvPr>
              <p:cNvSpPr txBox="1"/>
              <p:nvPr/>
            </p:nvSpPr>
            <p:spPr>
              <a:xfrm>
                <a:off x="1819406" y="2447816"/>
                <a:ext cx="673751" cy="590814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44A67-596C-4754-B3F0-A08A0482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06" y="2447816"/>
                <a:ext cx="673751" cy="5908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8F21BA-1B56-478B-94FD-9A70F0F9EB70}"/>
                  </a:ext>
                </a:extLst>
              </p:cNvPr>
              <p:cNvSpPr txBox="1"/>
              <p:nvPr/>
            </p:nvSpPr>
            <p:spPr>
              <a:xfrm>
                <a:off x="3791097" y="2472710"/>
                <a:ext cx="683260" cy="590814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8F21BA-1B56-478B-94FD-9A70F0F9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97" y="2472710"/>
                <a:ext cx="683260" cy="590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47D3C1-826B-4069-B7FB-483BD7FFAA9B}"/>
                  </a:ext>
                </a:extLst>
              </p:cNvPr>
              <p:cNvSpPr txBox="1"/>
              <p:nvPr/>
            </p:nvSpPr>
            <p:spPr>
              <a:xfrm>
                <a:off x="1819406" y="3973769"/>
                <a:ext cx="683260" cy="590814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47D3C1-826B-4069-B7FB-483BD7FF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06" y="3973769"/>
                <a:ext cx="683260" cy="590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B7636F-6E2D-43C6-BD13-B5C78CAD5654}"/>
                  </a:ext>
                </a:extLst>
              </p:cNvPr>
              <p:cNvSpPr txBox="1"/>
              <p:nvPr/>
            </p:nvSpPr>
            <p:spPr>
              <a:xfrm>
                <a:off x="3791097" y="3973769"/>
                <a:ext cx="683260" cy="584775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B7636F-6E2D-43C6-BD13-B5C78CAD5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97" y="3973769"/>
                <a:ext cx="68326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46A3B49-E785-4201-9576-344D7E18B2CE}"/>
              </a:ext>
            </a:extLst>
          </p:cNvPr>
          <p:cNvSpPr txBox="1"/>
          <p:nvPr/>
        </p:nvSpPr>
        <p:spPr>
          <a:xfrm>
            <a:off x="2711317" y="5602487"/>
            <a:ext cx="56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</a:t>
            </a:r>
            <a:endParaRPr lang="es-ES" sz="2800" b="1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0995F9-5E3A-4586-B615-C9CF9E689131}"/>
              </a:ext>
            </a:extLst>
          </p:cNvPr>
          <p:cNvSpPr txBox="1"/>
          <p:nvPr/>
        </p:nvSpPr>
        <p:spPr>
          <a:xfrm>
            <a:off x="8807715" y="5623172"/>
            <a:ext cx="7712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</a:t>
            </a:r>
            <a:endParaRPr lang="es-ES" sz="2800" b="1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B75B5E-82DD-4BCD-84C7-D00F7D5FDE7D}"/>
              </a:ext>
            </a:extLst>
          </p:cNvPr>
          <p:cNvCxnSpPr/>
          <p:nvPr/>
        </p:nvCxnSpPr>
        <p:spPr>
          <a:xfrm>
            <a:off x="6262355" y="3543300"/>
            <a:ext cx="971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DB30862-562F-47E1-8E60-3D934C54AA4A}"/>
              </a:ext>
            </a:extLst>
          </p:cNvPr>
          <p:cNvSpPr/>
          <p:nvPr/>
        </p:nvSpPr>
        <p:spPr>
          <a:xfrm>
            <a:off x="8025869" y="1652351"/>
            <a:ext cx="1956331" cy="1370778"/>
          </a:xfrm>
          <a:prstGeom prst="rect">
            <a:avLst/>
          </a:prstGeom>
          <a:solidFill>
            <a:srgbClr val="997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48A6A7-C831-4556-99A8-899D6FF1028C}"/>
              </a:ext>
            </a:extLst>
          </p:cNvPr>
          <p:cNvSpPr/>
          <p:nvPr/>
        </p:nvSpPr>
        <p:spPr>
          <a:xfrm>
            <a:off x="8025869" y="2750476"/>
            <a:ext cx="1956331" cy="792824"/>
          </a:xfrm>
          <a:prstGeom prst="rect">
            <a:avLst/>
          </a:prstGeom>
          <a:solidFill>
            <a:srgbClr val="CE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390893-05C6-4B9E-B123-851E633F8E47}"/>
              </a:ext>
            </a:extLst>
          </p:cNvPr>
          <p:cNvSpPr/>
          <p:nvPr/>
        </p:nvSpPr>
        <p:spPr>
          <a:xfrm>
            <a:off x="8025869" y="3533701"/>
            <a:ext cx="1956331" cy="931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195F0C-FB13-499A-B5AC-49729E16C681}"/>
              </a:ext>
            </a:extLst>
          </p:cNvPr>
          <p:cNvSpPr/>
          <p:nvPr/>
        </p:nvSpPr>
        <p:spPr>
          <a:xfrm>
            <a:off x="8025869" y="4286347"/>
            <a:ext cx="1956331" cy="1095278"/>
          </a:xfrm>
          <a:prstGeom prst="rect">
            <a:avLst/>
          </a:prstGeom>
          <a:solidFill>
            <a:srgbClr val="FF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8255C2-8F42-43D3-90E6-5BA10A570E67}"/>
              </a:ext>
            </a:extLst>
          </p:cNvPr>
          <p:cNvSpPr/>
          <p:nvPr/>
        </p:nvSpPr>
        <p:spPr>
          <a:xfrm>
            <a:off x="8025869" y="1652353"/>
            <a:ext cx="1956331" cy="37292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42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0A06B1-A1BC-4494-ACA6-97E16AF0921C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E64328-9869-485D-A4CF-F325AFCC5DF7}"/>
              </a:ext>
            </a:extLst>
          </p:cNvPr>
          <p:cNvSpPr/>
          <p:nvPr/>
        </p:nvSpPr>
        <p:spPr>
          <a:xfrm rot="10800000">
            <a:off x="3303516" y="4192394"/>
            <a:ext cx="152880" cy="82275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FEF12-2D6C-4A20-8600-280E296AB108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250576" y="3011205"/>
            <a:ext cx="2129380" cy="1181189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BDB83-2DEB-4AFA-9C4C-9B325B9B345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379956" y="3011204"/>
            <a:ext cx="2081044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5DCD85-C892-485E-B2F4-90B4C183B24A}"/>
              </a:ext>
            </a:extLst>
          </p:cNvPr>
          <p:cNvCxnSpPr>
            <a:endCxn id="44" idx="3"/>
          </p:cNvCxnSpPr>
          <p:nvPr/>
        </p:nvCxnSpPr>
        <p:spPr>
          <a:xfrm>
            <a:off x="2616200" y="3011204"/>
            <a:ext cx="763756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95FC6D-805A-4A8E-B8FB-634E5C272FB4}"/>
              </a:ext>
            </a:extLst>
          </p:cNvPr>
          <p:cNvCxnSpPr>
            <a:cxnSpLocks/>
          </p:cNvCxnSpPr>
          <p:nvPr/>
        </p:nvCxnSpPr>
        <p:spPr>
          <a:xfrm flipH="1">
            <a:off x="3379954" y="3011203"/>
            <a:ext cx="739079" cy="1172787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1E5094-1CFD-4285-8A81-EFA6C2016A53}"/>
              </a:ext>
            </a:extLst>
          </p:cNvPr>
          <p:cNvSpPr txBox="1"/>
          <p:nvPr/>
        </p:nvSpPr>
        <p:spPr>
          <a:xfrm>
            <a:off x="3113033" y="13467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Team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6F750-F7AF-48FD-9387-9F9807106A49}"/>
              </a:ext>
            </a:extLst>
          </p:cNvPr>
          <p:cNvSpPr txBox="1"/>
          <p:nvPr/>
        </p:nvSpPr>
        <p:spPr>
          <a:xfrm>
            <a:off x="661456" y="36924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Contribution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FB668-C35F-41B1-8DAB-FA630E12D74D}"/>
              </a:ext>
            </a:extLst>
          </p:cNvPr>
          <p:cNvSpPr txBox="1"/>
          <p:nvPr/>
        </p:nvSpPr>
        <p:spPr>
          <a:xfrm>
            <a:off x="2321189" y="4625564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GAME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FD807F8-9169-44C0-AF14-21BDF7DA2CBC}"/>
              </a:ext>
            </a:extLst>
          </p:cNvPr>
          <p:cNvSpPr/>
          <p:nvPr/>
        </p:nvSpPr>
        <p:spPr>
          <a:xfrm>
            <a:off x="4917440" y="4474950"/>
            <a:ext cx="1645920" cy="670560"/>
          </a:xfrm>
          <a:prstGeom prst="rightArrow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B3BC-E636-424B-B99E-69867C9F35EC}"/>
              </a:ext>
            </a:extLst>
          </p:cNvPr>
          <p:cNvSpPr/>
          <p:nvPr/>
        </p:nvSpPr>
        <p:spPr>
          <a:xfrm>
            <a:off x="7086971" y="4305133"/>
            <a:ext cx="2072640" cy="1037502"/>
          </a:xfrm>
          <a:prstGeom prst="rect">
            <a:avLst/>
          </a:prstGeom>
          <a:solidFill>
            <a:srgbClr val="7753E8">
              <a:alpha val="75000"/>
            </a:srgbClr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1FBD4F-9E99-48A7-AD1F-87CDFCD7C220}"/>
              </a:ext>
            </a:extLst>
          </p:cNvPr>
          <p:cNvSpPr txBox="1"/>
          <p:nvPr/>
        </p:nvSpPr>
        <p:spPr>
          <a:xfrm>
            <a:off x="7086971" y="462556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CE0703-F903-46CF-853D-5908162EB9E9}"/>
              </a:ext>
            </a:extLst>
          </p:cNvPr>
          <p:cNvSpPr txBox="1"/>
          <p:nvPr/>
        </p:nvSpPr>
        <p:spPr>
          <a:xfrm>
            <a:off x="8496247" y="4282138"/>
            <a:ext cx="207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rgbClr val="997EEE"/>
                </a:solidFill>
                <a:latin typeface="Century Gothic" panose="020B0502020202020204" pitchFamily="34" charset="0"/>
              </a:rPr>
              <a:t>$</a:t>
            </a:r>
            <a:endParaRPr lang="ca-ES" sz="2400" dirty="0">
              <a:solidFill>
                <a:srgbClr val="997EE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9B60444-8C86-498E-A521-1747AD1A5E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2941" y="3246622"/>
            <a:ext cx="852099" cy="989746"/>
          </a:xfrm>
          <a:prstGeom prst="rect">
            <a:avLst/>
          </a:prstGeom>
        </p:spPr>
      </p:pic>
      <p:pic>
        <p:nvPicPr>
          <p:cNvPr id="30" name="Picture 2" descr="Kaggle - Viquipèdia, l'enciclopèdia lliure">
            <a:extLst>
              <a:ext uri="{FF2B5EF4-FFF2-40B4-BE49-F238E27FC236}">
                <a16:creationId xmlns:a16="http://schemas.microsoft.com/office/drawing/2014/main" id="{02497EA3-D477-4EA0-85C5-0A8C6D58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37" y="5566876"/>
            <a:ext cx="1502833" cy="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B8AC35-11CE-41BA-B5AF-EBA51114CCC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169" b="14227"/>
          <a:stretch/>
        </p:blipFill>
        <p:spPr>
          <a:xfrm>
            <a:off x="838200" y="1664476"/>
            <a:ext cx="5038618" cy="13701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2CC487-8B9E-48A0-BF33-6DC659B9782D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3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20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4A37D5-7DBB-4E0D-AE8D-A4BD7D527907}"/>
              </a:ext>
            </a:extLst>
          </p:cNvPr>
          <p:cNvSpPr/>
          <p:nvPr/>
        </p:nvSpPr>
        <p:spPr>
          <a:xfrm>
            <a:off x="898259" y="1652352"/>
            <a:ext cx="4626241" cy="37292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E1ECEB-8FAB-46C1-B7E9-E035C43C185F}"/>
              </a:ext>
            </a:extLst>
          </p:cNvPr>
          <p:cNvSpPr/>
          <p:nvPr/>
        </p:nvSpPr>
        <p:spPr>
          <a:xfrm>
            <a:off x="1291747" y="2124075"/>
            <a:ext cx="1721697" cy="1318402"/>
          </a:xfrm>
          <a:prstGeom prst="rect">
            <a:avLst/>
          </a:prstGeom>
          <a:solidFill>
            <a:srgbClr val="997EEE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302DD-A171-49A6-B8BD-5F745134EFBA}"/>
              </a:ext>
            </a:extLst>
          </p:cNvPr>
          <p:cNvSpPr/>
          <p:nvPr/>
        </p:nvSpPr>
        <p:spPr>
          <a:xfrm>
            <a:off x="3272947" y="2124075"/>
            <a:ext cx="1721697" cy="1318402"/>
          </a:xfrm>
          <a:prstGeom prst="rect">
            <a:avLst/>
          </a:prstGeom>
          <a:solidFill>
            <a:srgbClr val="CE3A3A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9E4732-C44B-4ED8-9989-B1786BDC7CF2}"/>
              </a:ext>
            </a:extLst>
          </p:cNvPr>
          <p:cNvSpPr/>
          <p:nvPr/>
        </p:nvSpPr>
        <p:spPr>
          <a:xfrm>
            <a:off x="1291747" y="3609975"/>
            <a:ext cx="1721697" cy="131840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876FD7-3776-4F3C-86BB-B1FA82EB24C4}"/>
              </a:ext>
            </a:extLst>
          </p:cNvPr>
          <p:cNvSpPr/>
          <p:nvPr/>
        </p:nvSpPr>
        <p:spPr>
          <a:xfrm>
            <a:off x="3272947" y="3609975"/>
            <a:ext cx="1721697" cy="1318402"/>
          </a:xfrm>
          <a:prstGeom prst="rect">
            <a:avLst/>
          </a:prstGeom>
          <a:solidFill>
            <a:srgbClr val="FF6A1F"/>
          </a:solidFill>
          <a:ln>
            <a:noFill/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44A67-596C-4754-B3F0-A08A0482CB1B}"/>
                  </a:ext>
                </a:extLst>
              </p:cNvPr>
              <p:cNvSpPr txBox="1"/>
              <p:nvPr/>
            </p:nvSpPr>
            <p:spPr>
              <a:xfrm>
                <a:off x="1873617" y="2432316"/>
                <a:ext cx="673751" cy="590814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a-E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44A67-596C-4754-B3F0-A08A0482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17" y="2432316"/>
                <a:ext cx="673751" cy="5908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8F21BA-1B56-478B-94FD-9A70F0F9EB70}"/>
                  </a:ext>
                </a:extLst>
              </p:cNvPr>
              <p:cNvSpPr txBox="1"/>
              <p:nvPr/>
            </p:nvSpPr>
            <p:spPr>
              <a:xfrm>
                <a:off x="3791097" y="2432315"/>
                <a:ext cx="683260" cy="590814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8F21BA-1B56-478B-94FD-9A70F0F9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97" y="2432315"/>
                <a:ext cx="683260" cy="590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47D3C1-826B-4069-B7FB-483BD7FFAA9B}"/>
                  </a:ext>
                </a:extLst>
              </p:cNvPr>
              <p:cNvSpPr txBox="1"/>
              <p:nvPr/>
            </p:nvSpPr>
            <p:spPr>
              <a:xfrm>
                <a:off x="1809897" y="3874075"/>
                <a:ext cx="683260" cy="590814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47D3C1-826B-4069-B7FB-483BD7FF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897" y="3874075"/>
                <a:ext cx="683260" cy="590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B7636F-6E2D-43C6-BD13-B5C78CAD5654}"/>
                  </a:ext>
                </a:extLst>
              </p:cNvPr>
              <p:cNvSpPr txBox="1"/>
              <p:nvPr/>
            </p:nvSpPr>
            <p:spPr>
              <a:xfrm>
                <a:off x="3791097" y="3874074"/>
                <a:ext cx="683260" cy="590814"/>
              </a:xfrm>
              <a:prstGeom prst="rect">
                <a:avLst/>
              </a:prstGeom>
              <a:noFill/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B7636F-6E2D-43C6-BD13-B5C78CAD5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97" y="3874074"/>
                <a:ext cx="683260" cy="590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glow rad="63500">
                  <a:srgbClr val="997EEE">
                    <a:alpha val="40000"/>
                  </a:srgbClr>
                </a:glow>
              </a:effectLst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D8BB782-C042-4124-869C-21A2F55EF794}"/>
              </a:ext>
            </a:extLst>
          </p:cNvPr>
          <p:cNvSpPr/>
          <p:nvPr/>
        </p:nvSpPr>
        <p:spPr>
          <a:xfrm>
            <a:off x="8025869" y="1652351"/>
            <a:ext cx="1956331" cy="1370778"/>
          </a:xfrm>
          <a:prstGeom prst="rect">
            <a:avLst/>
          </a:prstGeom>
          <a:solidFill>
            <a:srgbClr val="997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08EC6-AA39-493C-A322-2216C8C3404F}"/>
              </a:ext>
            </a:extLst>
          </p:cNvPr>
          <p:cNvSpPr/>
          <p:nvPr/>
        </p:nvSpPr>
        <p:spPr>
          <a:xfrm>
            <a:off x="8025869" y="2750476"/>
            <a:ext cx="1956331" cy="792824"/>
          </a:xfrm>
          <a:prstGeom prst="rect">
            <a:avLst/>
          </a:prstGeom>
          <a:solidFill>
            <a:srgbClr val="CE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C05301-6C90-446B-8407-A5876CE3AA07}"/>
              </a:ext>
            </a:extLst>
          </p:cNvPr>
          <p:cNvSpPr/>
          <p:nvPr/>
        </p:nvSpPr>
        <p:spPr>
          <a:xfrm>
            <a:off x="8025869" y="3533701"/>
            <a:ext cx="1956331" cy="931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3F77BF-B877-4A5B-A09A-17547467BCDA}"/>
              </a:ext>
            </a:extLst>
          </p:cNvPr>
          <p:cNvSpPr/>
          <p:nvPr/>
        </p:nvSpPr>
        <p:spPr>
          <a:xfrm>
            <a:off x="8025869" y="4286347"/>
            <a:ext cx="1956331" cy="1095278"/>
          </a:xfrm>
          <a:prstGeom prst="rect">
            <a:avLst/>
          </a:prstGeom>
          <a:solidFill>
            <a:srgbClr val="FF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E060A3-47D7-4408-BE48-A3E7FF28F20F}"/>
              </a:ext>
            </a:extLst>
          </p:cNvPr>
          <p:cNvSpPr/>
          <p:nvPr/>
        </p:nvSpPr>
        <p:spPr>
          <a:xfrm>
            <a:off x="8025869" y="1652353"/>
            <a:ext cx="1956331" cy="37292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glow rad="63500">
              <a:srgbClr val="997EE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6A3B49-E785-4201-9576-344D7E18B2CE}"/>
              </a:ext>
            </a:extLst>
          </p:cNvPr>
          <p:cNvSpPr txBox="1"/>
          <p:nvPr/>
        </p:nvSpPr>
        <p:spPr>
          <a:xfrm>
            <a:off x="2711317" y="5602487"/>
            <a:ext cx="1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x</a:t>
            </a:r>
            <a:endParaRPr lang="es-ES" sz="2800" b="1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0995F9-5E3A-4586-B615-C9CF9E689131}"/>
              </a:ext>
            </a:extLst>
          </p:cNvPr>
          <p:cNvSpPr txBox="1"/>
          <p:nvPr/>
        </p:nvSpPr>
        <p:spPr>
          <a:xfrm>
            <a:off x="8709392" y="5619311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f(x)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D528B-59E4-4306-95C1-947EA8D3D459}"/>
              </a:ext>
            </a:extLst>
          </p:cNvPr>
          <p:cNvCxnSpPr/>
          <p:nvPr/>
        </p:nvCxnSpPr>
        <p:spPr>
          <a:xfrm>
            <a:off x="6262355" y="3543300"/>
            <a:ext cx="971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21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5A2A38-4E31-4E57-BB24-1575F175CE8D}"/>
              </a:ext>
            </a:extLst>
          </p:cNvPr>
          <p:cNvSpPr txBox="1"/>
          <p:nvPr/>
        </p:nvSpPr>
        <p:spPr>
          <a:xfrm>
            <a:off x="1" y="28529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Shapley 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Additive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explanations</a:t>
            </a:r>
            <a:endParaRPr lang="es-ES" sz="4000" dirty="0">
              <a:solidFill>
                <a:srgbClr val="7753E8"/>
              </a:solidFill>
              <a:latin typeface="Century Gothic" panose="020B0502020202020204" pitchFamily="34" charset="0"/>
              <a:ea typeface="Yu Gothic" panose="020B0400000000000000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49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5A2A38-4E31-4E57-BB24-1575F175CE8D}"/>
              </a:ext>
            </a:extLst>
          </p:cNvPr>
          <p:cNvSpPr txBox="1"/>
          <p:nvPr/>
        </p:nvSpPr>
        <p:spPr>
          <a:xfrm>
            <a:off x="1" y="285299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Shapley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</a:t>
            </a:r>
            <a:r>
              <a:rPr lang="es-ES" sz="4000" b="1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Additive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</a:t>
            </a:r>
            <a:r>
              <a:rPr lang="es-ES" sz="40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explanations</a:t>
            </a:r>
            <a:endParaRPr lang="es-ES" sz="40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  <a:ea typeface="Yu Gothic" panose="020B0400000000000000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0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23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EA1BF3-B855-49CA-9594-AED2FE8964D4}"/>
                  </a:ext>
                </a:extLst>
              </p:cNvPr>
              <p:cNvSpPr txBox="1"/>
              <p:nvPr/>
            </p:nvSpPr>
            <p:spPr>
              <a:xfrm>
                <a:off x="3876070" y="2230647"/>
                <a:ext cx="60676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6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a-ES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EA1BF3-B855-49CA-9594-AED2FE89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70" y="2230647"/>
                <a:ext cx="606768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50E69F-7A9C-4DC2-B94C-67176202C05D}"/>
                  </a:ext>
                </a:extLst>
              </p:cNvPr>
              <p:cNvSpPr txBox="1"/>
              <p:nvPr/>
            </p:nvSpPr>
            <p:spPr>
              <a:xfrm>
                <a:off x="3199044" y="3828878"/>
                <a:ext cx="169116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a-E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a-E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50E69F-7A9C-4DC2-B94C-67176202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44" y="3828878"/>
                <a:ext cx="169116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5456FD-1A1C-47E3-A58F-9EB8063BCCCA}"/>
                  </a:ext>
                </a:extLst>
              </p:cNvPr>
              <p:cNvSpPr txBox="1"/>
              <p:nvPr/>
            </p:nvSpPr>
            <p:spPr>
              <a:xfrm>
                <a:off x="6416928" y="3800567"/>
                <a:ext cx="212734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a-ES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a-ES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ca-ES" sz="6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ca-E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5456FD-1A1C-47E3-A58F-9EB8063BC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28" y="3800567"/>
                <a:ext cx="212734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6C3286-BE92-4E53-BAB3-91443B2F9FCA}"/>
                  </a:ext>
                </a:extLst>
              </p:cNvPr>
              <p:cNvSpPr txBox="1"/>
              <p:nvPr/>
            </p:nvSpPr>
            <p:spPr>
              <a:xfrm>
                <a:off x="6827457" y="2230647"/>
                <a:ext cx="875413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a-ES" sz="6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6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ca-ES" sz="6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ca-ES" sz="6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6C3286-BE92-4E53-BAB3-91443B2F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57" y="2230647"/>
                <a:ext cx="875413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7957BA-C5CA-4313-92DF-B13D66A3FA5D}"/>
              </a:ext>
            </a:extLst>
          </p:cNvPr>
          <p:cNvCxnSpPr>
            <a:cxnSpLocks/>
          </p:cNvCxnSpPr>
          <p:nvPr/>
        </p:nvCxnSpPr>
        <p:spPr>
          <a:xfrm>
            <a:off x="2884828" y="2794337"/>
            <a:ext cx="808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344459-4FD0-4298-8F14-D93F45C18DFF}"/>
              </a:ext>
            </a:extLst>
          </p:cNvPr>
          <p:cNvSpPr txBox="1"/>
          <p:nvPr/>
        </p:nvSpPr>
        <p:spPr>
          <a:xfrm>
            <a:off x="1557099" y="2588577"/>
            <a:ext cx="114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F0"/>
                </a:solidFill>
              </a:rPr>
              <a:t>INPUTS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914139-35CA-4FC7-B3A9-5B952DAD6B6F}"/>
              </a:ext>
            </a:extLst>
          </p:cNvPr>
          <p:cNvCxnSpPr>
            <a:cxnSpLocks/>
          </p:cNvCxnSpPr>
          <p:nvPr/>
        </p:nvCxnSpPr>
        <p:spPr>
          <a:xfrm>
            <a:off x="2286349" y="4342777"/>
            <a:ext cx="808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ED2A2A-C7DA-4C40-A7DC-B39B91608743}"/>
              </a:ext>
            </a:extLst>
          </p:cNvPr>
          <p:cNvSpPr txBox="1"/>
          <p:nvPr/>
        </p:nvSpPr>
        <p:spPr>
          <a:xfrm>
            <a:off x="1034969" y="4123104"/>
            <a:ext cx="114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E3A3A"/>
                </a:solidFill>
              </a:rPr>
              <a:t>MODEL</a:t>
            </a:r>
            <a:endParaRPr lang="ca-ES" dirty="0">
              <a:solidFill>
                <a:srgbClr val="CE3A3A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FB50E0-3DD4-406D-813B-ECF0B767E316}"/>
              </a:ext>
            </a:extLst>
          </p:cNvPr>
          <p:cNvCxnSpPr>
            <a:cxnSpLocks/>
          </p:cNvCxnSpPr>
          <p:nvPr/>
        </p:nvCxnSpPr>
        <p:spPr>
          <a:xfrm flipH="1">
            <a:off x="7791067" y="2724085"/>
            <a:ext cx="10166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072202-A5AC-4BD7-A4EE-D3173C3F216E}"/>
              </a:ext>
            </a:extLst>
          </p:cNvPr>
          <p:cNvSpPr txBox="1"/>
          <p:nvPr/>
        </p:nvSpPr>
        <p:spPr>
          <a:xfrm>
            <a:off x="8984109" y="2325427"/>
            <a:ext cx="212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F0"/>
                </a:solidFill>
              </a:rPr>
              <a:t>SIMPLIFIED LOCAL INPUTS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9A86E4-FDA1-4489-9274-263DBC1F5DFF}"/>
              </a:ext>
            </a:extLst>
          </p:cNvPr>
          <p:cNvCxnSpPr>
            <a:cxnSpLocks/>
          </p:cNvCxnSpPr>
          <p:nvPr/>
        </p:nvCxnSpPr>
        <p:spPr>
          <a:xfrm flipH="1">
            <a:off x="8544268" y="4340430"/>
            <a:ext cx="708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468389-83FB-44D3-9A81-97B298336F80}"/>
              </a:ext>
            </a:extLst>
          </p:cNvPr>
          <p:cNvSpPr txBox="1"/>
          <p:nvPr/>
        </p:nvSpPr>
        <p:spPr>
          <a:xfrm>
            <a:off x="9372107" y="4026758"/>
            <a:ext cx="212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E3A3A"/>
                </a:solidFill>
              </a:rPr>
              <a:t>EXPLANATORY</a:t>
            </a:r>
          </a:p>
          <a:p>
            <a:r>
              <a:rPr lang="es-ES" sz="2400" dirty="0">
                <a:solidFill>
                  <a:srgbClr val="CE3A3A"/>
                </a:solidFill>
              </a:rPr>
              <a:t>MODEL</a:t>
            </a:r>
            <a:endParaRPr lang="ca-ES" dirty="0">
              <a:solidFill>
                <a:srgbClr val="CE3A3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4E4F1E-B754-466C-807C-D77EA4969DED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63DF9A-D968-4FF4-81D0-8808DEEE56B4}"/>
                  </a:ext>
                </a:extLst>
              </p:cNvPr>
              <p:cNvSpPr txBox="1"/>
              <p:nvPr/>
            </p:nvSpPr>
            <p:spPr>
              <a:xfrm>
                <a:off x="5283277" y="3878765"/>
                <a:ext cx="74058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6000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63DF9A-D968-4FF4-81D0-8808DEEE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77" y="3878765"/>
                <a:ext cx="740587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224A2F-3258-4256-B9FF-ECE8F4ACE3AD}"/>
                  </a:ext>
                </a:extLst>
              </p:cNvPr>
              <p:cNvSpPr txBox="1"/>
              <p:nvPr/>
            </p:nvSpPr>
            <p:spPr>
              <a:xfrm>
                <a:off x="5287302" y="2299305"/>
                <a:ext cx="74058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6000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224A2F-3258-4256-B9FF-ECE8F4AC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302" y="2299305"/>
                <a:ext cx="740587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06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24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055BD-E8F9-47F6-9763-6C3595F0E0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660" y="2206914"/>
            <a:ext cx="6096000" cy="2444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D06CC6-A961-407D-9749-BD63808978EC}"/>
              </a:ext>
            </a:extLst>
          </p:cNvPr>
          <p:cNvCxnSpPr>
            <a:cxnSpLocks/>
          </p:cNvCxnSpPr>
          <p:nvPr/>
        </p:nvCxnSpPr>
        <p:spPr>
          <a:xfrm flipH="1" flipV="1">
            <a:off x="7418297" y="3827720"/>
            <a:ext cx="477928" cy="823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544BE7-4A23-4E83-9A10-F0AE604320DE}"/>
              </a:ext>
            </a:extLst>
          </p:cNvPr>
          <p:cNvSpPr txBox="1"/>
          <p:nvPr/>
        </p:nvSpPr>
        <p:spPr>
          <a:xfrm>
            <a:off x="6977216" y="4663487"/>
            <a:ext cx="23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F0"/>
                </a:solidFill>
              </a:rPr>
              <a:t>FEATURE EFFECT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25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055BD-E8F9-47F6-9763-6C3595F0E0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660" y="2206914"/>
            <a:ext cx="6096000" cy="2444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DCEAA39A-FF1C-4F35-B9DA-D41AA69DF999}"/>
              </a:ext>
            </a:extLst>
          </p:cNvPr>
          <p:cNvSpPr/>
          <p:nvPr/>
        </p:nvSpPr>
        <p:spPr>
          <a:xfrm rot="16200000">
            <a:off x="3657364" y="-137892"/>
            <a:ext cx="5949579" cy="3439632"/>
          </a:xfrm>
          <a:prstGeom prst="bracketPair">
            <a:avLst>
              <a:gd name="adj" fmla="val 36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54F7A5-03AB-45B5-A8CF-909932E2C968}"/>
              </a:ext>
            </a:extLst>
          </p:cNvPr>
          <p:cNvSpPr txBox="1"/>
          <p:nvPr/>
        </p:nvSpPr>
        <p:spPr>
          <a:xfrm>
            <a:off x="4561369" y="4760952"/>
            <a:ext cx="516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F0"/>
                </a:solidFill>
              </a:rPr>
              <a:t>ADDITIVE FEATURE ATTRIBUTION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EB59C5-216C-4637-A909-9FE93CF5EE5E}"/>
              </a:ext>
            </a:extLst>
          </p:cNvPr>
          <p:cNvSpPr/>
          <p:nvPr/>
        </p:nvSpPr>
        <p:spPr>
          <a:xfrm>
            <a:off x="0" y="-4713"/>
            <a:ext cx="12191999" cy="2232536"/>
          </a:xfrm>
          <a:prstGeom prst="rect">
            <a:avLst/>
          </a:prstGeom>
          <a:solidFill>
            <a:srgbClr val="997EEE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LOCAL ACCURACY</a:t>
            </a:r>
            <a:endParaRPr lang="ca-E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86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EB59C5-216C-4637-A909-9FE93CF5EE5E}"/>
              </a:ext>
            </a:extLst>
          </p:cNvPr>
          <p:cNvSpPr/>
          <p:nvPr/>
        </p:nvSpPr>
        <p:spPr>
          <a:xfrm>
            <a:off x="0" y="-4713"/>
            <a:ext cx="12191999" cy="2232536"/>
          </a:xfrm>
          <a:prstGeom prst="rect">
            <a:avLst/>
          </a:prstGeom>
          <a:solidFill>
            <a:srgbClr val="997EEE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LOCAL ACCURACY</a:t>
            </a:r>
            <a:endParaRPr lang="ca-E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062C8-A81B-4C3F-9D83-E5671647DE5B}"/>
              </a:ext>
            </a:extLst>
          </p:cNvPr>
          <p:cNvSpPr/>
          <p:nvPr/>
        </p:nvSpPr>
        <p:spPr>
          <a:xfrm>
            <a:off x="1" y="2227823"/>
            <a:ext cx="12192000" cy="2232536"/>
          </a:xfrm>
          <a:prstGeom prst="rect">
            <a:avLst/>
          </a:prstGeom>
          <a:solidFill>
            <a:srgbClr val="997EEE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MISSINGNESS</a:t>
            </a:r>
            <a:endParaRPr lang="ca-E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80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EB59C5-216C-4637-A909-9FE93CF5EE5E}"/>
              </a:ext>
            </a:extLst>
          </p:cNvPr>
          <p:cNvSpPr/>
          <p:nvPr/>
        </p:nvSpPr>
        <p:spPr>
          <a:xfrm>
            <a:off x="0" y="-4713"/>
            <a:ext cx="12191999" cy="2232536"/>
          </a:xfrm>
          <a:prstGeom prst="rect">
            <a:avLst/>
          </a:prstGeom>
          <a:solidFill>
            <a:srgbClr val="997EEE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LOCAL ACCURACY</a:t>
            </a:r>
            <a:endParaRPr lang="ca-E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062C8-A81B-4C3F-9D83-E5671647DE5B}"/>
              </a:ext>
            </a:extLst>
          </p:cNvPr>
          <p:cNvSpPr/>
          <p:nvPr/>
        </p:nvSpPr>
        <p:spPr>
          <a:xfrm>
            <a:off x="1" y="2227823"/>
            <a:ext cx="12192000" cy="2232536"/>
          </a:xfrm>
          <a:prstGeom prst="rect">
            <a:avLst/>
          </a:prstGeom>
          <a:solidFill>
            <a:srgbClr val="997EEE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MISSINGNESS</a:t>
            </a:r>
            <a:endParaRPr lang="ca-ES" sz="4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BFAD8-3FC9-48FD-814B-D83F9A649C71}"/>
              </a:ext>
            </a:extLst>
          </p:cNvPr>
          <p:cNvSpPr/>
          <p:nvPr/>
        </p:nvSpPr>
        <p:spPr>
          <a:xfrm>
            <a:off x="0" y="4460359"/>
            <a:ext cx="12192000" cy="2397641"/>
          </a:xfrm>
          <a:prstGeom prst="rect">
            <a:avLst/>
          </a:prstGeom>
          <a:solidFill>
            <a:srgbClr val="997EEE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CONSISTENCY</a:t>
            </a:r>
            <a:endParaRPr lang="ca-E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5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29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1A5B0A-855C-4216-90ED-D5D5176B5D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555" y="2355404"/>
            <a:ext cx="9163050" cy="2162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E6D3D3-48E0-44A9-BE3A-64DB1D63ABBC}"/>
              </a:ext>
            </a:extLst>
          </p:cNvPr>
          <p:cNvSpPr txBox="1"/>
          <p:nvPr/>
        </p:nvSpPr>
        <p:spPr>
          <a:xfrm>
            <a:off x="842379" y="813553"/>
            <a:ext cx="1037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7754E9"/>
                </a:solidFill>
                <a:latin typeface="+mj-lt"/>
              </a:rPr>
              <a:t>Simple Properties Uniquely Determine Additive Feature Attributions</a:t>
            </a:r>
            <a:endParaRPr lang="es-ES" sz="4000" dirty="0">
              <a:solidFill>
                <a:srgbClr val="7754E9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0A06B1-A1BC-4494-ACA6-97E16AF0921C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E64328-9869-485D-A4CF-F325AFCC5DF7}"/>
              </a:ext>
            </a:extLst>
          </p:cNvPr>
          <p:cNvSpPr/>
          <p:nvPr/>
        </p:nvSpPr>
        <p:spPr>
          <a:xfrm rot="10800000">
            <a:off x="3303516" y="4192394"/>
            <a:ext cx="152880" cy="82275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FEF12-2D6C-4A20-8600-280E296AB108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250576" y="3011205"/>
            <a:ext cx="2129380" cy="1181189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BDB83-2DEB-4AFA-9C4C-9B325B9B345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379956" y="3011204"/>
            <a:ext cx="2081044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5DCD85-C892-485E-B2F4-90B4C183B24A}"/>
              </a:ext>
            </a:extLst>
          </p:cNvPr>
          <p:cNvCxnSpPr>
            <a:endCxn id="44" idx="3"/>
          </p:cNvCxnSpPr>
          <p:nvPr/>
        </p:nvCxnSpPr>
        <p:spPr>
          <a:xfrm>
            <a:off x="2616200" y="3011204"/>
            <a:ext cx="763756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95FC6D-805A-4A8E-B8FB-634E5C272FB4}"/>
              </a:ext>
            </a:extLst>
          </p:cNvPr>
          <p:cNvCxnSpPr>
            <a:cxnSpLocks/>
          </p:cNvCxnSpPr>
          <p:nvPr/>
        </p:nvCxnSpPr>
        <p:spPr>
          <a:xfrm flipH="1">
            <a:off x="3379954" y="3011203"/>
            <a:ext cx="739079" cy="1172787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1E5094-1CFD-4285-8A81-EFA6C2016A53}"/>
              </a:ext>
            </a:extLst>
          </p:cNvPr>
          <p:cNvSpPr txBox="1"/>
          <p:nvPr/>
        </p:nvSpPr>
        <p:spPr>
          <a:xfrm>
            <a:off x="3113033" y="13467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Team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6F750-F7AF-48FD-9387-9F9807106A49}"/>
              </a:ext>
            </a:extLst>
          </p:cNvPr>
          <p:cNvSpPr txBox="1"/>
          <p:nvPr/>
        </p:nvSpPr>
        <p:spPr>
          <a:xfrm>
            <a:off x="661456" y="36924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Contribution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FB668-C35F-41B1-8DAB-FA630E12D74D}"/>
              </a:ext>
            </a:extLst>
          </p:cNvPr>
          <p:cNvSpPr txBox="1"/>
          <p:nvPr/>
        </p:nvSpPr>
        <p:spPr>
          <a:xfrm>
            <a:off x="2321189" y="4625564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GAME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FD807F8-9169-44C0-AF14-21BDF7DA2CBC}"/>
              </a:ext>
            </a:extLst>
          </p:cNvPr>
          <p:cNvSpPr/>
          <p:nvPr/>
        </p:nvSpPr>
        <p:spPr>
          <a:xfrm>
            <a:off x="4917440" y="4474950"/>
            <a:ext cx="1645920" cy="670560"/>
          </a:xfrm>
          <a:prstGeom prst="rightArrow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B3BC-E636-424B-B99E-69867C9F35EC}"/>
              </a:ext>
            </a:extLst>
          </p:cNvPr>
          <p:cNvSpPr/>
          <p:nvPr/>
        </p:nvSpPr>
        <p:spPr>
          <a:xfrm>
            <a:off x="7086971" y="4305133"/>
            <a:ext cx="2072640" cy="1037502"/>
          </a:xfrm>
          <a:prstGeom prst="rect">
            <a:avLst/>
          </a:prstGeom>
          <a:solidFill>
            <a:srgbClr val="7753E8">
              <a:alpha val="75000"/>
            </a:srgbClr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1FBD4F-9E99-48A7-AD1F-87CDFCD7C220}"/>
              </a:ext>
            </a:extLst>
          </p:cNvPr>
          <p:cNvSpPr txBox="1"/>
          <p:nvPr/>
        </p:nvSpPr>
        <p:spPr>
          <a:xfrm>
            <a:off x="7086971" y="462556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CE0703-F903-46CF-853D-5908162EB9E9}"/>
              </a:ext>
            </a:extLst>
          </p:cNvPr>
          <p:cNvSpPr txBox="1"/>
          <p:nvPr/>
        </p:nvSpPr>
        <p:spPr>
          <a:xfrm>
            <a:off x="8496247" y="4282138"/>
            <a:ext cx="207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rgbClr val="997EEE"/>
                </a:solidFill>
                <a:latin typeface="Century Gothic" panose="020B0502020202020204" pitchFamily="34" charset="0"/>
              </a:rPr>
              <a:t>$</a:t>
            </a:r>
            <a:endParaRPr lang="ca-ES" sz="2400" dirty="0">
              <a:solidFill>
                <a:srgbClr val="997EE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Kaggle - Viquipèdia, l'enciclopèdia lliure">
            <a:extLst>
              <a:ext uri="{FF2B5EF4-FFF2-40B4-BE49-F238E27FC236}">
                <a16:creationId xmlns:a16="http://schemas.microsoft.com/office/drawing/2014/main" id="{E28AB374-F646-4E42-8FFC-36DD2A3D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37" y="5566876"/>
            <a:ext cx="1502833" cy="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43CA9C-F9FF-48FB-A27C-984259DA4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068" y="2284848"/>
            <a:ext cx="754866" cy="9338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D3573F-A645-4E72-ACAC-CD13A1BD02AB}"/>
              </a:ext>
            </a:extLst>
          </p:cNvPr>
          <p:cNvSpPr txBox="1"/>
          <p:nvPr/>
        </p:nvSpPr>
        <p:spPr>
          <a:xfrm>
            <a:off x="6142438" y="186918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What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is</a:t>
            </a:r>
            <a:r>
              <a:rPr lang="es-ES" dirty="0">
                <a:latin typeface="Century Gothic" panose="020B0502020202020204" pitchFamily="34" charset="0"/>
              </a:rPr>
              <a:t> a </a:t>
            </a:r>
            <a:r>
              <a:rPr lang="es-ES" dirty="0" err="1">
                <a:latin typeface="Century Gothic" panose="020B0502020202020204" pitchFamily="34" charset="0"/>
              </a:rPr>
              <a:t>fair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distribution</a:t>
            </a:r>
            <a:r>
              <a:rPr lang="es-ES" dirty="0">
                <a:latin typeface="Century Gothic" panose="020B0502020202020204" pitchFamily="34" charset="0"/>
              </a:rPr>
              <a:t>?</a:t>
            </a:r>
            <a:endParaRPr lang="ca-ES" dirty="0">
              <a:latin typeface="Century Gothic" panose="020B0502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89EBD14-040C-4C84-84FA-1A703EE390C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169" b="14227"/>
          <a:stretch/>
        </p:blipFill>
        <p:spPr>
          <a:xfrm>
            <a:off x="838200" y="1664476"/>
            <a:ext cx="5038618" cy="1370137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9FDB8C12-231C-40F1-8521-A67AC2F0FF35}"/>
              </a:ext>
            </a:extLst>
          </p:cNvPr>
          <p:cNvSpPr/>
          <p:nvPr/>
        </p:nvSpPr>
        <p:spPr>
          <a:xfrm>
            <a:off x="3532837" y="2331524"/>
            <a:ext cx="4688614" cy="4125041"/>
          </a:xfrm>
          <a:prstGeom prst="arc">
            <a:avLst>
              <a:gd name="adj1" fmla="val 16200000"/>
              <a:gd name="adj2" fmla="val 21411135"/>
            </a:avLst>
          </a:prstGeom>
          <a:ln>
            <a:solidFill>
              <a:srgbClr val="997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C482E44-0EB6-4007-B84D-73EDAA379024}"/>
              </a:ext>
            </a:extLst>
          </p:cNvPr>
          <p:cNvSpPr/>
          <p:nvPr/>
        </p:nvSpPr>
        <p:spPr>
          <a:xfrm rot="16200000">
            <a:off x="5860463" y="2238726"/>
            <a:ext cx="152880" cy="185593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F7671-FA0F-4FCB-9B80-1A42EF5FCA9D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75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30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79" y="813553"/>
            <a:ext cx="1037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7754E9"/>
                </a:solidFill>
                <a:latin typeface="+mj-lt"/>
              </a:rPr>
              <a:t>Simple Properties Uniquely Determine Additive Feature Attributions</a:t>
            </a:r>
            <a:endParaRPr lang="es-ES" sz="4000" dirty="0">
              <a:solidFill>
                <a:srgbClr val="7754E9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B3882-F287-4C58-831A-285D67A83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555" y="2466425"/>
            <a:ext cx="87344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31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1B3882-F287-4C58-831A-285D67A83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099" y="2466425"/>
            <a:ext cx="8734425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93DAAD-C5FA-44C2-990E-679B08B1E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348" y="2115520"/>
            <a:ext cx="10306050" cy="2457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F52231-9AA8-4C45-981B-E9014364A6DD}"/>
              </a:ext>
            </a:extLst>
          </p:cNvPr>
          <p:cNvSpPr txBox="1"/>
          <p:nvPr/>
        </p:nvSpPr>
        <p:spPr>
          <a:xfrm>
            <a:off x="842379" y="813553"/>
            <a:ext cx="1037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7754E9"/>
                </a:solidFill>
                <a:latin typeface="+mj-lt"/>
              </a:rPr>
              <a:t>Simple Properties Uniquely Determine Additive Feature Attributions</a:t>
            </a:r>
            <a:endParaRPr lang="es-ES" sz="4000" dirty="0">
              <a:solidFill>
                <a:srgbClr val="7754E9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055BD-E8F9-47F6-9763-6C3595F0E0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660" y="2206914"/>
            <a:ext cx="6096000" cy="2444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33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055BD-E8F9-47F6-9763-6C3595F0E0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660" y="2206914"/>
            <a:ext cx="6096000" cy="2444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D06CC6-A961-407D-9749-BD63808978EC}"/>
              </a:ext>
            </a:extLst>
          </p:cNvPr>
          <p:cNvCxnSpPr>
            <a:cxnSpLocks/>
          </p:cNvCxnSpPr>
          <p:nvPr/>
        </p:nvCxnSpPr>
        <p:spPr>
          <a:xfrm flipH="1" flipV="1">
            <a:off x="7418297" y="3827720"/>
            <a:ext cx="477928" cy="823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544BE7-4A23-4E83-9A10-F0AE604320DE}"/>
              </a:ext>
            </a:extLst>
          </p:cNvPr>
          <p:cNvSpPr txBox="1"/>
          <p:nvPr/>
        </p:nvSpPr>
        <p:spPr>
          <a:xfrm>
            <a:off x="6977216" y="4663487"/>
            <a:ext cx="23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F0"/>
                </a:solidFill>
              </a:rPr>
              <a:t>SHAPLEY VALUES</a:t>
            </a:r>
          </a:p>
        </p:txBody>
      </p:sp>
    </p:spTree>
    <p:extLst>
      <p:ext uri="{BB962C8B-B14F-4D97-AF65-F5344CB8AC3E}">
        <p14:creationId xmlns:p14="http://schemas.microsoft.com/office/powerpoint/2010/main" val="39733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34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35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36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37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38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39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9693AEA-8C0E-4D24-88B7-3CB94ACBD2D8}"/>
              </a:ext>
            </a:extLst>
          </p:cNvPr>
          <p:cNvSpPr/>
          <p:nvPr/>
        </p:nvSpPr>
        <p:spPr>
          <a:xfrm>
            <a:off x="3458786" y="2851541"/>
            <a:ext cx="788087" cy="358384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FD60CF5-7F68-4345-B941-48E2C28F0ECF}"/>
              </a:ext>
            </a:extLst>
          </p:cNvPr>
          <p:cNvSpPr/>
          <p:nvPr/>
        </p:nvSpPr>
        <p:spPr>
          <a:xfrm>
            <a:off x="9638131" y="2441143"/>
            <a:ext cx="1810752" cy="453821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632EAE-AD7A-4629-8758-B4D9AC1AA0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169" b="14227"/>
          <a:stretch/>
        </p:blipFill>
        <p:spPr>
          <a:xfrm>
            <a:off x="838200" y="1664476"/>
            <a:ext cx="5038618" cy="13701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0A06B1-A1BC-4494-ACA6-97E16AF0921C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E64328-9869-485D-A4CF-F325AFCC5DF7}"/>
              </a:ext>
            </a:extLst>
          </p:cNvPr>
          <p:cNvSpPr/>
          <p:nvPr/>
        </p:nvSpPr>
        <p:spPr>
          <a:xfrm rot="10800000">
            <a:off x="3303516" y="4192394"/>
            <a:ext cx="152880" cy="82275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FEF12-2D6C-4A20-8600-280E296AB108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250576" y="3011205"/>
            <a:ext cx="2129380" cy="1181189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BDB83-2DEB-4AFA-9C4C-9B325B9B345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379956" y="3011204"/>
            <a:ext cx="2081044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5DCD85-C892-485E-B2F4-90B4C183B24A}"/>
              </a:ext>
            </a:extLst>
          </p:cNvPr>
          <p:cNvCxnSpPr>
            <a:endCxn id="44" idx="3"/>
          </p:cNvCxnSpPr>
          <p:nvPr/>
        </p:nvCxnSpPr>
        <p:spPr>
          <a:xfrm>
            <a:off x="2616200" y="3011204"/>
            <a:ext cx="763756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95FC6D-805A-4A8E-B8FB-634E5C272FB4}"/>
              </a:ext>
            </a:extLst>
          </p:cNvPr>
          <p:cNvCxnSpPr>
            <a:cxnSpLocks/>
          </p:cNvCxnSpPr>
          <p:nvPr/>
        </p:nvCxnSpPr>
        <p:spPr>
          <a:xfrm flipH="1">
            <a:off x="3379954" y="3011203"/>
            <a:ext cx="739079" cy="1172787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1E5094-1CFD-4285-8A81-EFA6C2016A53}"/>
              </a:ext>
            </a:extLst>
          </p:cNvPr>
          <p:cNvSpPr txBox="1"/>
          <p:nvPr/>
        </p:nvSpPr>
        <p:spPr>
          <a:xfrm>
            <a:off x="3113033" y="13467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Team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6F750-F7AF-48FD-9387-9F9807106A49}"/>
              </a:ext>
            </a:extLst>
          </p:cNvPr>
          <p:cNvSpPr txBox="1"/>
          <p:nvPr/>
        </p:nvSpPr>
        <p:spPr>
          <a:xfrm>
            <a:off x="661456" y="36924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latin typeface="Century Gothic" panose="020B0502020202020204" pitchFamily="34" charset="0"/>
              </a:rPr>
              <a:t>Contribution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FB668-C35F-41B1-8DAB-FA630E12D74D}"/>
              </a:ext>
            </a:extLst>
          </p:cNvPr>
          <p:cNvSpPr txBox="1"/>
          <p:nvPr/>
        </p:nvSpPr>
        <p:spPr>
          <a:xfrm>
            <a:off x="2321189" y="4625564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GAME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FD807F8-9169-44C0-AF14-21BDF7DA2CBC}"/>
              </a:ext>
            </a:extLst>
          </p:cNvPr>
          <p:cNvSpPr/>
          <p:nvPr/>
        </p:nvSpPr>
        <p:spPr>
          <a:xfrm>
            <a:off x="4917440" y="4474950"/>
            <a:ext cx="1645920" cy="670560"/>
          </a:xfrm>
          <a:prstGeom prst="rightArrow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B3BC-E636-424B-B99E-69867C9F35EC}"/>
              </a:ext>
            </a:extLst>
          </p:cNvPr>
          <p:cNvSpPr/>
          <p:nvPr/>
        </p:nvSpPr>
        <p:spPr>
          <a:xfrm>
            <a:off x="7086971" y="4305133"/>
            <a:ext cx="2072640" cy="1037502"/>
          </a:xfrm>
          <a:prstGeom prst="rect">
            <a:avLst/>
          </a:prstGeom>
          <a:solidFill>
            <a:srgbClr val="7753E8">
              <a:alpha val="75000"/>
            </a:srgbClr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1FBD4F-9E99-48A7-AD1F-87CDFCD7C220}"/>
              </a:ext>
            </a:extLst>
          </p:cNvPr>
          <p:cNvSpPr txBox="1"/>
          <p:nvPr/>
        </p:nvSpPr>
        <p:spPr>
          <a:xfrm>
            <a:off x="7086971" y="462556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CE0703-F903-46CF-853D-5908162EB9E9}"/>
              </a:ext>
            </a:extLst>
          </p:cNvPr>
          <p:cNvSpPr txBox="1"/>
          <p:nvPr/>
        </p:nvSpPr>
        <p:spPr>
          <a:xfrm>
            <a:off x="8496247" y="4282138"/>
            <a:ext cx="207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rgbClr val="997EEE"/>
                </a:solidFill>
                <a:latin typeface="Century Gothic" panose="020B0502020202020204" pitchFamily="34" charset="0"/>
              </a:rPr>
              <a:t>$</a:t>
            </a:r>
            <a:endParaRPr lang="ca-ES" sz="2400" dirty="0">
              <a:solidFill>
                <a:srgbClr val="997EE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075110A-1AB7-400D-9215-14285240B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068" y="2284848"/>
            <a:ext cx="754866" cy="933855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9FDB8C12-231C-40F1-8521-A67AC2F0FF35}"/>
              </a:ext>
            </a:extLst>
          </p:cNvPr>
          <p:cNvSpPr/>
          <p:nvPr/>
        </p:nvSpPr>
        <p:spPr>
          <a:xfrm>
            <a:off x="3532837" y="2331524"/>
            <a:ext cx="4688614" cy="4125041"/>
          </a:xfrm>
          <a:prstGeom prst="arc">
            <a:avLst>
              <a:gd name="adj1" fmla="val 16200000"/>
              <a:gd name="adj2" fmla="val 21411135"/>
            </a:avLst>
          </a:prstGeom>
          <a:ln>
            <a:solidFill>
              <a:srgbClr val="997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C482E44-0EB6-4007-B84D-73EDAA379024}"/>
              </a:ext>
            </a:extLst>
          </p:cNvPr>
          <p:cNvSpPr/>
          <p:nvPr/>
        </p:nvSpPr>
        <p:spPr>
          <a:xfrm rot="16200000">
            <a:off x="5860463" y="2238726"/>
            <a:ext cx="152880" cy="185593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6737B6-E15F-4977-B5EC-BFD495C299EF}"/>
              </a:ext>
            </a:extLst>
          </p:cNvPr>
          <p:cNvSpPr txBox="1"/>
          <p:nvPr/>
        </p:nvSpPr>
        <p:spPr>
          <a:xfrm>
            <a:off x="6142438" y="186918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What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is</a:t>
            </a:r>
            <a:r>
              <a:rPr lang="es-ES" dirty="0">
                <a:latin typeface="Century Gothic" panose="020B0502020202020204" pitchFamily="34" charset="0"/>
              </a:rPr>
              <a:t> a </a:t>
            </a:r>
            <a:r>
              <a:rPr lang="es-ES" dirty="0" err="1">
                <a:latin typeface="Century Gothic" panose="020B0502020202020204" pitchFamily="34" charset="0"/>
              </a:rPr>
              <a:t>fair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distribution</a:t>
            </a:r>
            <a:r>
              <a:rPr lang="es-ES" dirty="0">
                <a:latin typeface="Century Gothic" panose="020B0502020202020204" pitchFamily="34" charset="0"/>
              </a:rPr>
              <a:t>?</a:t>
            </a:r>
            <a:endParaRPr lang="ca-ES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Kaggle - Viquipèdia, l'enciclopèdia lliure">
            <a:extLst>
              <a:ext uri="{FF2B5EF4-FFF2-40B4-BE49-F238E27FC236}">
                <a16:creationId xmlns:a16="http://schemas.microsoft.com/office/drawing/2014/main" id="{E28AB374-F646-4E42-8FFC-36DD2A3D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37" y="5566876"/>
            <a:ext cx="1502833" cy="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uble Brace 2">
            <a:extLst>
              <a:ext uri="{FF2B5EF4-FFF2-40B4-BE49-F238E27FC236}">
                <a16:creationId xmlns:a16="http://schemas.microsoft.com/office/drawing/2014/main" id="{D78FFA51-6D15-424E-A1AA-D2FD8F3D5113}"/>
              </a:ext>
            </a:extLst>
          </p:cNvPr>
          <p:cNvSpPr/>
          <p:nvPr/>
        </p:nvSpPr>
        <p:spPr>
          <a:xfrm rot="10800000" flipH="1">
            <a:off x="9124938" y="1995953"/>
            <a:ext cx="3956313" cy="1404937"/>
          </a:xfrm>
          <a:prstGeom prst="bracePair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07D08-BF6D-466F-8A26-069DA4652D6C}"/>
              </a:ext>
            </a:extLst>
          </p:cNvPr>
          <p:cNvSpPr txBox="1"/>
          <p:nvPr/>
        </p:nvSpPr>
        <p:spPr>
          <a:xfrm>
            <a:off x="9638131" y="2492453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SHAPLEY VALUES</a:t>
            </a:r>
            <a:endParaRPr lang="ca-E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F2094-67BA-4A42-ABA1-2B58F16698B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0F0F1-5874-4F00-93A6-60240EDF901E}"/>
              </a:ext>
            </a:extLst>
          </p:cNvPr>
          <p:cNvSpPr txBox="1"/>
          <p:nvPr/>
        </p:nvSpPr>
        <p:spPr>
          <a:xfrm>
            <a:off x="9571540" y="3008701"/>
            <a:ext cx="1877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2000" b="0" i="0" dirty="0" err="1">
                <a:solidFill>
                  <a:srgbClr val="000000"/>
                </a:solidFill>
                <a:effectLst/>
              </a:rPr>
              <a:t>Lloyd</a:t>
            </a:r>
            <a:r>
              <a:rPr lang="ca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ca-ES" sz="2000" b="0" i="0" dirty="0" err="1">
                <a:solidFill>
                  <a:srgbClr val="000000"/>
                </a:solidFill>
                <a:effectLst/>
              </a:rPr>
              <a:t>Shapley</a:t>
            </a:r>
            <a:r>
              <a:rPr lang="ca-ES" sz="20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ca-ES" sz="2000" b="0" i="0" dirty="0">
                <a:solidFill>
                  <a:srgbClr val="000000"/>
                </a:solidFill>
                <a:effectLst/>
              </a:rPr>
              <a:t>(1953)</a:t>
            </a:r>
          </a:p>
        </p:txBody>
      </p:sp>
    </p:spTree>
    <p:extLst>
      <p:ext uri="{BB962C8B-B14F-4D97-AF65-F5344CB8AC3E}">
        <p14:creationId xmlns:p14="http://schemas.microsoft.com/office/powerpoint/2010/main" val="18792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40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9693AEA-8C0E-4D24-88B7-3CB94ACBD2D8}"/>
              </a:ext>
            </a:extLst>
          </p:cNvPr>
          <p:cNvSpPr/>
          <p:nvPr/>
        </p:nvSpPr>
        <p:spPr>
          <a:xfrm>
            <a:off x="3458786" y="2851541"/>
            <a:ext cx="788087" cy="358384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97856-BE9D-4372-A40F-D1067D2584FF}"/>
              </a:ext>
            </a:extLst>
          </p:cNvPr>
          <p:cNvSpPr txBox="1"/>
          <p:nvPr/>
        </p:nvSpPr>
        <p:spPr>
          <a:xfrm>
            <a:off x="3005420" y="3601909"/>
            <a:ext cx="82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DADCE-E40F-400E-A3AB-FF280BE89457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41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9693AEA-8C0E-4D24-88B7-3CB94ACBD2D8}"/>
              </a:ext>
            </a:extLst>
          </p:cNvPr>
          <p:cNvSpPr/>
          <p:nvPr/>
        </p:nvSpPr>
        <p:spPr>
          <a:xfrm>
            <a:off x="3458786" y="2851541"/>
            <a:ext cx="788087" cy="358384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  <p:pic>
        <p:nvPicPr>
          <p:cNvPr id="24" name="Picture 4" descr="45 Best Large Dog Breeds - Top Big Dogs List and Pictures">
            <a:extLst>
              <a:ext uri="{FF2B5EF4-FFF2-40B4-BE49-F238E27FC236}">
                <a16:creationId xmlns:a16="http://schemas.microsoft.com/office/drawing/2014/main" id="{50288DC3-278A-40E7-957F-13514348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87" y="3251877"/>
            <a:ext cx="1617068" cy="160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997856-BE9D-4372-A40F-D1067D2584FF}"/>
              </a:ext>
            </a:extLst>
          </p:cNvPr>
          <p:cNvSpPr txBox="1"/>
          <p:nvPr/>
        </p:nvSpPr>
        <p:spPr>
          <a:xfrm>
            <a:off x="3005420" y="3601909"/>
            <a:ext cx="82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DADCE-E40F-400E-A3AB-FF280BE89457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2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9693AEA-8C0E-4D24-88B7-3CB94ACBD2D8}"/>
              </a:ext>
            </a:extLst>
          </p:cNvPr>
          <p:cNvSpPr/>
          <p:nvPr/>
        </p:nvSpPr>
        <p:spPr>
          <a:xfrm>
            <a:off x="3458786" y="2851541"/>
            <a:ext cx="788087" cy="358384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97856-BE9D-4372-A40F-D1067D2584FF}"/>
              </a:ext>
            </a:extLst>
          </p:cNvPr>
          <p:cNvSpPr txBox="1"/>
          <p:nvPr/>
        </p:nvSpPr>
        <p:spPr>
          <a:xfrm>
            <a:off x="3005420" y="3601909"/>
            <a:ext cx="82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DADCE-E40F-400E-A3AB-FF280BE89457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8C4962-4F30-46DA-9109-CF5D67BB4C82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45 Best Large Dog Breeds - Top Big Dogs List and Pictures">
            <a:extLst>
              <a:ext uri="{FF2B5EF4-FFF2-40B4-BE49-F238E27FC236}">
                <a16:creationId xmlns:a16="http://schemas.microsoft.com/office/drawing/2014/main" id="{EF35DDFF-DFA6-4686-9723-07A98A7D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87" y="3251877"/>
            <a:ext cx="1617068" cy="160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D6341E4-FCDD-4D6F-B7B1-DC25AB7ADC2A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43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40EC10-5B11-45E1-B096-D574E052EE2D}"/>
              </a:ext>
            </a:extLst>
          </p:cNvPr>
          <p:cNvCxnSpPr>
            <a:cxnSpLocks/>
          </p:cNvCxnSpPr>
          <p:nvPr/>
        </p:nvCxnSpPr>
        <p:spPr>
          <a:xfrm flipV="1">
            <a:off x="1737311" y="569708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9EC3A6-69A4-46E9-9F06-B89D1223259F}"/>
              </a:ext>
            </a:extLst>
          </p:cNvPr>
          <p:cNvCxnSpPr>
            <a:cxnSpLocks/>
          </p:cNvCxnSpPr>
          <p:nvPr/>
        </p:nvCxnSpPr>
        <p:spPr>
          <a:xfrm flipV="1">
            <a:off x="4613107" y="569708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68AB7C-72B6-490D-90F7-3804A0E4EE7D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44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E808BA9-4235-4CF8-A40E-17C0FD1A86F9}"/>
              </a:ext>
            </a:extLst>
          </p:cNvPr>
          <p:cNvSpPr/>
          <p:nvPr/>
        </p:nvSpPr>
        <p:spPr>
          <a:xfrm>
            <a:off x="7502182" y="2332563"/>
            <a:ext cx="981417" cy="514049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C5480-FA1F-4378-B638-D9B061A48A1D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45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97FDF48-5AC8-4AE7-8FFA-067931F268D8}"/>
              </a:ext>
            </a:extLst>
          </p:cNvPr>
          <p:cNvSpPr/>
          <p:nvPr/>
        </p:nvSpPr>
        <p:spPr>
          <a:xfrm>
            <a:off x="8848254" y="2282425"/>
            <a:ext cx="1464144" cy="514049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0B7BD5-ADFB-4251-99FF-EB7FE360B950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46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40EC10-5B11-45E1-B096-D574E052EE2D}"/>
              </a:ext>
            </a:extLst>
          </p:cNvPr>
          <p:cNvCxnSpPr>
            <a:cxnSpLocks/>
          </p:cNvCxnSpPr>
          <p:nvPr/>
        </p:nvCxnSpPr>
        <p:spPr>
          <a:xfrm>
            <a:off x="7704401" y="2009518"/>
            <a:ext cx="191824" cy="259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9EC3A6-69A4-46E9-9F06-B89D1223259F}"/>
              </a:ext>
            </a:extLst>
          </p:cNvPr>
          <p:cNvCxnSpPr>
            <a:cxnSpLocks/>
          </p:cNvCxnSpPr>
          <p:nvPr/>
        </p:nvCxnSpPr>
        <p:spPr>
          <a:xfrm flipH="1" flipV="1">
            <a:off x="9713427" y="2860593"/>
            <a:ext cx="141773" cy="26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3C572F-2D28-4602-92F9-7D91819B92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0860" y="1574399"/>
            <a:ext cx="3193225" cy="353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F8C5D5-490D-466E-BF0E-273D563CBD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8060" y="3242441"/>
            <a:ext cx="2265680" cy="3146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966B88-5906-45AC-8275-FF6F4AE29D9E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47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40EC10-5B11-45E1-B096-D574E052EE2D}"/>
              </a:ext>
            </a:extLst>
          </p:cNvPr>
          <p:cNvCxnSpPr>
            <a:cxnSpLocks/>
          </p:cNvCxnSpPr>
          <p:nvPr/>
        </p:nvCxnSpPr>
        <p:spPr>
          <a:xfrm>
            <a:off x="7704401" y="2009518"/>
            <a:ext cx="191824" cy="259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9EC3A6-69A4-46E9-9F06-B89D1223259F}"/>
              </a:ext>
            </a:extLst>
          </p:cNvPr>
          <p:cNvCxnSpPr>
            <a:cxnSpLocks/>
          </p:cNvCxnSpPr>
          <p:nvPr/>
        </p:nvCxnSpPr>
        <p:spPr>
          <a:xfrm flipH="1" flipV="1">
            <a:off x="9713427" y="2860593"/>
            <a:ext cx="141773" cy="26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3C572F-2D28-4602-92F9-7D91819B92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0860" y="1574399"/>
            <a:ext cx="3193225" cy="353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F8C5D5-490D-466E-BF0E-273D563CBD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8060" y="3242441"/>
            <a:ext cx="2265680" cy="314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E080C38-C4E7-4013-80A6-E682446D132C}"/>
              </a:ext>
            </a:extLst>
          </p:cNvPr>
          <p:cNvSpPr/>
          <p:nvPr/>
        </p:nvSpPr>
        <p:spPr>
          <a:xfrm>
            <a:off x="7502182" y="2332563"/>
            <a:ext cx="981417" cy="514049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2EAD63-9150-4585-8F00-CA3CA2561B26}"/>
              </a:ext>
            </a:extLst>
          </p:cNvPr>
          <p:cNvSpPr txBox="1"/>
          <p:nvPr/>
        </p:nvSpPr>
        <p:spPr>
          <a:xfrm>
            <a:off x="7376323" y="2928711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97EEE"/>
                </a:solidFill>
              </a:rPr>
              <a:t>70% </a:t>
            </a:r>
            <a:r>
              <a:rPr lang="es-ES" dirty="0" err="1">
                <a:solidFill>
                  <a:srgbClr val="997EEE"/>
                </a:solidFill>
              </a:rPr>
              <a:t>stroke</a:t>
            </a:r>
            <a:endParaRPr lang="ca-ES" dirty="0">
              <a:solidFill>
                <a:srgbClr val="997EE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D0588B-6427-4D03-856C-24E4287D5906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48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40EC10-5B11-45E1-B096-D574E052EE2D}"/>
              </a:ext>
            </a:extLst>
          </p:cNvPr>
          <p:cNvCxnSpPr>
            <a:cxnSpLocks/>
          </p:cNvCxnSpPr>
          <p:nvPr/>
        </p:nvCxnSpPr>
        <p:spPr>
          <a:xfrm>
            <a:off x="7704401" y="2009518"/>
            <a:ext cx="191824" cy="259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9EC3A6-69A4-46E9-9F06-B89D1223259F}"/>
              </a:ext>
            </a:extLst>
          </p:cNvPr>
          <p:cNvCxnSpPr>
            <a:cxnSpLocks/>
          </p:cNvCxnSpPr>
          <p:nvPr/>
        </p:nvCxnSpPr>
        <p:spPr>
          <a:xfrm flipH="1" flipV="1">
            <a:off x="9713427" y="2860593"/>
            <a:ext cx="141773" cy="26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3C572F-2D28-4602-92F9-7D91819B92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0860" y="1574399"/>
            <a:ext cx="3193225" cy="353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F8C5D5-490D-466E-BF0E-273D563CBD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8060" y="3242441"/>
            <a:ext cx="2265680" cy="314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48581BB-5592-470A-B80D-808A9075BE24}"/>
              </a:ext>
            </a:extLst>
          </p:cNvPr>
          <p:cNvSpPr/>
          <p:nvPr/>
        </p:nvSpPr>
        <p:spPr>
          <a:xfrm>
            <a:off x="8848254" y="2282425"/>
            <a:ext cx="1464144" cy="514049"/>
          </a:xfrm>
          <a:prstGeom prst="rect">
            <a:avLst/>
          </a:prstGeom>
          <a:solidFill>
            <a:srgbClr val="7753E8">
              <a:alpha val="20000"/>
            </a:srgbClr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FE9D9-5EE2-41AE-BB2B-08A77DF1827A}"/>
              </a:ext>
            </a:extLst>
          </p:cNvPr>
          <p:cNvSpPr txBox="1"/>
          <p:nvPr/>
        </p:nvSpPr>
        <p:spPr>
          <a:xfrm>
            <a:off x="9734594" y="1759511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97EEE"/>
                </a:solidFill>
              </a:rPr>
              <a:t>10% </a:t>
            </a:r>
            <a:r>
              <a:rPr lang="es-ES" dirty="0" err="1">
                <a:solidFill>
                  <a:srgbClr val="997EEE"/>
                </a:solidFill>
              </a:rPr>
              <a:t>stroke</a:t>
            </a:r>
            <a:endParaRPr lang="ca-ES" dirty="0">
              <a:solidFill>
                <a:srgbClr val="997EE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1ECE29-391F-4606-856C-3D150522451D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49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8C1F8-EB65-4305-ABAD-98A17474774F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B172BD-528F-493B-BFF8-B400EFACBCB2}"/>
              </a:ext>
            </a:extLst>
          </p:cNvPr>
          <p:cNvSpPr txBox="1"/>
          <p:nvPr/>
        </p:nvSpPr>
        <p:spPr>
          <a:xfrm>
            <a:off x="5490844" y="3449470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Weighting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E9D74AAA-3110-4F99-824E-3C65ABF0CBB2}"/>
              </a:ext>
            </a:extLst>
          </p:cNvPr>
          <p:cNvSpPr/>
          <p:nvPr/>
        </p:nvSpPr>
        <p:spPr>
          <a:xfrm rot="16200000">
            <a:off x="3799996" y="-156411"/>
            <a:ext cx="4008069" cy="2949381"/>
          </a:xfrm>
          <a:prstGeom prst="bracePair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67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FD60CF5-7F68-4345-B941-48E2C28F0ECF}"/>
              </a:ext>
            </a:extLst>
          </p:cNvPr>
          <p:cNvSpPr/>
          <p:nvPr/>
        </p:nvSpPr>
        <p:spPr>
          <a:xfrm>
            <a:off x="9638131" y="2441143"/>
            <a:ext cx="1810752" cy="453821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632EAE-AD7A-4629-8758-B4D9AC1AA0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169" b="14227"/>
          <a:stretch/>
        </p:blipFill>
        <p:spPr>
          <a:xfrm>
            <a:off x="838200" y="1664476"/>
            <a:ext cx="5038618" cy="13701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0A06B1-A1BC-4494-ACA6-97E16AF0921C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E64328-9869-485D-A4CF-F325AFCC5DF7}"/>
              </a:ext>
            </a:extLst>
          </p:cNvPr>
          <p:cNvSpPr/>
          <p:nvPr/>
        </p:nvSpPr>
        <p:spPr>
          <a:xfrm rot="10800000">
            <a:off x="3303516" y="4192394"/>
            <a:ext cx="152880" cy="82275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FEF12-2D6C-4A20-8600-280E296AB108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250576" y="3011205"/>
            <a:ext cx="2129380" cy="1181189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BDB83-2DEB-4AFA-9C4C-9B325B9B345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379956" y="3011204"/>
            <a:ext cx="2081044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5DCD85-C892-485E-B2F4-90B4C183B24A}"/>
              </a:ext>
            </a:extLst>
          </p:cNvPr>
          <p:cNvCxnSpPr>
            <a:endCxn id="44" idx="3"/>
          </p:cNvCxnSpPr>
          <p:nvPr/>
        </p:nvCxnSpPr>
        <p:spPr>
          <a:xfrm>
            <a:off x="2616200" y="3011204"/>
            <a:ext cx="763756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95FC6D-805A-4A8E-B8FB-634E5C272FB4}"/>
              </a:ext>
            </a:extLst>
          </p:cNvPr>
          <p:cNvCxnSpPr>
            <a:cxnSpLocks/>
          </p:cNvCxnSpPr>
          <p:nvPr/>
        </p:nvCxnSpPr>
        <p:spPr>
          <a:xfrm flipH="1">
            <a:off x="3379954" y="3011203"/>
            <a:ext cx="739079" cy="1172787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1E5094-1CFD-4285-8A81-EFA6C2016A53}"/>
              </a:ext>
            </a:extLst>
          </p:cNvPr>
          <p:cNvSpPr txBox="1"/>
          <p:nvPr/>
        </p:nvSpPr>
        <p:spPr>
          <a:xfrm>
            <a:off x="3113033" y="13467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Team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6F750-F7AF-48FD-9387-9F9807106A49}"/>
              </a:ext>
            </a:extLst>
          </p:cNvPr>
          <p:cNvSpPr txBox="1"/>
          <p:nvPr/>
        </p:nvSpPr>
        <p:spPr>
          <a:xfrm>
            <a:off x="661456" y="36924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latin typeface="Century Gothic" panose="020B0502020202020204" pitchFamily="34" charset="0"/>
              </a:rPr>
              <a:t>Contribution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FB668-C35F-41B1-8DAB-FA630E12D74D}"/>
              </a:ext>
            </a:extLst>
          </p:cNvPr>
          <p:cNvSpPr txBox="1"/>
          <p:nvPr/>
        </p:nvSpPr>
        <p:spPr>
          <a:xfrm>
            <a:off x="2321189" y="4625564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GAME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FD807F8-9169-44C0-AF14-21BDF7DA2CBC}"/>
              </a:ext>
            </a:extLst>
          </p:cNvPr>
          <p:cNvSpPr/>
          <p:nvPr/>
        </p:nvSpPr>
        <p:spPr>
          <a:xfrm>
            <a:off x="4917440" y="4474950"/>
            <a:ext cx="1645920" cy="670560"/>
          </a:xfrm>
          <a:prstGeom prst="rightArrow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B3BC-E636-424B-B99E-69867C9F35EC}"/>
              </a:ext>
            </a:extLst>
          </p:cNvPr>
          <p:cNvSpPr/>
          <p:nvPr/>
        </p:nvSpPr>
        <p:spPr>
          <a:xfrm>
            <a:off x="7086971" y="4305133"/>
            <a:ext cx="2072640" cy="1037502"/>
          </a:xfrm>
          <a:prstGeom prst="rect">
            <a:avLst/>
          </a:prstGeom>
          <a:solidFill>
            <a:srgbClr val="7753E8">
              <a:alpha val="75000"/>
            </a:srgbClr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1FBD4F-9E99-48A7-AD1F-87CDFCD7C220}"/>
              </a:ext>
            </a:extLst>
          </p:cNvPr>
          <p:cNvSpPr txBox="1"/>
          <p:nvPr/>
        </p:nvSpPr>
        <p:spPr>
          <a:xfrm>
            <a:off x="7086971" y="462556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CE0703-F903-46CF-853D-5908162EB9E9}"/>
              </a:ext>
            </a:extLst>
          </p:cNvPr>
          <p:cNvSpPr txBox="1"/>
          <p:nvPr/>
        </p:nvSpPr>
        <p:spPr>
          <a:xfrm>
            <a:off x="8496247" y="4282138"/>
            <a:ext cx="207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rgbClr val="997EEE"/>
                </a:solidFill>
                <a:latin typeface="Century Gothic" panose="020B0502020202020204" pitchFamily="34" charset="0"/>
              </a:rPr>
              <a:t>$</a:t>
            </a:r>
            <a:endParaRPr lang="ca-ES" sz="2400" dirty="0">
              <a:solidFill>
                <a:srgbClr val="997EE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075110A-1AB7-400D-9215-14285240B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068" y="2284848"/>
            <a:ext cx="754866" cy="933855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9FDB8C12-231C-40F1-8521-A67AC2F0FF35}"/>
              </a:ext>
            </a:extLst>
          </p:cNvPr>
          <p:cNvSpPr/>
          <p:nvPr/>
        </p:nvSpPr>
        <p:spPr>
          <a:xfrm>
            <a:off x="3532837" y="2331524"/>
            <a:ext cx="4688614" cy="4125041"/>
          </a:xfrm>
          <a:prstGeom prst="arc">
            <a:avLst>
              <a:gd name="adj1" fmla="val 16200000"/>
              <a:gd name="adj2" fmla="val 21411135"/>
            </a:avLst>
          </a:prstGeom>
          <a:ln>
            <a:solidFill>
              <a:srgbClr val="997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C482E44-0EB6-4007-B84D-73EDAA379024}"/>
              </a:ext>
            </a:extLst>
          </p:cNvPr>
          <p:cNvSpPr/>
          <p:nvPr/>
        </p:nvSpPr>
        <p:spPr>
          <a:xfrm rot="16200000">
            <a:off x="5860463" y="2238726"/>
            <a:ext cx="152880" cy="185593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6737B6-E15F-4977-B5EC-BFD495C299EF}"/>
              </a:ext>
            </a:extLst>
          </p:cNvPr>
          <p:cNvSpPr txBox="1"/>
          <p:nvPr/>
        </p:nvSpPr>
        <p:spPr>
          <a:xfrm>
            <a:off x="6142438" y="186918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What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is</a:t>
            </a:r>
            <a:r>
              <a:rPr lang="es-ES" dirty="0">
                <a:latin typeface="Century Gothic" panose="020B0502020202020204" pitchFamily="34" charset="0"/>
              </a:rPr>
              <a:t> a </a:t>
            </a:r>
            <a:r>
              <a:rPr lang="es-ES" dirty="0" err="1">
                <a:latin typeface="Century Gothic" panose="020B0502020202020204" pitchFamily="34" charset="0"/>
              </a:rPr>
              <a:t>fair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distribution</a:t>
            </a:r>
            <a:r>
              <a:rPr lang="es-ES" dirty="0">
                <a:latin typeface="Century Gothic" panose="020B0502020202020204" pitchFamily="34" charset="0"/>
              </a:rPr>
              <a:t>?</a:t>
            </a:r>
            <a:endParaRPr lang="ca-ES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Kaggle - Viquipèdia, l'enciclopèdia lliure">
            <a:extLst>
              <a:ext uri="{FF2B5EF4-FFF2-40B4-BE49-F238E27FC236}">
                <a16:creationId xmlns:a16="http://schemas.microsoft.com/office/drawing/2014/main" id="{E28AB374-F646-4E42-8FFC-36DD2A3D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37" y="5566876"/>
            <a:ext cx="1502833" cy="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uble Brace 2">
            <a:extLst>
              <a:ext uri="{FF2B5EF4-FFF2-40B4-BE49-F238E27FC236}">
                <a16:creationId xmlns:a16="http://schemas.microsoft.com/office/drawing/2014/main" id="{D78FFA51-6D15-424E-A1AA-D2FD8F3D5113}"/>
              </a:ext>
            </a:extLst>
          </p:cNvPr>
          <p:cNvSpPr/>
          <p:nvPr/>
        </p:nvSpPr>
        <p:spPr>
          <a:xfrm rot="10800000" flipH="1">
            <a:off x="9124938" y="1995953"/>
            <a:ext cx="3956313" cy="1404937"/>
          </a:xfrm>
          <a:prstGeom prst="bracePair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07D08-BF6D-466F-8A26-069DA4652D6C}"/>
              </a:ext>
            </a:extLst>
          </p:cNvPr>
          <p:cNvSpPr txBox="1"/>
          <p:nvPr/>
        </p:nvSpPr>
        <p:spPr>
          <a:xfrm>
            <a:off x="9638131" y="2492453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SHAPLEY VALUES</a:t>
            </a:r>
            <a:endParaRPr lang="ca-E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4095CD-721E-4CEE-949D-5F01B358F021}"/>
              </a:ext>
            </a:extLst>
          </p:cNvPr>
          <p:cNvCxnSpPr>
            <a:cxnSpLocks/>
          </p:cNvCxnSpPr>
          <p:nvPr/>
        </p:nvCxnSpPr>
        <p:spPr>
          <a:xfrm flipH="1">
            <a:off x="4574540" y="742837"/>
            <a:ext cx="685800" cy="788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5F9F590-9A50-4AA8-BC21-E6836D229657}"/>
              </a:ext>
            </a:extLst>
          </p:cNvPr>
          <p:cNvSpPr/>
          <p:nvPr/>
        </p:nvSpPr>
        <p:spPr>
          <a:xfrm>
            <a:off x="822876" y="2771270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9AB7A-D62E-411A-B077-641F4063CC93}"/>
              </a:ext>
            </a:extLst>
          </p:cNvPr>
          <p:cNvSpPr/>
          <p:nvPr/>
        </p:nvSpPr>
        <p:spPr>
          <a:xfrm>
            <a:off x="2184109" y="2771270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235FE8-DE14-4C01-A0FB-B719012FBDAB}"/>
              </a:ext>
            </a:extLst>
          </p:cNvPr>
          <p:cNvSpPr/>
          <p:nvPr/>
        </p:nvSpPr>
        <p:spPr>
          <a:xfrm>
            <a:off x="3708344" y="2752088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382FB8-7B28-4ED3-BE6F-C30B6EB748D4}"/>
              </a:ext>
            </a:extLst>
          </p:cNvPr>
          <p:cNvSpPr/>
          <p:nvPr/>
        </p:nvSpPr>
        <p:spPr>
          <a:xfrm>
            <a:off x="5069849" y="2778511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3AB6B-30E5-4C5A-B23B-3E1189110FF4}"/>
              </a:ext>
            </a:extLst>
          </p:cNvPr>
          <p:cNvSpPr txBox="1"/>
          <p:nvPr/>
        </p:nvSpPr>
        <p:spPr>
          <a:xfrm>
            <a:off x="842142" y="2768397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5E6D3C-2B02-4391-AAD9-F875A2753973}"/>
              </a:ext>
            </a:extLst>
          </p:cNvPr>
          <p:cNvSpPr txBox="1"/>
          <p:nvPr/>
        </p:nvSpPr>
        <p:spPr>
          <a:xfrm>
            <a:off x="2115341" y="2773618"/>
            <a:ext cx="100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GENDER</a:t>
            </a:r>
            <a:endParaRPr lang="ca-E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EB2D4-F446-47EB-882E-EAB5AD688546}"/>
              </a:ext>
            </a:extLst>
          </p:cNvPr>
          <p:cNvSpPr txBox="1"/>
          <p:nvPr/>
        </p:nvSpPr>
        <p:spPr>
          <a:xfrm>
            <a:off x="3718112" y="2758253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BMI</a:t>
            </a:r>
            <a:endParaRPr lang="ca-E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677AC9-5D59-4F6F-B07C-6F5C23F343F3}"/>
              </a:ext>
            </a:extLst>
          </p:cNvPr>
          <p:cNvSpPr txBox="1"/>
          <p:nvPr/>
        </p:nvSpPr>
        <p:spPr>
          <a:xfrm>
            <a:off x="5079619" y="2786272"/>
            <a:ext cx="88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STROKE </a:t>
            </a:r>
            <a:endParaRPr lang="ca-E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50A090-8A19-4ACB-87A7-85E9CCEBB043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449E5B-115E-4ED2-A743-802C2905608F}"/>
              </a:ext>
            </a:extLst>
          </p:cNvPr>
          <p:cNvSpPr txBox="1"/>
          <p:nvPr/>
        </p:nvSpPr>
        <p:spPr>
          <a:xfrm>
            <a:off x="9571540" y="3008701"/>
            <a:ext cx="1877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2000" b="0" i="0" dirty="0" err="1">
                <a:solidFill>
                  <a:srgbClr val="000000"/>
                </a:solidFill>
                <a:effectLst/>
              </a:rPr>
              <a:t>Lloyd</a:t>
            </a:r>
            <a:r>
              <a:rPr lang="ca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ca-ES" sz="2000" b="0" i="0" dirty="0" err="1">
                <a:solidFill>
                  <a:srgbClr val="000000"/>
                </a:solidFill>
                <a:effectLst/>
              </a:rPr>
              <a:t>Shapley</a:t>
            </a:r>
            <a:r>
              <a:rPr lang="ca-ES" sz="20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ca-ES" sz="2000" b="0" i="0" dirty="0">
                <a:solidFill>
                  <a:srgbClr val="000000"/>
                </a:solidFill>
                <a:effectLst/>
              </a:rPr>
              <a:t>(1953)</a:t>
            </a:r>
          </a:p>
        </p:txBody>
      </p:sp>
    </p:spTree>
    <p:extLst>
      <p:ext uri="{BB962C8B-B14F-4D97-AF65-F5344CB8AC3E}">
        <p14:creationId xmlns:p14="http://schemas.microsoft.com/office/powerpoint/2010/main" val="4085019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50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8C1F8-EB65-4305-ABAD-98A17474774F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B172BD-528F-493B-BFF8-B400EFACBCB2}"/>
              </a:ext>
            </a:extLst>
          </p:cNvPr>
          <p:cNvSpPr txBox="1"/>
          <p:nvPr/>
        </p:nvSpPr>
        <p:spPr>
          <a:xfrm>
            <a:off x="5490844" y="3449470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Weighting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E9D74AAA-3110-4F99-824E-3C65ABF0CBB2}"/>
              </a:ext>
            </a:extLst>
          </p:cNvPr>
          <p:cNvSpPr/>
          <p:nvPr/>
        </p:nvSpPr>
        <p:spPr>
          <a:xfrm rot="16200000">
            <a:off x="3799996" y="-156411"/>
            <a:ext cx="4008069" cy="2949381"/>
          </a:xfrm>
          <a:prstGeom prst="bracePair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E4E94-F14F-4E83-932D-F2044A604B29}"/>
              </a:ext>
            </a:extLst>
          </p:cNvPr>
          <p:cNvSpPr txBox="1"/>
          <p:nvPr/>
        </p:nvSpPr>
        <p:spPr>
          <a:xfrm>
            <a:off x="8337126" y="344939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Contribution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4" name="Double Brace 43">
            <a:extLst>
              <a:ext uri="{FF2B5EF4-FFF2-40B4-BE49-F238E27FC236}">
                <a16:creationId xmlns:a16="http://schemas.microsoft.com/office/drawing/2014/main" id="{0A758809-869E-4867-8B33-FDE66BEB8B45}"/>
              </a:ext>
            </a:extLst>
          </p:cNvPr>
          <p:cNvSpPr/>
          <p:nvPr/>
        </p:nvSpPr>
        <p:spPr>
          <a:xfrm rot="16200000">
            <a:off x="6956111" y="-125811"/>
            <a:ext cx="4008069" cy="2949381"/>
          </a:xfrm>
          <a:prstGeom prst="bracePair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40C71A7-1AE3-4BF9-BFCC-07A1E34344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3096" y="601586"/>
            <a:ext cx="3287732" cy="13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51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Calculating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B2DC8-6C19-445D-BD4F-7B3B3D23B9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6"/>
          <a:stretch/>
        </p:blipFill>
        <p:spPr>
          <a:xfrm>
            <a:off x="1757164" y="2017214"/>
            <a:ext cx="8677672" cy="119271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10E02-5C5A-4793-83F7-48DFE357E626}"/>
              </a:ext>
            </a:extLst>
          </p:cNvPr>
          <p:cNvCxnSpPr>
            <a:cxnSpLocks/>
          </p:cNvCxnSpPr>
          <p:nvPr/>
        </p:nvCxnSpPr>
        <p:spPr>
          <a:xfrm flipV="1">
            <a:off x="2073107" y="2796474"/>
            <a:ext cx="0" cy="66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5873C1-727B-42EA-A25C-455571388DAE}"/>
              </a:ext>
            </a:extLst>
          </p:cNvPr>
          <p:cNvSpPr txBox="1"/>
          <p:nvPr/>
        </p:nvSpPr>
        <p:spPr>
          <a:xfrm>
            <a:off x="1116302" y="3463409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Shapley </a:t>
            </a:r>
            <a:r>
              <a:rPr lang="es-ES" dirty="0" err="1">
                <a:solidFill>
                  <a:srgbClr val="00B0F0"/>
                </a:solidFill>
              </a:rPr>
              <a:t>value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feature</a:t>
            </a:r>
            <a:r>
              <a:rPr lang="es-ES" dirty="0">
                <a:solidFill>
                  <a:srgbClr val="00B0F0"/>
                </a:solidFill>
              </a:rPr>
              <a:t> i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AC93-CA6A-4A85-B4AA-1921E880DF8E}"/>
              </a:ext>
            </a:extLst>
          </p:cNvPr>
          <p:cNvSpPr/>
          <p:nvPr/>
        </p:nvSpPr>
        <p:spPr>
          <a:xfrm>
            <a:off x="697760" y="2414663"/>
            <a:ext cx="864181" cy="349105"/>
          </a:xfrm>
          <a:prstGeom prst="rect">
            <a:avLst/>
          </a:prstGeom>
          <a:gradFill>
            <a:gsLst>
              <a:gs pos="0">
                <a:srgbClr val="FF6A1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BDE37-8055-4282-AFD5-79C341DCDFFE}"/>
              </a:ext>
            </a:extLst>
          </p:cNvPr>
          <p:cNvSpPr txBox="1"/>
          <p:nvPr/>
        </p:nvSpPr>
        <p:spPr>
          <a:xfrm>
            <a:off x="717026" y="2419938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A1D2E-DD54-47A5-A13A-07EBDF49AD66}"/>
              </a:ext>
            </a:extLst>
          </p:cNvPr>
          <p:cNvCxnSpPr>
            <a:cxnSpLocks/>
          </p:cNvCxnSpPr>
          <p:nvPr/>
        </p:nvCxnSpPr>
        <p:spPr>
          <a:xfrm>
            <a:off x="2100957" y="1975262"/>
            <a:ext cx="217686" cy="307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ED8E7-1846-4028-B523-202C81741333}"/>
              </a:ext>
            </a:extLst>
          </p:cNvPr>
          <p:cNvCxnSpPr>
            <a:cxnSpLocks/>
          </p:cNvCxnSpPr>
          <p:nvPr/>
        </p:nvCxnSpPr>
        <p:spPr>
          <a:xfrm flipH="1">
            <a:off x="2693075" y="2017213"/>
            <a:ext cx="233005" cy="26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CA6BB-8590-4156-AC18-FA9429AF1FAC}"/>
              </a:ext>
            </a:extLst>
          </p:cNvPr>
          <p:cNvSpPr txBox="1"/>
          <p:nvPr/>
        </p:nvSpPr>
        <p:spPr>
          <a:xfrm>
            <a:off x="838200" y="155473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Black Box </a:t>
            </a:r>
            <a:r>
              <a:rPr lang="es-ES" dirty="0" err="1">
                <a:solidFill>
                  <a:srgbClr val="00B0F0"/>
                </a:solidFill>
              </a:rPr>
              <a:t>model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2BF-3DF4-4A80-AB40-3C5B92E9CEFE}"/>
              </a:ext>
            </a:extLst>
          </p:cNvPr>
          <p:cNvSpPr txBox="1"/>
          <p:nvPr/>
        </p:nvSpPr>
        <p:spPr>
          <a:xfrm>
            <a:off x="2693075" y="1615366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Input data </a:t>
            </a:r>
            <a:r>
              <a:rPr lang="es-ES" dirty="0" err="1">
                <a:solidFill>
                  <a:srgbClr val="00B0F0"/>
                </a:solidFill>
              </a:rPr>
              <a:t>point</a:t>
            </a:r>
            <a:endParaRPr lang="ca-ES" dirty="0">
              <a:solidFill>
                <a:srgbClr val="00B0F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193F4-703E-498E-A058-372661C0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026" y="5242634"/>
            <a:ext cx="8131228" cy="3854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317D51-8476-4B0C-BB83-4B6282BC7EB9}"/>
              </a:ext>
            </a:extLst>
          </p:cNvPr>
          <p:cNvSpPr txBox="1"/>
          <p:nvPr/>
        </p:nvSpPr>
        <p:spPr>
          <a:xfrm>
            <a:off x="3005419" y="360190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Subset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8C1F8-EB65-4305-ABAD-98A17474774F}"/>
              </a:ext>
            </a:extLst>
          </p:cNvPr>
          <p:cNvSpPr txBox="1"/>
          <p:nvPr/>
        </p:nvSpPr>
        <p:spPr>
          <a:xfrm>
            <a:off x="3962584" y="3527528"/>
            <a:ext cx="14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Simplified</a:t>
            </a:r>
            <a:r>
              <a:rPr lang="es-ES" dirty="0">
                <a:solidFill>
                  <a:srgbClr val="00B0F0"/>
                </a:solidFill>
              </a:rPr>
              <a:t> data input</a:t>
            </a:r>
            <a:endParaRPr lang="ca-ES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176CE-BCA4-4F4A-A51C-97A8E7AF1494}"/>
              </a:ext>
            </a:extLst>
          </p:cNvPr>
          <p:cNvCxnSpPr>
            <a:cxnSpLocks/>
          </p:cNvCxnSpPr>
          <p:nvPr/>
        </p:nvCxnSpPr>
        <p:spPr>
          <a:xfrm flipH="1" flipV="1">
            <a:off x="4097804" y="3186439"/>
            <a:ext cx="212584" cy="25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1D336-DE49-44E5-93CE-FE9067B9D96D}"/>
              </a:ext>
            </a:extLst>
          </p:cNvPr>
          <p:cNvCxnSpPr>
            <a:cxnSpLocks/>
          </p:cNvCxnSpPr>
          <p:nvPr/>
        </p:nvCxnSpPr>
        <p:spPr>
          <a:xfrm flipV="1">
            <a:off x="3392061" y="3195415"/>
            <a:ext cx="133449" cy="30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5DA0B-B4A7-4DF5-A00C-D05852C11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2893" y="5286146"/>
            <a:ext cx="1189911" cy="28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16E33-BD9D-45C8-99BA-FEE21CEE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457" y="5286146"/>
            <a:ext cx="1976359" cy="2877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B172BD-528F-493B-BFF8-B400EFACBCB2}"/>
              </a:ext>
            </a:extLst>
          </p:cNvPr>
          <p:cNvSpPr txBox="1"/>
          <p:nvPr/>
        </p:nvSpPr>
        <p:spPr>
          <a:xfrm>
            <a:off x="5490844" y="3449470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Weighting</a:t>
            </a:r>
            <a:endParaRPr lang="ca-ES" dirty="0">
              <a:solidFill>
                <a:srgbClr val="00B0F0"/>
              </a:solidFill>
            </a:endParaRP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E9D74AAA-3110-4F99-824E-3C65ABF0CBB2}"/>
              </a:ext>
            </a:extLst>
          </p:cNvPr>
          <p:cNvSpPr/>
          <p:nvPr/>
        </p:nvSpPr>
        <p:spPr>
          <a:xfrm rot="16200000">
            <a:off x="3799996" y="-156411"/>
            <a:ext cx="4008069" cy="2949381"/>
          </a:xfrm>
          <a:prstGeom prst="bracePair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E4E94-F14F-4E83-932D-F2044A604B29}"/>
              </a:ext>
            </a:extLst>
          </p:cNvPr>
          <p:cNvSpPr txBox="1"/>
          <p:nvPr/>
        </p:nvSpPr>
        <p:spPr>
          <a:xfrm>
            <a:off x="8337126" y="3449399"/>
            <a:ext cx="14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Contribution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4" name="Double Brace 43">
            <a:extLst>
              <a:ext uri="{FF2B5EF4-FFF2-40B4-BE49-F238E27FC236}">
                <a16:creationId xmlns:a16="http://schemas.microsoft.com/office/drawing/2014/main" id="{0A758809-869E-4867-8B33-FDE66BEB8B45}"/>
              </a:ext>
            </a:extLst>
          </p:cNvPr>
          <p:cNvSpPr/>
          <p:nvPr/>
        </p:nvSpPr>
        <p:spPr>
          <a:xfrm rot="16200000">
            <a:off x="6956111" y="-125811"/>
            <a:ext cx="4008069" cy="2949381"/>
          </a:xfrm>
          <a:prstGeom prst="bracePair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40C71A7-1AE3-4BF9-BFCC-07A1E34344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3096" y="601586"/>
            <a:ext cx="3287732" cy="13736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121F9F3-6AF8-48BF-8089-BD38570BFC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0792" y="523556"/>
            <a:ext cx="3339808" cy="15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2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31F322-353C-4E69-BE78-D21BA57E2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0853" y="1722007"/>
            <a:ext cx="8329613" cy="356287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E0B885-4EA5-436E-BB20-06C6DFB1CC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51035" y="2155755"/>
            <a:ext cx="730248" cy="349388"/>
          </a:xfrm>
          <a:prstGeom prst="bentConnector3">
            <a:avLst>
              <a:gd name="adj1" fmla="val 100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9AEC8-4C79-4A65-B1A3-BEBB1D905D4B}"/>
              </a:ext>
            </a:extLst>
          </p:cNvPr>
          <p:cNvCxnSpPr/>
          <p:nvPr/>
        </p:nvCxnSpPr>
        <p:spPr>
          <a:xfrm>
            <a:off x="1541465" y="1965325"/>
            <a:ext cx="257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A604D5-5EAA-420A-AC9E-30F05AB0264B}"/>
              </a:ext>
            </a:extLst>
          </p:cNvPr>
          <p:cNvSpPr txBox="1"/>
          <p:nvPr/>
        </p:nvSpPr>
        <p:spPr>
          <a:xfrm>
            <a:off x="632242" y="219378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SUBSET</a:t>
            </a:r>
            <a:endParaRPr lang="ca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C31CA7-8E6E-4BA4-9DF1-D14C0985A09C}"/>
              </a:ext>
            </a:extLst>
          </p:cNvPr>
          <p:cNvSpPr txBox="1"/>
          <p:nvPr/>
        </p:nvSpPr>
        <p:spPr>
          <a:xfrm>
            <a:off x="6375817" y="3075057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?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13973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53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31F322-353C-4E69-BE78-D21BA57E2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0853" y="1722007"/>
            <a:ext cx="8329613" cy="356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105C1-9DAE-4843-B08E-853554A33E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t="6551" r="4534" b="-6551"/>
          <a:stretch/>
        </p:blipFill>
        <p:spPr>
          <a:xfrm>
            <a:off x="7696342" y="2486024"/>
            <a:ext cx="2409683" cy="352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38CC36-2943-4777-B645-AE7C3B5ED8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t="6551" r="43581" b="-36281"/>
          <a:stretch/>
        </p:blipFill>
        <p:spPr>
          <a:xfrm>
            <a:off x="3214618" y="2486024"/>
            <a:ext cx="1424058" cy="457201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E0B885-4EA5-436E-BB20-06C6DFB1CC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51035" y="2155755"/>
            <a:ext cx="730248" cy="349388"/>
          </a:xfrm>
          <a:prstGeom prst="bentConnector3">
            <a:avLst>
              <a:gd name="adj1" fmla="val 100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9AEC8-4C79-4A65-B1A3-BEBB1D905D4B}"/>
              </a:ext>
            </a:extLst>
          </p:cNvPr>
          <p:cNvCxnSpPr/>
          <p:nvPr/>
        </p:nvCxnSpPr>
        <p:spPr>
          <a:xfrm>
            <a:off x="1541465" y="1965325"/>
            <a:ext cx="257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A604D5-5EAA-420A-AC9E-30F05AB0264B}"/>
              </a:ext>
            </a:extLst>
          </p:cNvPr>
          <p:cNvSpPr txBox="1"/>
          <p:nvPr/>
        </p:nvSpPr>
        <p:spPr>
          <a:xfrm>
            <a:off x="632242" y="219378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SUBSET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144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54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F8D515CD-774D-425F-A036-B8FA938B259A}"/>
              </a:ext>
            </a:extLst>
          </p:cNvPr>
          <p:cNvSpPr/>
          <p:nvPr/>
        </p:nvSpPr>
        <p:spPr>
          <a:xfrm>
            <a:off x="892980" y="1967419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941281-3591-4B88-A9F8-BB0E06010531}"/>
              </a:ext>
            </a:extLst>
          </p:cNvPr>
          <p:cNvSpPr/>
          <p:nvPr/>
        </p:nvSpPr>
        <p:spPr>
          <a:xfrm>
            <a:off x="1081660" y="2178368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69AEB-6FF5-4FC8-A9BA-48D21F4EE227}"/>
              </a:ext>
            </a:extLst>
          </p:cNvPr>
          <p:cNvSpPr/>
          <p:nvPr/>
        </p:nvSpPr>
        <p:spPr>
          <a:xfrm>
            <a:off x="1602756" y="2178368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BFD6EC-EE49-49FB-AE1C-D06D3C7B1DB6}"/>
              </a:ext>
            </a:extLst>
          </p:cNvPr>
          <p:cNvSpPr/>
          <p:nvPr/>
        </p:nvSpPr>
        <p:spPr>
          <a:xfrm>
            <a:off x="1081660" y="2533221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33095-6983-483F-A509-06451FA0D28D}"/>
              </a:ext>
            </a:extLst>
          </p:cNvPr>
          <p:cNvSpPr/>
          <p:nvPr/>
        </p:nvSpPr>
        <p:spPr>
          <a:xfrm>
            <a:off x="1602756" y="2555794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F67B172D-917A-44A9-BD8B-7C8762E19AFA}"/>
              </a:ext>
            </a:extLst>
          </p:cNvPr>
          <p:cNvSpPr/>
          <p:nvPr/>
        </p:nvSpPr>
        <p:spPr>
          <a:xfrm>
            <a:off x="2587101" y="1967419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701981-F1A6-4394-B197-244CDEFC8F13}"/>
              </a:ext>
            </a:extLst>
          </p:cNvPr>
          <p:cNvSpPr/>
          <p:nvPr/>
        </p:nvSpPr>
        <p:spPr>
          <a:xfrm>
            <a:off x="3296877" y="2178368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957104-8B2D-45F3-B3D5-AF64FDBC9178}"/>
              </a:ext>
            </a:extLst>
          </p:cNvPr>
          <p:cNvSpPr/>
          <p:nvPr/>
        </p:nvSpPr>
        <p:spPr>
          <a:xfrm>
            <a:off x="2775781" y="2533221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913131-1105-4AAC-BE56-1D96D547A0E5}"/>
              </a:ext>
            </a:extLst>
          </p:cNvPr>
          <p:cNvSpPr/>
          <p:nvPr/>
        </p:nvSpPr>
        <p:spPr>
          <a:xfrm>
            <a:off x="3296877" y="2555794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8B8ED55-8860-4B1A-AAA0-6DEA48C2F9AE}"/>
              </a:ext>
            </a:extLst>
          </p:cNvPr>
          <p:cNvSpPr/>
          <p:nvPr/>
        </p:nvSpPr>
        <p:spPr>
          <a:xfrm>
            <a:off x="892980" y="3352943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11302E-7A53-428A-9ADD-BF317D404587}"/>
              </a:ext>
            </a:extLst>
          </p:cNvPr>
          <p:cNvSpPr/>
          <p:nvPr/>
        </p:nvSpPr>
        <p:spPr>
          <a:xfrm>
            <a:off x="1081660" y="3563892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0FDCBEC-D68A-4762-992F-EFBC8543A972}"/>
              </a:ext>
            </a:extLst>
          </p:cNvPr>
          <p:cNvSpPr/>
          <p:nvPr/>
        </p:nvSpPr>
        <p:spPr>
          <a:xfrm>
            <a:off x="2587101" y="3352943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767DE30-CBE6-40FC-B39C-2B2DD61E7BAB}"/>
              </a:ext>
            </a:extLst>
          </p:cNvPr>
          <p:cNvSpPr/>
          <p:nvPr/>
        </p:nvSpPr>
        <p:spPr>
          <a:xfrm>
            <a:off x="4489594" y="1967419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326B2D-6C4F-42AB-9696-C072D1499959}"/>
              </a:ext>
            </a:extLst>
          </p:cNvPr>
          <p:cNvSpPr/>
          <p:nvPr/>
        </p:nvSpPr>
        <p:spPr>
          <a:xfrm>
            <a:off x="4678274" y="2178368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68F758-235B-4709-97DF-26ADB7754130}"/>
              </a:ext>
            </a:extLst>
          </p:cNvPr>
          <p:cNvSpPr/>
          <p:nvPr/>
        </p:nvSpPr>
        <p:spPr>
          <a:xfrm>
            <a:off x="5199370" y="2178368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5D6EAB-E935-41B1-A3F1-9B41C56EDD4C}"/>
              </a:ext>
            </a:extLst>
          </p:cNvPr>
          <p:cNvSpPr/>
          <p:nvPr/>
        </p:nvSpPr>
        <p:spPr>
          <a:xfrm>
            <a:off x="5199370" y="2555794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3A307CB0-3C3E-4345-82ED-BF9BF1EDE8BF}"/>
              </a:ext>
            </a:extLst>
          </p:cNvPr>
          <p:cNvSpPr/>
          <p:nvPr/>
        </p:nvSpPr>
        <p:spPr>
          <a:xfrm>
            <a:off x="6183715" y="1967419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263B61-BB0D-4CF6-A2D1-96A365E90E79}"/>
              </a:ext>
            </a:extLst>
          </p:cNvPr>
          <p:cNvSpPr/>
          <p:nvPr/>
        </p:nvSpPr>
        <p:spPr>
          <a:xfrm>
            <a:off x="6893491" y="2178368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7C46A7-D12A-49AE-8B20-7EBBB9CEDCB5}"/>
              </a:ext>
            </a:extLst>
          </p:cNvPr>
          <p:cNvSpPr/>
          <p:nvPr/>
        </p:nvSpPr>
        <p:spPr>
          <a:xfrm>
            <a:off x="6893491" y="2555794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F8AE430-3C00-4F44-8A23-C72E4036F489}"/>
              </a:ext>
            </a:extLst>
          </p:cNvPr>
          <p:cNvSpPr/>
          <p:nvPr/>
        </p:nvSpPr>
        <p:spPr>
          <a:xfrm>
            <a:off x="4489594" y="3352943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7E77BE-B33F-428E-B919-BEFBB485963E}"/>
              </a:ext>
            </a:extLst>
          </p:cNvPr>
          <p:cNvSpPr/>
          <p:nvPr/>
        </p:nvSpPr>
        <p:spPr>
          <a:xfrm>
            <a:off x="4678274" y="3563892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D29A58-CCBC-435C-8F11-EE2E3451AA6F}"/>
              </a:ext>
            </a:extLst>
          </p:cNvPr>
          <p:cNvSpPr/>
          <p:nvPr/>
        </p:nvSpPr>
        <p:spPr>
          <a:xfrm>
            <a:off x="5199370" y="3563892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8BD521-C520-4FBA-9F25-37C4E949B596}"/>
              </a:ext>
            </a:extLst>
          </p:cNvPr>
          <p:cNvSpPr/>
          <p:nvPr/>
        </p:nvSpPr>
        <p:spPr>
          <a:xfrm>
            <a:off x="4678274" y="3918745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9F5D4ADE-8FE8-4B1F-8CD6-AD2D35AA5F55}"/>
              </a:ext>
            </a:extLst>
          </p:cNvPr>
          <p:cNvSpPr/>
          <p:nvPr/>
        </p:nvSpPr>
        <p:spPr>
          <a:xfrm>
            <a:off x="6183715" y="3352943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8A98C42-483D-4916-B639-68697870A5A3}"/>
              </a:ext>
            </a:extLst>
          </p:cNvPr>
          <p:cNvSpPr/>
          <p:nvPr/>
        </p:nvSpPr>
        <p:spPr>
          <a:xfrm>
            <a:off x="6893491" y="3563892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F6B17F-ED3C-41AD-90BD-51262D7805BC}"/>
              </a:ext>
            </a:extLst>
          </p:cNvPr>
          <p:cNvSpPr/>
          <p:nvPr/>
        </p:nvSpPr>
        <p:spPr>
          <a:xfrm>
            <a:off x="6372395" y="3918745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003A61DB-63E3-4A3C-8CB9-9B022F4BABDA}"/>
              </a:ext>
            </a:extLst>
          </p:cNvPr>
          <p:cNvSpPr/>
          <p:nvPr/>
        </p:nvSpPr>
        <p:spPr>
          <a:xfrm>
            <a:off x="4489594" y="4657342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364EE8-A8A2-4B7B-BE54-2064738341BA}"/>
              </a:ext>
            </a:extLst>
          </p:cNvPr>
          <p:cNvSpPr/>
          <p:nvPr/>
        </p:nvSpPr>
        <p:spPr>
          <a:xfrm>
            <a:off x="4678274" y="4868291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4C8AA7-C7E0-46AF-9FCE-F4E5BAD5372B}"/>
              </a:ext>
            </a:extLst>
          </p:cNvPr>
          <p:cNvSpPr/>
          <p:nvPr/>
        </p:nvSpPr>
        <p:spPr>
          <a:xfrm>
            <a:off x="4678274" y="5223144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2429FE-CE91-443A-89CE-0194628D3CA6}"/>
              </a:ext>
            </a:extLst>
          </p:cNvPr>
          <p:cNvSpPr/>
          <p:nvPr/>
        </p:nvSpPr>
        <p:spPr>
          <a:xfrm>
            <a:off x="5199370" y="5245717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id="{499DD1E4-6BC4-4A89-A60F-5534AFB03CF4}"/>
              </a:ext>
            </a:extLst>
          </p:cNvPr>
          <p:cNvSpPr/>
          <p:nvPr/>
        </p:nvSpPr>
        <p:spPr>
          <a:xfrm>
            <a:off x="6183715" y="4657342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8D01A53-ECE3-4F69-B2F4-56E34F5F137E}"/>
              </a:ext>
            </a:extLst>
          </p:cNvPr>
          <p:cNvSpPr/>
          <p:nvPr/>
        </p:nvSpPr>
        <p:spPr>
          <a:xfrm>
            <a:off x="6372395" y="5223144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91723C-FEFE-4132-9EDF-8C6FFE65437A}"/>
              </a:ext>
            </a:extLst>
          </p:cNvPr>
          <p:cNvSpPr/>
          <p:nvPr/>
        </p:nvSpPr>
        <p:spPr>
          <a:xfrm>
            <a:off x="6893491" y="5245717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6" name="Flowchart: Alternate Process 105">
            <a:extLst>
              <a:ext uri="{FF2B5EF4-FFF2-40B4-BE49-F238E27FC236}">
                <a16:creationId xmlns:a16="http://schemas.microsoft.com/office/drawing/2014/main" id="{407F78A4-D190-4F10-9A46-448F4B3E53B9}"/>
              </a:ext>
            </a:extLst>
          </p:cNvPr>
          <p:cNvSpPr/>
          <p:nvPr/>
        </p:nvSpPr>
        <p:spPr>
          <a:xfrm>
            <a:off x="8079513" y="1972812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94F0399-D47B-4FBE-A8E9-818B7EF1E817}"/>
              </a:ext>
            </a:extLst>
          </p:cNvPr>
          <p:cNvSpPr/>
          <p:nvPr/>
        </p:nvSpPr>
        <p:spPr>
          <a:xfrm>
            <a:off x="8268193" y="2183761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0694A3-2AA6-4605-BA76-A88302DAED8E}"/>
              </a:ext>
            </a:extLst>
          </p:cNvPr>
          <p:cNvSpPr/>
          <p:nvPr/>
        </p:nvSpPr>
        <p:spPr>
          <a:xfrm>
            <a:off x="8789289" y="2561187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E81231C8-A8A2-4D74-ACBD-826AFDB910A0}"/>
              </a:ext>
            </a:extLst>
          </p:cNvPr>
          <p:cNvSpPr/>
          <p:nvPr/>
        </p:nvSpPr>
        <p:spPr>
          <a:xfrm>
            <a:off x="9773634" y="1972812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B6CA28-4A17-4288-8FD0-D83D950649E3}"/>
              </a:ext>
            </a:extLst>
          </p:cNvPr>
          <p:cNvSpPr/>
          <p:nvPr/>
        </p:nvSpPr>
        <p:spPr>
          <a:xfrm>
            <a:off x="10483410" y="2561187"/>
            <a:ext cx="458141" cy="320620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D4E1A573-1919-4DC7-968C-9288A5429555}"/>
              </a:ext>
            </a:extLst>
          </p:cNvPr>
          <p:cNvSpPr/>
          <p:nvPr/>
        </p:nvSpPr>
        <p:spPr>
          <a:xfrm>
            <a:off x="8079513" y="3358336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9973EA2-612D-437D-A4A8-89E45CB89661}"/>
              </a:ext>
            </a:extLst>
          </p:cNvPr>
          <p:cNvSpPr/>
          <p:nvPr/>
        </p:nvSpPr>
        <p:spPr>
          <a:xfrm>
            <a:off x="8268193" y="3569285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C56C3C-CB13-4ED7-9E57-E7A5C1B0118F}"/>
              </a:ext>
            </a:extLst>
          </p:cNvPr>
          <p:cNvSpPr/>
          <p:nvPr/>
        </p:nvSpPr>
        <p:spPr>
          <a:xfrm>
            <a:off x="8789289" y="3569285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116F7CC9-FAF5-4C50-BD9D-9C94D6C1BA6A}"/>
              </a:ext>
            </a:extLst>
          </p:cNvPr>
          <p:cNvSpPr/>
          <p:nvPr/>
        </p:nvSpPr>
        <p:spPr>
          <a:xfrm>
            <a:off x="9773634" y="3358336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912E77-6283-4807-A6FD-48747D730983}"/>
              </a:ext>
            </a:extLst>
          </p:cNvPr>
          <p:cNvSpPr/>
          <p:nvPr/>
        </p:nvSpPr>
        <p:spPr>
          <a:xfrm>
            <a:off x="10483410" y="3569285"/>
            <a:ext cx="458141" cy="320620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1DA717B0-AAD1-44AE-9773-F98B431C8884}"/>
              </a:ext>
            </a:extLst>
          </p:cNvPr>
          <p:cNvSpPr/>
          <p:nvPr/>
        </p:nvSpPr>
        <p:spPr>
          <a:xfrm>
            <a:off x="8079513" y="4662735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01DE4FF-E247-499C-B189-05AAECDFB49C}"/>
              </a:ext>
            </a:extLst>
          </p:cNvPr>
          <p:cNvSpPr/>
          <p:nvPr/>
        </p:nvSpPr>
        <p:spPr>
          <a:xfrm>
            <a:off x="8268193" y="4873684"/>
            <a:ext cx="458141" cy="320620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EC72CF-87E6-4A52-8F1C-2A7D6B6C96F4}"/>
              </a:ext>
            </a:extLst>
          </p:cNvPr>
          <p:cNvSpPr/>
          <p:nvPr/>
        </p:nvSpPr>
        <p:spPr>
          <a:xfrm>
            <a:off x="8268193" y="5228537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1" name="Flowchart: Alternate Process 130">
            <a:extLst>
              <a:ext uri="{FF2B5EF4-FFF2-40B4-BE49-F238E27FC236}">
                <a16:creationId xmlns:a16="http://schemas.microsoft.com/office/drawing/2014/main" id="{3B600838-924A-44A0-81E0-482EBC2660F8}"/>
              </a:ext>
            </a:extLst>
          </p:cNvPr>
          <p:cNvSpPr/>
          <p:nvPr/>
        </p:nvSpPr>
        <p:spPr>
          <a:xfrm>
            <a:off x="9773634" y="4662735"/>
            <a:ext cx="1336706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54A5B0-35ED-416B-86E6-EE68AB325197}"/>
              </a:ext>
            </a:extLst>
          </p:cNvPr>
          <p:cNvSpPr/>
          <p:nvPr/>
        </p:nvSpPr>
        <p:spPr>
          <a:xfrm>
            <a:off x="9962314" y="5228537"/>
            <a:ext cx="458141" cy="3206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641DFF-97E9-4D79-91C2-ADB8446365F1}"/>
              </a:ext>
            </a:extLst>
          </p:cNvPr>
          <p:cNvCxnSpPr/>
          <p:nvPr/>
        </p:nvCxnSpPr>
        <p:spPr>
          <a:xfrm>
            <a:off x="2400300" y="1562243"/>
            <a:ext cx="0" cy="346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7D515A-31B5-43F5-A0E2-826D26B949CE}"/>
              </a:ext>
            </a:extLst>
          </p:cNvPr>
          <p:cNvCxnSpPr>
            <a:cxnSpLocks/>
          </p:cNvCxnSpPr>
          <p:nvPr/>
        </p:nvCxnSpPr>
        <p:spPr>
          <a:xfrm>
            <a:off x="5991225" y="1695450"/>
            <a:ext cx="0" cy="443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97B615B-4905-4F27-A0D6-538DFBA6EB3D}"/>
              </a:ext>
            </a:extLst>
          </p:cNvPr>
          <p:cNvCxnSpPr>
            <a:cxnSpLocks/>
          </p:cNvCxnSpPr>
          <p:nvPr/>
        </p:nvCxnSpPr>
        <p:spPr>
          <a:xfrm>
            <a:off x="9591675" y="1699420"/>
            <a:ext cx="0" cy="443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55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CD654C-1279-45EE-94E0-7D70702BAF69}"/>
                  </a:ext>
                </a:extLst>
              </p:cNvPr>
              <p:cNvSpPr txBox="1"/>
              <p:nvPr/>
            </p:nvSpPr>
            <p:spPr>
              <a:xfrm>
                <a:off x="-1" y="2314969"/>
                <a:ext cx="123656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CD654C-1279-45EE-94E0-7D70702BA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14969"/>
                <a:ext cx="1236566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0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56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E0E805-DD07-47A7-9B05-3228C0FABF43}"/>
              </a:ext>
            </a:extLst>
          </p:cNvPr>
          <p:cNvSpPr txBox="1"/>
          <p:nvPr/>
        </p:nvSpPr>
        <p:spPr>
          <a:xfrm>
            <a:off x="-1" y="4046903"/>
            <a:ext cx="12192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4 </a:t>
            </a:r>
            <a:r>
              <a:rPr lang="es-ES" sz="3200" dirty="0" err="1"/>
              <a:t>Features</a:t>
            </a:r>
            <a:r>
              <a:rPr lang="es-ES" sz="3200" dirty="0"/>
              <a:t>: 64 total </a:t>
            </a:r>
            <a:r>
              <a:rPr lang="es-ES" sz="3200" dirty="0" err="1"/>
              <a:t>coalitions</a:t>
            </a:r>
            <a:r>
              <a:rPr lang="es-ES" sz="3200" dirty="0"/>
              <a:t> </a:t>
            </a:r>
            <a:r>
              <a:rPr lang="es-ES" sz="3200" dirty="0" err="1"/>
              <a:t>to</a:t>
            </a:r>
            <a:r>
              <a:rPr lang="es-ES" sz="3200" dirty="0"/>
              <a:t> </a:t>
            </a:r>
            <a:r>
              <a:rPr lang="es-ES" sz="3200" dirty="0" err="1"/>
              <a:t>sample</a:t>
            </a:r>
            <a:endParaRPr lang="es-ES" sz="3200" dirty="0"/>
          </a:p>
          <a:p>
            <a:pPr algn="ctr"/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CD654C-1279-45EE-94E0-7D70702BAF69}"/>
                  </a:ext>
                </a:extLst>
              </p:cNvPr>
              <p:cNvSpPr txBox="1"/>
              <p:nvPr/>
            </p:nvSpPr>
            <p:spPr>
              <a:xfrm>
                <a:off x="-1" y="2314969"/>
                <a:ext cx="123656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CD654C-1279-45EE-94E0-7D70702BA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14969"/>
                <a:ext cx="1236566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46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57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A41F8-CCAC-4BDD-A632-67DCBCE8439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Additive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feature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attribution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methods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E0E805-DD07-47A7-9B05-3228C0FABF43}"/>
              </a:ext>
            </a:extLst>
          </p:cNvPr>
          <p:cNvSpPr txBox="1"/>
          <p:nvPr/>
        </p:nvSpPr>
        <p:spPr>
          <a:xfrm>
            <a:off x="-1" y="4046903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4 </a:t>
            </a:r>
            <a:r>
              <a:rPr lang="es-ES" sz="3200" dirty="0" err="1"/>
              <a:t>Features</a:t>
            </a:r>
            <a:r>
              <a:rPr lang="es-ES" sz="3200" dirty="0"/>
              <a:t>: 64 total </a:t>
            </a:r>
            <a:r>
              <a:rPr lang="es-ES" sz="3200" dirty="0" err="1"/>
              <a:t>coalitions</a:t>
            </a:r>
            <a:r>
              <a:rPr lang="es-ES" sz="3200" dirty="0"/>
              <a:t> </a:t>
            </a:r>
            <a:r>
              <a:rPr lang="es-ES" sz="3200" dirty="0" err="1"/>
              <a:t>to</a:t>
            </a:r>
            <a:r>
              <a:rPr lang="es-ES" sz="3200" dirty="0"/>
              <a:t> </a:t>
            </a:r>
            <a:r>
              <a:rPr lang="es-ES" sz="3200" dirty="0" err="1"/>
              <a:t>sample</a:t>
            </a:r>
            <a:endParaRPr lang="es-ES" sz="3200" dirty="0"/>
          </a:p>
          <a:p>
            <a:pPr algn="ctr"/>
            <a:endParaRPr lang="es-ES" sz="3200" dirty="0"/>
          </a:p>
          <a:p>
            <a:pPr algn="ctr"/>
            <a:r>
              <a:rPr lang="es-ES" sz="3200" dirty="0"/>
              <a:t>32 </a:t>
            </a:r>
            <a:r>
              <a:rPr lang="es-ES" sz="3200" dirty="0" err="1"/>
              <a:t>Features</a:t>
            </a:r>
            <a:r>
              <a:rPr lang="es-ES" sz="3200" dirty="0"/>
              <a:t>: 17.1 </a:t>
            </a:r>
            <a:r>
              <a:rPr lang="es-ES" sz="3200" dirty="0" err="1"/>
              <a:t>billion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CD654C-1279-45EE-94E0-7D70702BAF69}"/>
                  </a:ext>
                </a:extLst>
              </p:cNvPr>
              <p:cNvSpPr txBox="1"/>
              <p:nvPr/>
            </p:nvSpPr>
            <p:spPr>
              <a:xfrm>
                <a:off x="-1" y="2314969"/>
                <a:ext cx="123656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CD654C-1279-45EE-94E0-7D70702BA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14969"/>
                <a:ext cx="1236566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58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5A2A38-4E31-4E57-BB24-1575F175CE8D}"/>
              </a:ext>
            </a:extLst>
          </p:cNvPr>
          <p:cNvSpPr txBox="1"/>
          <p:nvPr/>
        </p:nvSpPr>
        <p:spPr>
          <a:xfrm>
            <a:off x="1" y="28529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Shapley 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Kernel</a:t>
            </a:r>
            <a:endParaRPr lang="es-ES" sz="4000" dirty="0">
              <a:solidFill>
                <a:srgbClr val="7753E8"/>
              </a:solidFill>
              <a:latin typeface="Century Gothic" panose="020B0502020202020204" pitchFamily="34" charset="0"/>
              <a:ea typeface="Yu Gothic" panose="020B0400000000000000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8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59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E263F69-BCC8-404E-9749-F9E57B3FE42C}"/>
              </a:ext>
            </a:extLst>
          </p:cNvPr>
          <p:cNvSpPr/>
          <p:nvPr/>
        </p:nvSpPr>
        <p:spPr>
          <a:xfrm>
            <a:off x="838200" y="1652352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6F972-41C1-4C3E-9BBC-B786A93B126C}"/>
              </a:ext>
            </a:extLst>
          </p:cNvPr>
          <p:cNvSpPr/>
          <p:nvPr/>
        </p:nvSpPr>
        <p:spPr>
          <a:xfrm>
            <a:off x="1026880" y="1894733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0880B-5FFD-4700-A579-40B1C0ED12EA}"/>
              </a:ext>
            </a:extLst>
          </p:cNvPr>
          <p:cNvSpPr/>
          <p:nvPr/>
        </p:nvSpPr>
        <p:spPr>
          <a:xfrm>
            <a:off x="2013627" y="1894734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4D9F2D-DB8F-4454-A300-8829634E9016}"/>
              </a:ext>
            </a:extLst>
          </p:cNvPr>
          <p:cNvSpPr/>
          <p:nvPr/>
        </p:nvSpPr>
        <p:spPr>
          <a:xfrm>
            <a:off x="2997072" y="1886595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5CD8B-DF40-4F3F-9D69-D829F99F147A}"/>
              </a:ext>
            </a:extLst>
          </p:cNvPr>
          <p:cNvSpPr/>
          <p:nvPr/>
        </p:nvSpPr>
        <p:spPr>
          <a:xfrm>
            <a:off x="3975036" y="1894733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FB1F878C-947E-4B43-9FCB-E69A2EC3F5B1}"/>
              </a:ext>
            </a:extLst>
          </p:cNvPr>
          <p:cNvSpPr/>
          <p:nvPr/>
        </p:nvSpPr>
        <p:spPr>
          <a:xfrm>
            <a:off x="838200" y="2753940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FC34-D5EA-45CF-84E0-12D5ED64488C}"/>
              </a:ext>
            </a:extLst>
          </p:cNvPr>
          <p:cNvSpPr/>
          <p:nvPr/>
        </p:nvSpPr>
        <p:spPr>
          <a:xfrm>
            <a:off x="1026880" y="2996321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503BD-16BA-46A4-8CE3-7593B3F37D31}"/>
              </a:ext>
            </a:extLst>
          </p:cNvPr>
          <p:cNvSpPr/>
          <p:nvPr/>
        </p:nvSpPr>
        <p:spPr>
          <a:xfrm>
            <a:off x="2997072" y="2988183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78A08-574E-404D-A067-650265A969FC}"/>
              </a:ext>
            </a:extLst>
          </p:cNvPr>
          <p:cNvSpPr/>
          <p:nvPr/>
        </p:nvSpPr>
        <p:spPr>
          <a:xfrm>
            <a:off x="3975036" y="2996321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107A55-D153-454E-B4E2-617FA0427DFA}"/>
              </a:ext>
            </a:extLst>
          </p:cNvPr>
          <p:cNvSpPr/>
          <p:nvPr/>
        </p:nvSpPr>
        <p:spPr>
          <a:xfrm>
            <a:off x="838200" y="3869818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F06628-0DDC-4C8C-8E91-9158443A8A2A}"/>
              </a:ext>
            </a:extLst>
          </p:cNvPr>
          <p:cNvSpPr/>
          <p:nvPr/>
        </p:nvSpPr>
        <p:spPr>
          <a:xfrm>
            <a:off x="1026880" y="4112199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F3CB01-0A82-4EF3-AA91-5A1DA64EB78B}"/>
              </a:ext>
            </a:extLst>
          </p:cNvPr>
          <p:cNvSpPr/>
          <p:nvPr/>
        </p:nvSpPr>
        <p:spPr>
          <a:xfrm>
            <a:off x="2013627" y="4112200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1354A6-8A72-48A4-B0EA-7420502DFF20}"/>
              </a:ext>
            </a:extLst>
          </p:cNvPr>
          <p:cNvSpPr/>
          <p:nvPr/>
        </p:nvSpPr>
        <p:spPr>
          <a:xfrm>
            <a:off x="3975036" y="4112199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9670601-E523-4D6E-BEAB-40CAB186F71B}"/>
              </a:ext>
            </a:extLst>
          </p:cNvPr>
          <p:cNvSpPr/>
          <p:nvPr/>
        </p:nvSpPr>
        <p:spPr>
          <a:xfrm>
            <a:off x="838200" y="4963267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322295-7F1A-4E50-8625-54C0E57C006A}"/>
              </a:ext>
            </a:extLst>
          </p:cNvPr>
          <p:cNvSpPr/>
          <p:nvPr/>
        </p:nvSpPr>
        <p:spPr>
          <a:xfrm>
            <a:off x="2013627" y="5205649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5794F-6022-4008-BBDE-39C3F6D7610A}"/>
              </a:ext>
            </a:extLst>
          </p:cNvPr>
          <p:cNvSpPr/>
          <p:nvPr/>
        </p:nvSpPr>
        <p:spPr>
          <a:xfrm>
            <a:off x="2997072" y="5197510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2624E8-D67E-4C87-A831-A2252A4EBB9E}"/>
              </a:ext>
            </a:extLst>
          </p:cNvPr>
          <p:cNvSpPr/>
          <p:nvPr/>
        </p:nvSpPr>
        <p:spPr>
          <a:xfrm>
            <a:off x="3975036" y="5205648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3647E5-851F-4E74-93D1-78577916F161}"/>
                  </a:ext>
                </a:extLst>
              </p:cNvPr>
              <p:cNvSpPr txBox="1"/>
              <p:nvPr/>
            </p:nvSpPr>
            <p:spPr>
              <a:xfrm>
                <a:off x="8567483" y="1683087"/>
                <a:ext cx="161089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b="1" i="1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b="1" i="1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ca-ES" sz="4800" b="1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ca-ES" sz="4800" b="1" i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ca-ES" sz="48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4800" b="1" i="1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ca-ES" sz="4800" b="1" dirty="0">
                  <a:solidFill>
                    <a:srgbClr val="CE3A3A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3647E5-851F-4E74-93D1-78577916F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83" y="1683087"/>
                <a:ext cx="1610890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F14E8F-E1AD-4865-9274-5BCB273511F6}"/>
                  </a:ext>
                </a:extLst>
              </p:cNvPr>
              <p:cNvSpPr txBox="1"/>
              <p:nvPr/>
            </p:nvSpPr>
            <p:spPr>
              <a:xfrm>
                <a:off x="8567483" y="2789564"/>
                <a:ext cx="1341585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b="1" i="1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b="1" i="1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ca-ES" sz="4800" b="1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ca-ES" sz="48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4800" b="1" i="1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ca-ES" sz="4800" b="1" dirty="0">
                  <a:solidFill>
                    <a:srgbClr val="CE3A3A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F14E8F-E1AD-4865-9274-5BCB2735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83" y="2789564"/>
                <a:ext cx="1341585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50D3FD-DF60-4C27-8F20-E10D84416C8D}"/>
                  </a:ext>
                </a:extLst>
              </p:cNvPr>
              <p:cNvSpPr txBox="1"/>
              <p:nvPr/>
            </p:nvSpPr>
            <p:spPr>
              <a:xfrm>
                <a:off x="8567483" y="3905442"/>
                <a:ext cx="1341585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b="1" i="1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b="1" i="1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ca-ES" sz="4800" b="1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ca-ES" sz="4800" b="1" i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sz="4800" b="1" i="1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ca-ES" sz="4800" b="1" dirty="0">
                  <a:solidFill>
                    <a:srgbClr val="CE3A3A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50D3FD-DF60-4C27-8F20-E10D8441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83" y="3905442"/>
                <a:ext cx="1341585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3D7E31-C97A-49C2-818A-CB1F3B1D892E}"/>
                  </a:ext>
                </a:extLst>
              </p:cNvPr>
              <p:cNvSpPr txBox="1"/>
              <p:nvPr/>
            </p:nvSpPr>
            <p:spPr>
              <a:xfrm>
                <a:off x="8567483" y="4990753"/>
                <a:ext cx="1341585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b="1" i="1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b="1" i="1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ca-ES" sz="4800" b="1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ca-ES" sz="4800" b="1" i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ca-ES" sz="48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ca-ES" sz="4800" b="1" dirty="0">
                  <a:solidFill>
                    <a:srgbClr val="CE3A3A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3D7E31-C97A-49C2-818A-CB1F3B1D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83" y="4990753"/>
                <a:ext cx="1341585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DFA789-7224-4D1B-B7B7-F8ABD67C4D85}"/>
              </a:ext>
            </a:extLst>
          </p:cNvPr>
          <p:cNvCxnSpPr>
            <a:cxnSpLocks/>
          </p:cNvCxnSpPr>
          <p:nvPr/>
        </p:nvCxnSpPr>
        <p:spPr>
          <a:xfrm>
            <a:off x="5757005" y="2184994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8C3D63-FECF-4BE5-99C2-5D43553E1D70}"/>
              </a:ext>
            </a:extLst>
          </p:cNvPr>
          <p:cNvCxnSpPr>
            <a:cxnSpLocks/>
          </p:cNvCxnSpPr>
          <p:nvPr/>
        </p:nvCxnSpPr>
        <p:spPr>
          <a:xfrm>
            <a:off x="5757005" y="3349747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454BE0-533D-4236-A8D9-1E0BDFF8EDEF}"/>
              </a:ext>
            </a:extLst>
          </p:cNvPr>
          <p:cNvCxnSpPr>
            <a:cxnSpLocks/>
          </p:cNvCxnSpPr>
          <p:nvPr/>
        </p:nvCxnSpPr>
        <p:spPr>
          <a:xfrm>
            <a:off x="5757005" y="5518130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6E8646-1F3C-4115-ADF0-AE4F894977AC}"/>
              </a:ext>
            </a:extLst>
          </p:cNvPr>
          <p:cNvCxnSpPr>
            <a:cxnSpLocks/>
          </p:cNvCxnSpPr>
          <p:nvPr/>
        </p:nvCxnSpPr>
        <p:spPr>
          <a:xfrm>
            <a:off x="5757005" y="4424681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FD60CF5-7F68-4345-B941-48E2C28F0ECF}"/>
              </a:ext>
            </a:extLst>
          </p:cNvPr>
          <p:cNvSpPr/>
          <p:nvPr/>
        </p:nvSpPr>
        <p:spPr>
          <a:xfrm>
            <a:off x="9638131" y="2441143"/>
            <a:ext cx="1810752" cy="453821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632EAE-AD7A-4629-8758-B4D9AC1AA0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169" b="14227"/>
          <a:stretch/>
        </p:blipFill>
        <p:spPr>
          <a:xfrm>
            <a:off x="838200" y="1664476"/>
            <a:ext cx="5038618" cy="13701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0A06B1-A1BC-4494-ACA6-97E16AF0921C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E64328-9869-485D-A4CF-F325AFCC5DF7}"/>
              </a:ext>
            </a:extLst>
          </p:cNvPr>
          <p:cNvSpPr/>
          <p:nvPr/>
        </p:nvSpPr>
        <p:spPr>
          <a:xfrm rot="10800000">
            <a:off x="3303516" y="4192394"/>
            <a:ext cx="152880" cy="82275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FEF12-2D6C-4A20-8600-280E296AB108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250576" y="3011205"/>
            <a:ext cx="2129380" cy="1181189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BDB83-2DEB-4AFA-9C4C-9B325B9B345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379956" y="3011204"/>
            <a:ext cx="2081044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5DCD85-C892-485E-B2F4-90B4C183B24A}"/>
              </a:ext>
            </a:extLst>
          </p:cNvPr>
          <p:cNvCxnSpPr>
            <a:endCxn id="44" idx="3"/>
          </p:cNvCxnSpPr>
          <p:nvPr/>
        </p:nvCxnSpPr>
        <p:spPr>
          <a:xfrm>
            <a:off x="2616200" y="3011204"/>
            <a:ext cx="763756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95FC6D-805A-4A8E-B8FB-634E5C272FB4}"/>
              </a:ext>
            </a:extLst>
          </p:cNvPr>
          <p:cNvCxnSpPr>
            <a:cxnSpLocks/>
          </p:cNvCxnSpPr>
          <p:nvPr/>
        </p:nvCxnSpPr>
        <p:spPr>
          <a:xfrm flipH="1">
            <a:off x="3379954" y="3011203"/>
            <a:ext cx="739079" cy="1172787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1E5094-1CFD-4285-8A81-EFA6C2016A53}"/>
              </a:ext>
            </a:extLst>
          </p:cNvPr>
          <p:cNvSpPr txBox="1"/>
          <p:nvPr/>
        </p:nvSpPr>
        <p:spPr>
          <a:xfrm>
            <a:off x="3113033" y="13467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Team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6F750-F7AF-48FD-9387-9F9807106A49}"/>
              </a:ext>
            </a:extLst>
          </p:cNvPr>
          <p:cNvSpPr txBox="1"/>
          <p:nvPr/>
        </p:nvSpPr>
        <p:spPr>
          <a:xfrm>
            <a:off x="661456" y="36924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latin typeface="Century Gothic" panose="020B0502020202020204" pitchFamily="34" charset="0"/>
              </a:rPr>
              <a:t>Contribution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FB668-C35F-41B1-8DAB-FA630E12D74D}"/>
              </a:ext>
            </a:extLst>
          </p:cNvPr>
          <p:cNvSpPr txBox="1"/>
          <p:nvPr/>
        </p:nvSpPr>
        <p:spPr>
          <a:xfrm>
            <a:off x="2315266" y="4346185"/>
            <a:ext cx="207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ML </a:t>
            </a:r>
          </a:p>
          <a:p>
            <a:pPr algn="ctr"/>
            <a:r>
              <a:rPr lang="es-ES" b="1" dirty="0">
                <a:latin typeface="Century Gothic" panose="020B0502020202020204" pitchFamily="34" charset="0"/>
              </a:rPr>
              <a:t>BLACK BOX MODEL</a:t>
            </a:r>
            <a:endParaRPr lang="ca-ES" b="1" dirty="0">
              <a:latin typeface="Century Gothic" panose="020B050202020202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FD807F8-9169-44C0-AF14-21BDF7DA2CBC}"/>
              </a:ext>
            </a:extLst>
          </p:cNvPr>
          <p:cNvSpPr/>
          <p:nvPr/>
        </p:nvSpPr>
        <p:spPr>
          <a:xfrm>
            <a:off x="4917440" y="4474950"/>
            <a:ext cx="1645920" cy="670560"/>
          </a:xfrm>
          <a:prstGeom prst="rightArrow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B3BC-E636-424B-B99E-69867C9F35EC}"/>
              </a:ext>
            </a:extLst>
          </p:cNvPr>
          <p:cNvSpPr/>
          <p:nvPr/>
        </p:nvSpPr>
        <p:spPr>
          <a:xfrm>
            <a:off x="7086971" y="4305133"/>
            <a:ext cx="2072640" cy="1037502"/>
          </a:xfrm>
          <a:prstGeom prst="rect">
            <a:avLst/>
          </a:prstGeom>
          <a:solidFill>
            <a:srgbClr val="7753E8">
              <a:alpha val="75000"/>
            </a:srgbClr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1FBD4F-9E99-48A7-AD1F-87CDFCD7C220}"/>
              </a:ext>
            </a:extLst>
          </p:cNvPr>
          <p:cNvSpPr txBox="1"/>
          <p:nvPr/>
        </p:nvSpPr>
        <p:spPr>
          <a:xfrm>
            <a:off x="7086971" y="462556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ca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CE0703-F903-46CF-853D-5908162EB9E9}"/>
              </a:ext>
            </a:extLst>
          </p:cNvPr>
          <p:cNvSpPr txBox="1"/>
          <p:nvPr/>
        </p:nvSpPr>
        <p:spPr>
          <a:xfrm>
            <a:off x="8496247" y="4282138"/>
            <a:ext cx="207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rgbClr val="997EEE"/>
                </a:solidFill>
                <a:latin typeface="Century Gothic" panose="020B0502020202020204" pitchFamily="34" charset="0"/>
              </a:rPr>
              <a:t>$</a:t>
            </a:r>
            <a:endParaRPr lang="ca-ES" sz="2400" dirty="0">
              <a:solidFill>
                <a:srgbClr val="997EE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075110A-1AB7-400D-9215-14285240B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068" y="2284848"/>
            <a:ext cx="754866" cy="933855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9FDB8C12-231C-40F1-8521-A67AC2F0FF35}"/>
              </a:ext>
            </a:extLst>
          </p:cNvPr>
          <p:cNvSpPr/>
          <p:nvPr/>
        </p:nvSpPr>
        <p:spPr>
          <a:xfrm>
            <a:off x="3532837" y="2331524"/>
            <a:ext cx="4688614" cy="4125041"/>
          </a:xfrm>
          <a:prstGeom prst="arc">
            <a:avLst>
              <a:gd name="adj1" fmla="val 16200000"/>
              <a:gd name="adj2" fmla="val 21411135"/>
            </a:avLst>
          </a:prstGeom>
          <a:ln>
            <a:solidFill>
              <a:srgbClr val="997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C482E44-0EB6-4007-B84D-73EDAA379024}"/>
              </a:ext>
            </a:extLst>
          </p:cNvPr>
          <p:cNvSpPr/>
          <p:nvPr/>
        </p:nvSpPr>
        <p:spPr>
          <a:xfrm rot="16200000">
            <a:off x="5860463" y="2238726"/>
            <a:ext cx="152880" cy="185593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6737B6-E15F-4977-B5EC-BFD495C299EF}"/>
              </a:ext>
            </a:extLst>
          </p:cNvPr>
          <p:cNvSpPr txBox="1"/>
          <p:nvPr/>
        </p:nvSpPr>
        <p:spPr>
          <a:xfrm>
            <a:off x="6142438" y="186918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What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is</a:t>
            </a:r>
            <a:r>
              <a:rPr lang="es-ES" dirty="0">
                <a:latin typeface="Century Gothic" panose="020B0502020202020204" pitchFamily="34" charset="0"/>
              </a:rPr>
              <a:t> a </a:t>
            </a:r>
            <a:r>
              <a:rPr lang="es-ES" dirty="0" err="1">
                <a:latin typeface="Century Gothic" panose="020B0502020202020204" pitchFamily="34" charset="0"/>
              </a:rPr>
              <a:t>fair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distribution</a:t>
            </a:r>
            <a:r>
              <a:rPr lang="es-ES" dirty="0">
                <a:latin typeface="Century Gothic" panose="020B0502020202020204" pitchFamily="34" charset="0"/>
              </a:rPr>
              <a:t>?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D78FFA51-6D15-424E-A1AA-D2FD8F3D5113}"/>
              </a:ext>
            </a:extLst>
          </p:cNvPr>
          <p:cNvSpPr/>
          <p:nvPr/>
        </p:nvSpPr>
        <p:spPr>
          <a:xfrm rot="10800000" flipH="1">
            <a:off x="9124938" y="1995953"/>
            <a:ext cx="3956313" cy="1404937"/>
          </a:xfrm>
          <a:prstGeom prst="bracePair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07D08-BF6D-466F-8A26-069DA4652D6C}"/>
              </a:ext>
            </a:extLst>
          </p:cNvPr>
          <p:cNvSpPr txBox="1"/>
          <p:nvPr/>
        </p:nvSpPr>
        <p:spPr>
          <a:xfrm>
            <a:off x="9638131" y="2492453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SHAPLEY VALUES</a:t>
            </a:r>
            <a:endParaRPr lang="ca-E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F9F590-9A50-4AA8-BC21-E6836D229657}"/>
              </a:ext>
            </a:extLst>
          </p:cNvPr>
          <p:cNvSpPr/>
          <p:nvPr/>
        </p:nvSpPr>
        <p:spPr>
          <a:xfrm>
            <a:off x="822876" y="2771270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9AB7A-D62E-411A-B077-641F4063CC93}"/>
              </a:ext>
            </a:extLst>
          </p:cNvPr>
          <p:cNvSpPr/>
          <p:nvPr/>
        </p:nvSpPr>
        <p:spPr>
          <a:xfrm>
            <a:off x="2184109" y="2771270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235FE8-DE14-4C01-A0FB-B719012FBDAB}"/>
              </a:ext>
            </a:extLst>
          </p:cNvPr>
          <p:cNvSpPr/>
          <p:nvPr/>
        </p:nvSpPr>
        <p:spPr>
          <a:xfrm>
            <a:off x="3708344" y="2752088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382FB8-7B28-4ED3-BE6F-C30B6EB748D4}"/>
              </a:ext>
            </a:extLst>
          </p:cNvPr>
          <p:cNvSpPr/>
          <p:nvPr/>
        </p:nvSpPr>
        <p:spPr>
          <a:xfrm>
            <a:off x="5069849" y="2778511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3AB6B-30E5-4C5A-B23B-3E1189110FF4}"/>
              </a:ext>
            </a:extLst>
          </p:cNvPr>
          <p:cNvSpPr txBox="1"/>
          <p:nvPr/>
        </p:nvSpPr>
        <p:spPr>
          <a:xfrm>
            <a:off x="842142" y="2768397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5E6D3C-2B02-4391-AAD9-F875A2753973}"/>
              </a:ext>
            </a:extLst>
          </p:cNvPr>
          <p:cNvSpPr txBox="1"/>
          <p:nvPr/>
        </p:nvSpPr>
        <p:spPr>
          <a:xfrm>
            <a:off x="2115341" y="2773618"/>
            <a:ext cx="100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GENDER</a:t>
            </a:r>
            <a:endParaRPr lang="ca-E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EB2D4-F446-47EB-882E-EAB5AD688546}"/>
              </a:ext>
            </a:extLst>
          </p:cNvPr>
          <p:cNvSpPr txBox="1"/>
          <p:nvPr/>
        </p:nvSpPr>
        <p:spPr>
          <a:xfrm>
            <a:off x="3718112" y="2758253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BMI</a:t>
            </a:r>
            <a:endParaRPr lang="ca-E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677AC9-5D59-4F6F-B07C-6F5C23F343F3}"/>
              </a:ext>
            </a:extLst>
          </p:cNvPr>
          <p:cNvSpPr txBox="1"/>
          <p:nvPr/>
        </p:nvSpPr>
        <p:spPr>
          <a:xfrm>
            <a:off x="5079619" y="2786272"/>
            <a:ext cx="88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STROKE </a:t>
            </a:r>
            <a:endParaRPr lang="ca-ES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C18356-DDF3-49CD-901B-E04C9410593A}"/>
              </a:ext>
            </a:extLst>
          </p:cNvPr>
          <p:cNvCxnSpPr>
            <a:cxnSpLocks/>
          </p:cNvCxnSpPr>
          <p:nvPr/>
        </p:nvCxnSpPr>
        <p:spPr>
          <a:xfrm flipH="1" flipV="1">
            <a:off x="4714073" y="5503288"/>
            <a:ext cx="406734" cy="662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79FE3E-7E41-4D31-9D9F-08E3BE8E95D6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91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60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FB1F878C-947E-4B43-9FCB-E69A2EC3F5B1}"/>
              </a:ext>
            </a:extLst>
          </p:cNvPr>
          <p:cNvSpPr/>
          <p:nvPr/>
        </p:nvSpPr>
        <p:spPr>
          <a:xfrm>
            <a:off x="838200" y="2753940"/>
            <a:ext cx="3876675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FC34-D5EA-45CF-84E0-12D5ED64488C}"/>
              </a:ext>
            </a:extLst>
          </p:cNvPr>
          <p:cNvSpPr/>
          <p:nvPr/>
        </p:nvSpPr>
        <p:spPr>
          <a:xfrm>
            <a:off x="1026880" y="2996321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78A08-574E-404D-A067-650265A969FC}"/>
              </a:ext>
            </a:extLst>
          </p:cNvPr>
          <p:cNvSpPr/>
          <p:nvPr/>
        </p:nvSpPr>
        <p:spPr>
          <a:xfrm>
            <a:off x="3730726" y="3011971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8C3D63-FECF-4BE5-99C2-5D43553E1D70}"/>
              </a:ext>
            </a:extLst>
          </p:cNvPr>
          <p:cNvCxnSpPr>
            <a:cxnSpLocks/>
          </p:cNvCxnSpPr>
          <p:nvPr/>
        </p:nvCxnSpPr>
        <p:spPr>
          <a:xfrm>
            <a:off x="5232439" y="3335888"/>
            <a:ext cx="1819886" cy="8357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FEF06-170D-487A-B18D-68444E0BCA84}"/>
              </a:ext>
            </a:extLst>
          </p:cNvPr>
          <p:cNvSpPr/>
          <p:nvPr/>
        </p:nvSpPr>
        <p:spPr>
          <a:xfrm>
            <a:off x="2004844" y="2988183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D750F-21DE-4A30-AB92-698FE4AF39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3175650" y="3013710"/>
            <a:ext cx="153073" cy="62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AC8BC-8017-417B-9112-7296CEA65758}"/>
              </a:ext>
            </a:extLst>
          </p:cNvPr>
          <p:cNvSpPr txBox="1"/>
          <p:nvPr/>
        </p:nvSpPr>
        <p:spPr>
          <a:xfrm>
            <a:off x="1974850" y="5033724"/>
            <a:ext cx="366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a </a:t>
            </a:r>
            <a:r>
              <a:rPr lang="es-ES" sz="2400" dirty="0" err="1"/>
              <a:t>background</a:t>
            </a:r>
            <a:r>
              <a:rPr lang="es-ES" sz="2400" dirty="0"/>
              <a:t> B</a:t>
            </a:r>
            <a:endParaRPr lang="ca-E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FCA93D-2A4D-40D1-AD68-8C20638E5339}"/>
              </a:ext>
            </a:extLst>
          </p:cNvPr>
          <p:cNvSpPr txBox="1"/>
          <p:nvPr/>
        </p:nvSpPr>
        <p:spPr>
          <a:xfrm>
            <a:off x="1619734" y="1525621"/>
            <a:ext cx="235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Included</a:t>
            </a:r>
            <a:r>
              <a:rPr lang="es-ES" sz="2400" dirty="0"/>
              <a:t> </a:t>
            </a:r>
            <a:r>
              <a:rPr lang="es-ES" sz="2400" dirty="0" err="1"/>
              <a:t>features</a:t>
            </a:r>
            <a:endParaRPr lang="ca-ES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D8D25B-A648-40D2-9ED5-810C62A0ADE9}"/>
              </a:ext>
            </a:extLst>
          </p:cNvPr>
          <p:cNvCxnSpPr>
            <a:cxnSpLocks/>
          </p:cNvCxnSpPr>
          <p:nvPr/>
        </p:nvCxnSpPr>
        <p:spPr>
          <a:xfrm flipH="1" flipV="1">
            <a:off x="3328723" y="4013308"/>
            <a:ext cx="252677" cy="938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EA2865-8319-422A-9259-EFFD9C809D91}"/>
              </a:ext>
            </a:extLst>
          </p:cNvPr>
          <p:cNvCxnSpPr>
            <a:cxnSpLocks/>
          </p:cNvCxnSpPr>
          <p:nvPr/>
        </p:nvCxnSpPr>
        <p:spPr>
          <a:xfrm flipH="1">
            <a:off x="1424262" y="1997055"/>
            <a:ext cx="1090338" cy="639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264133-3A7D-452B-86DF-BC95ABDD0F87}"/>
              </a:ext>
            </a:extLst>
          </p:cNvPr>
          <p:cNvCxnSpPr>
            <a:cxnSpLocks/>
          </p:cNvCxnSpPr>
          <p:nvPr/>
        </p:nvCxnSpPr>
        <p:spPr>
          <a:xfrm>
            <a:off x="2514600" y="1987286"/>
            <a:ext cx="0" cy="600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348568-4AD7-41BF-B264-CE84ACA9EB5E}"/>
              </a:ext>
            </a:extLst>
          </p:cNvPr>
          <p:cNvCxnSpPr>
            <a:cxnSpLocks/>
          </p:cNvCxnSpPr>
          <p:nvPr/>
        </p:nvCxnSpPr>
        <p:spPr>
          <a:xfrm>
            <a:off x="2514600" y="1987286"/>
            <a:ext cx="1464883" cy="64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727AB2-9F5E-4E33-91D5-63571F3E1D26}"/>
                  </a:ext>
                </a:extLst>
              </p:cNvPr>
              <p:cNvSpPr txBox="1"/>
              <p:nvPr/>
            </p:nvSpPr>
            <p:spPr>
              <a:xfrm>
                <a:off x="7477127" y="2966556"/>
                <a:ext cx="398320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ca-E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a-E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ca-ES" sz="4800" i="0" smtClean="0">
                                  <a:solidFill>
                                    <a:srgbClr val="997E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ca-ES" sz="4800" i="0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̇"/>
                                  <m:ctrlPr>
                                    <a:rPr lang="ca-ES" sz="48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a-ES" sz="4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s-ES" sz="4800">
                                  <a:solidFill>
                                    <a:srgbClr val="FF6A1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ca-ES" sz="4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acc>
                            <m:accPr>
                              <m:chr m:val="̇"/>
                              <m:ctrlPr>
                                <a:rPr lang="ca-E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ca-ES" sz="4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ca-E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ca-E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727AB2-9F5E-4E33-91D5-63571F3E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27" y="2966556"/>
                <a:ext cx="3983206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61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FB1F878C-947E-4B43-9FCB-E69A2EC3F5B1}"/>
              </a:ext>
            </a:extLst>
          </p:cNvPr>
          <p:cNvSpPr/>
          <p:nvPr/>
        </p:nvSpPr>
        <p:spPr>
          <a:xfrm>
            <a:off x="838200" y="2753940"/>
            <a:ext cx="3876675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FC34-D5EA-45CF-84E0-12D5ED64488C}"/>
              </a:ext>
            </a:extLst>
          </p:cNvPr>
          <p:cNvSpPr/>
          <p:nvPr/>
        </p:nvSpPr>
        <p:spPr>
          <a:xfrm>
            <a:off x="1026880" y="2996321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78A08-574E-404D-A067-650265A969FC}"/>
              </a:ext>
            </a:extLst>
          </p:cNvPr>
          <p:cNvSpPr/>
          <p:nvPr/>
        </p:nvSpPr>
        <p:spPr>
          <a:xfrm>
            <a:off x="3730726" y="3011971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8C3D63-FECF-4BE5-99C2-5D43553E1D70}"/>
              </a:ext>
            </a:extLst>
          </p:cNvPr>
          <p:cNvCxnSpPr>
            <a:cxnSpLocks/>
          </p:cNvCxnSpPr>
          <p:nvPr/>
        </p:nvCxnSpPr>
        <p:spPr>
          <a:xfrm>
            <a:off x="5232439" y="3335888"/>
            <a:ext cx="1819886" cy="8357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FEF06-170D-487A-B18D-68444E0BCA84}"/>
              </a:ext>
            </a:extLst>
          </p:cNvPr>
          <p:cNvSpPr/>
          <p:nvPr/>
        </p:nvSpPr>
        <p:spPr>
          <a:xfrm>
            <a:off x="2004844" y="2988183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D750F-21DE-4A30-AB92-698FE4AF39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3175650" y="3013710"/>
            <a:ext cx="153073" cy="62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AC8BC-8017-417B-9112-7296CEA65758}"/>
              </a:ext>
            </a:extLst>
          </p:cNvPr>
          <p:cNvSpPr txBox="1"/>
          <p:nvPr/>
        </p:nvSpPr>
        <p:spPr>
          <a:xfrm>
            <a:off x="1974850" y="5033724"/>
            <a:ext cx="366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a </a:t>
            </a:r>
            <a:r>
              <a:rPr lang="es-ES" sz="2400" dirty="0" err="1"/>
              <a:t>background</a:t>
            </a:r>
            <a:r>
              <a:rPr lang="es-ES" sz="2400" dirty="0"/>
              <a:t> B</a:t>
            </a:r>
            <a:endParaRPr lang="ca-E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FCA93D-2A4D-40D1-AD68-8C20638E5339}"/>
              </a:ext>
            </a:extLst>
          </p:cNvPr>
          <p:cNvSpPr txBox="1"/>
          <p:nvPr/>
        </p:nvSpPr>
        <p:spPr>
          <a:xfrm>
            <a:off x="1619734" y="1525621"/>
            <a:ext cx="235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Included</a:t>
            </a:r>
            <a:r>
              <a:rPr lang="es-ES" sz="2400" dirty="0"/>
              <a:t> </a:t>
            </a:r>
            <a:r>
              <a:rPr lang="es-ES" sz="2400" dirty="0" err="1"/>
              <a:t>features</a:t>
            </a:r>
            <a:endParaRPr lang="ca-ES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D8D25B-A648-40D2-9ED5-810C62A0ADE9}"/>
              </a:ext>
            </a:extLst>
          </p:cNvPr>
          <p:cNvCxnSpPr>
            <a:cxnSpLocks/>
          </p:cNvCxnSpPr>
          <p:nvPr/>
        </p:nvCxnSpPr>
        <p:spPr>
          <a:xfrm flipH="1" flipV="1">
            <a:off x="3328723" y="4013308"/>
            <a:ext cx="252677" cy="938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EA2865-8319-422A-9259-EFFD9C809D91}"/>
              </a:ext>
            </a:extLst>
          </p:cNvPr>
          <p:cNvCxnSpPr>
            <a:cxnSpLocks/>
          </p:cNvCxnSpPr>
          <p:nvPr/>
        </p:nvCxnSpPr>
        <p:spPr>
          <a:xfrm flipH="1">
            <a:off x="1424262" y="1997055"/>
            <a:ext cx="1090338" cy="639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264133-3A7D-452B-86DF-BC95ABDD0F87}"/>
              </a:ext>
            </a:extLst>
          </p:cNvPr>
          <p:cNvCxnSpPr>
            <a:cxnSpLocks/>
          </p:cNvCxnSpPr>
          <p:nvPr/>
        </p:nvCxnSpPr>
        <p:spPr>
          <a:xfrm>
            <a:off x="2514600" y="1987286"/>
            <a:ext cx="0" cy="600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348568-4AD7-41BF-B264-CE84ACA9EB5E}"/>
              </a:ext>
            </a:extLst>
          </p:cNvPr>
          <p:cNvCxnSpPr>
            <a:cxnSpLocks/>
          </p:cNvCxnSpPr>
          <p:nvPr/>
        </p:nvCxnSpPr>
        <p:spPr>
          <a:xfrm>
            <a:off x="2514600" y="1987286"/>
            <a:ext cx="1464883" cy="64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9382DF-4C13-4C11-9995-F056BC41C8BA}"/>
                  </a:ext>
                </a:extLst>
              </p:cNvPr>
              <p:cNvSpPr txBox="1"/>
              <p:nvPr/>
            </p:nvSpPr>
            <p:spPr>
              <a:xfrm>
                <a:off x="8372475" y="2895604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9382DF-4C13-4C11-9995-F056BC41C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5" y="2895604"/>
                <a:ext cx="1255793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E263F69-BCC8-404E-9749-F9E57B3FE42C}"/>
              </a:ext>
            </a:extLst>
          </p:cNvPr>
          <p:cNvSpPr/>
          <p:nvPr/>
        </p:nvSpPr>
        <p:spPr>
          <a:xfrm>
            <a:off x="838200" y="1652352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6F972-41C1-4C3E-9BBC-B786A93B126C}"/>
              </a:ext>
            </a:extLst>
          </p:cNvPr>
          <p:cNvSpPr/>
          <p:nvPr/>
        </p:nvSpPr>
        <p:spPr>
          <a:xfrm>
            <a:off x="1026880" y="1894733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0880B-5FFD-4700-A579-40B1C0ED12EA}"/>
              </a:ext>
            </a:extLst>
          </p:cNvPr>
          <p:cNvSpPr/>
          <p:nvPr/>
        </p:nvSpPr>
        <p:spPr>
          <a:xfrm>
            <a:off x="2013627" y="1894734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4D9F2D-DB8F-4454-A300-8829634E9016}"/>
              </a:ext>
            </a:extLst>
          </p:cNvPr>
          <p:cNvSpPr/>
          <p:nvPr/>
        </p:nvSpPr>
        <p:spPr>
          <a:xfrm>
            <a:off x="2997072" y="1886595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5CD8B-DF40-4F3F-9D69-D829F99F147A}"/>
              </a:ext>
            </a:extLst>
          </p:cNvPr>
          <p:cNvSpPr/>
          <p:nvPr/>
        </p:nvSpPr>
        <p:spPr>
          <a:xfrm>
            <a:off x="3975036" y="1894733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FB1F878C-947E-4B43-9FCB-E69A2EC3F5B1}"/>
              </a:ext>
            </a:extLst>
          </p:cNvPr>
          <p:cNvSpPr/>
          <p:nvPr/>
        </p:nvSpPr>
        <p:spPr>
          <a:xfrm>
            <a:off x="838200" y="2753940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FC34-D5EA-45CF-84E0-12D5ED64488C}"/>
              </a:ext>
            </a:extLst>
          </p:cNvPr>
          <p:cNvSpPr/>
          <p:nvPr/>
        </p:nvSpPr>
        <p:spPr>
          <a:xfrm>
            <a:off x="1026880" y="2996321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503BD-16BA-46A4-8CE3-7593B3F37D31}"/>
              </a:ext>
            </a:extLst>
          </p:cNvPr>
          <p:cNvSpPr/>
          <p:nvPr/>
        </p:nvSpPr>
        <p:spPr>
          <a:xfrm>
            <a:off x="2997072" y="2988183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78A08-574E-404D-A067-650265A969FC}"/>
              </a:ext>
            </a:extLst>
          </p:cNvPr>
          <p:cNvSpPr/>
          <p:nvPr/>
        </p:nvSpPr>
        <p:spPr>
          <a:xfrm>
            <a:off x="3975036" y="2996321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107A55-D153-454E-B4E2-617FA0427DFA}"/>
              </a:ext>
            </a:extLst>
          </p:cNvPr>
          <p:cNvSpPr/>
          <p:nvPr/>
        </p:nvSpPr>
        <p:spPr>
          <a:xfrm>
            <a:off x="838200" y="3869818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F06628-0DDC-4C8C-8E91-9158443A8A2A}"/>
              </a:ext>
            </a:extLst>
          </p:cNvPr>
          <p:cNvSpPr/>
          <p:nvPr/>
        </p:nvSpPr>
        <p:spPr>
          <a:xfrm>
            <a:off x="1026880" y="4112199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F3CB01-0A82-4EF3-AA91-5A1DA64EB78B}"/>
              </a:ext>
            </a:extLst>
          </p:cNvPr>
          <p:cNvSpPr/>
          <p:nvPr/>
        </p:nvSpPr>
        <p:spPr>
          <a:xfrm>
            <a:off x="2013627" y="4112200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1354A6-8A72-48A4-B0EA-7420502DFF20}"/>
              </a:ext>
            </a:extLst>
          </p:cNvPr>
          <p:cNvSpPr/>
          <p:nvPr/>
        </p:nvSpPr>
        <p:spPr>
          <a:xfrm>
            <a:off x="3975036" y="4112199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9670601-E523-4D6E-BEAB-40CAB186F71B}"/>
              </a:ext>
            </a:extLst>
          </p:cNvPr>
          <p:cNvSpPr/>
          <p:nvPr/>
        </p:nvSpPr>
        <p:spPr>
          <a:xfrm>
            <a:off x="838200" y="4963267"/>
            <a:ext cx="4114800" cy="1093450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322295-7F1A-4E50-8625-54C0E57C006A}"/>
              </a:ext>
            </a:extLst>
          </p:cNvPr>
          <p:cNvSpPr/>
          <p:nvPr/>
        </p:nvSpPr>
        <p:spPr>
          <a:xfrm>
            <a:off x="2013627" y="5205649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5794F-6022-4008-BBDE-39C3F6D7610A}"/>
              </a:ext>
            </a:extLst>
          </p:cNvPr>
          <p:cNvSpPr/>
          <p:nvPr/>
        </p:nvSpPr>
        <p:spPr>
          <a:xfrm>
            <a:off x="2997072" y="5197510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2624E8-D67E-4C87-A831-A2252A4EBB9E}"/>
              </a:ext>
            </a:extLst>
          </p:cNvPr>
          <p:cNvSpPr/>
          <p:nvPr/>
        </p:nvSpPr>
        <p:spPr>
          <a:xfrm>
            <a:off x="3975036" y="5205648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DFA789-7224-4D1B-B7B7-F8ABD67C4D85}"/>
              </a:ext>
            </a:extLst>
          </p:cNvPr>
          <p:cNvCxnSpPr>
            <a:cxnSpLocks/>
          </p:cNvCxnSpPr>
          <p:nvPr/>
        </p:nvCxnSpPr>
        <p:spPr>
          <a:xfrm>
            <a:off x="5757005" y="2184994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8C3D63-FECF-4BE5-99C2-5D43553E1D70}"/>
              </a:ext>
            </a:extLst>
          </p:cNvPr>
          <p:cNvCxnSpPr>
            <a:cxnSpLocks/>
          </p:cNvCxnSpPr>
          <p:nvPr/>
        </p:nvCxnSpPr>
        <p:spPr>
          <a:xfrm>
            <a:off x="5757005" y="3349747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454BE0-533D-4236-A8D9-1E0BDFF8EDEF}"/>
              </a:ext>
            </a:extLst>
          </p:cNvPr>
          <p:cNvCxnSpPr>
            <a:cxnSpLocks/>
          </p:cNvCxnSpPr>
          <p:nvPr/>
        </p:nvCxnSpPr>
        <p:spPr>
          <a:xfrm>
            <a:off x="5757005" y="5518130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6E8646-1F3C-4115-ADF0-AE4F894977AC}"/>
              </a:ext>
            </a:extLst>
          </p:cNvPr>
          <p:cNvCxnSpPr>
            <a:cxnSpLocks/>
          </p:cNvCxnSpPr>
          <p:nvPr/>
        </p:nvCxnSpPr>
        <p:spPr>
          <a:xfrm>
            <a:off x="5757005" y="4424681"/>
            <a:ext cx="2006472" cy="16713"/>
          </a:xfrm>
          <a:prstGeom prst="straightConnector1">
            <a:avLst/>
          </a:prstGeom>
          <a:ln w="57150">
            <a:solidFill>
              <a:srgbClr val="CE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8395AF-D0D7-4747-8E84-7CACE0EE89E3}"/>
                  </a:ext>
                </a:extLst>
              </p:cNvPr>
              <p:cNvSpPr txBox="1"/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8395AF-D0D7-4747-8E84-7CACE0EE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0BEF45-56FB-4FBE-8E5A-2D7E9C08CD8C}"/>
                  </a:ext>
                </a:extLst>
              </p:cNvPr>
              <p:cNvSpPr txBox="1"/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4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0BEF45-56FB-4FBE-8E5A-2D7E9C08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EADF32-C2DE-410C-957E-2D213420CEBD}"/>
                  </a:ext>
                </a:extLst>
              </p:cNvPr>
              <p:cNvSpPr txBox="1"/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EADF32-C2DE-410C-957E-2D213420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F52EB-14CF-4415-AD41-01794FE60E82}"/>
                  </a:ext>
                </a:extLst>
              </p:cNvPr>
              <p:cNvSpPr txBox="1"/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F52EB-14CF-4415-AD41-01794FE60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63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E263F69-BCC8-404E-9749-F9E57B3FE42C}"/>
              </a:ext>
            </a:extLst>
          </p:cNvPr>
          <p:cNvSpPr/>
          <p:nvPr/>
        </p:nvSpPr>
        <p:spPr>
          <a:xfrm>
            <a:off x="742949" y="1456007"/>
            <a:ext cx="4410075" cy="4763818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6F972-41C1-4C3E-9BBC-B786A93B126C}"/>
              </a:ext>
            </a:extLst>
          </p:cNvPr>
          <p:cNvSpPr/>
          <p:nvPr/>
        </p:nvSpPr>
        <p:spPr>
          <a:xfrm>
            <a:off x="1026880" y="1894733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0880B-5FFD-4700-A579-40B1C0ED12EA}"/>
              </a:ext>
            </a:extLst>
          </p:cNvPr>
          <p:cNvSpPr/>
          <p:nvPr/>
        </p:nvSpPr>
        <p:spPr>
          <a:xfrm>
            <a:off x="2013627" y="1894734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4D9F2D-DB8F-4454-A300-8829634E9016}"/>
              </a:ext>
            </a:extLst>
          </p:cNvPr>
          <p:cNvSpPr/>
          <p:nvPr/>
        </p:nvSpPr>
        <p:spPr>
          <a:xfrm>
            <a:off x="2997072" y="1886595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5CD8B-DF40-4F3F-9D69-D829F99F147A}"/>
              </a:ext>
            </a:extLst>
          </p:cNvPr>
          <p:cNvSpPr/>
          <p:nvPr/>
        </p:nvSpPr>
        <p:spPr>
          <a:xfrm>
            <a:off x="3975036" y="1894733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FC34-D5EA-45CF-84E0-12D5ED64488C}"/>
              </a:ext>
            </a:extLst>
          </p:cNvPr>
          <p:cNvSpPr/>
          <p:nvPr/>
        </p:nvSpPr>
        <p:spPr>
          <a:xfrm>
            <a:off x="1026880" y="2996321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503BD-16BA-46A4-8CE3-7593B3F37D31}"/>
              </a:ext>
            </a:extLst>
          </p:cNvPr>
          <p:cNvSpPr/>
          <p:nvPr/>
        </p:nvSpPr>
        <p:spPr>
          <a:xfrm>
            <a:off x="2997072" y="2988183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78A08-574E-404D-A067-650265A969FC}"/>
              </a:ext>
            </a:extLst>
          </p:cNvPr>
          <p:cNvSpPr/>
          <p:nvPr/>
        </p:nvSpPr>
        <p:spPr>
          <a:xfrm>
            <a:off x="3975036" y="2996321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F06628-0DDC-4C8C-8E91-9158443A8A2A}"/>
              </a:ext>
            </a:extLst>
          </p:cNvPr>
          <p:cNvSpPr/>
          <p:nvPr/>
        </p:nvSpPr>
        <p:spPr>
          <a:xfrm>
            <a:off x="1026880" y="4112199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F3CB01-0A82-4EF3-AA91-5A1DA64EB78B}"/>
              </a:ext>
            </a:extLst>
          </p:cNvPr>
          <p:cNvSpPr/>
          <p:nvPr/>
        </p:nvSpPr>
        <p:spPr>
          <a:xfrm>
            <a:off x="2013627" y="4112200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1354A6-8A72-48A4-B0EA-7420502DFF20}"/>
              </a:ext>
            </a:extLst>
          </p:cNvPr>
          <p:cNvSpPr/>
          <p:nvPr/>
        </p:nvSpPr>
        <p:spPr>
          <a:xfrm>
            <a:off x="3975036" y="4112199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322295-7F1A-4E50-8625-54C0E57C006A}"/>
              </a:ext>
            </a:extLst>
          </p:cNvPr>
          <p:cNvSpPr/>
          <p:nvPr/>
        </p:nvSpPr>
        <p:spPr>
          <a:xfrm>
            <a:off x="2013627" y="5205649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5794F-6022-4008-BBDE-39C3F6D7610A}"/>
              </a:ext>
            </a:extLst>
          </p:cNvPr>
          <p:cNvSpPr/>
          <p:nvPr/>
        </p:nvSpPr>
        <p:spPr>
          <a:xfrm>
            <a:off x="2997072" y="5197510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2624E8-D67E-4C87-A831-A2252A4EBB9E}"/>
              </a:ext>
            </a:extLst>
          </p:cNvPr>
          <p:cNvSpPr/>
          <p:nvPr/>
        </p:nvSpPr>
        <p:spPr>
          <a:xfrm>
            <a:off x="3975036" y="5205648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DD2530FC-1BC2-49B9-A0F0-C4301258A01F}"/>
              </a:ext>
            </a:extLst>
          </p:cNvPr>
          <p:cNvSpPr/>
          <p:nvPr/>
        </p:nvSpPr>
        <p:spPr>
          <a:xfrm>
            <a:off x="5336224" y="1456008"/>
            <a:ext cx="992228" cy="4763818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13334A-9FA7-4236-A445-8AC25E8C1937}"/>
                  </a:ext>
                </a:extLst>
              </p:cNvPr>
              <p:cNvSpPr txBox="1"/>
              <p:nvPr/>
            </p:nvSpPr>
            <p:spPr>
              <a:xfrm>
                <a:off x="5523879" y="1760217"/>
                <a:ext cx="67916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sz="4800" dirty="0">
                  <a:solidFill>
                    <a:srgbClr val="7754E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13334A-9FA7-4236-A445-8AC25E8C1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79" y="1760217"/>
                <a:ext cx="679160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E0E9E-D7EE-4409-B108-270D0B41E6D9}"/>
                  </a:ext>
                </a:extLst>
              </p:cNvPr>
              <p:cNvSpPr txBox="1"/>
              <p:nvPr/>
            </p:nvSpPr>
            <p:spPr>
              <a:xfrm>
                <a:off x="5505755" y="2775944"/>
                <a:ext cx="69339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4800" b="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a-ES" sz="4800" dirty="0">
                  <a:solidFill>
                    <a:srgbClr val="CE3A3A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E0E9E-D7EE-4409-B108-270D0B41E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5" y="2775944"/>
                <a:ext cx="693395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7D8F45-7C15-4EAE-83F4-54491AD2AB2A}"/>
                  </a:ext>
                </a:extLst>
              </p:cNvPr>
              <p:cNvSpPr txBox="1"/>
              <p:nvPr/>
            </p:nvSpPr>
            <p:spPr>
              <a:xfrm>
                <a:off x="5492758" y="3972224"/>
                <a:ext cx="69339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a-ES" sz="4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7D8F45-7C15-4EAE-83F4-54491AD2A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8" y="3972224"/>
                <a:ext cx="693395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55034D-C884-49A8-BF4F-A87E559A1751}"/>
                  </a:ext>
                </a:extLst>
              </p:cNvPr>
              <p:cNvSpPr txBox="1"/>
              <p:nvPr/>
            </p:nvSpPr>
            <p:spPr>
              <a:xfrm>
                <a:off x="5528641" y="5021051"/>
                <a:ext cx="69339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sz="4800" dirty="0">
                  <a:solidFill>
                    <a:srgbClr val="FF6A1F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55034D-C884-49A8-BF4F-A87E559A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41" y="5021051"/>
                <a:ext cx="693395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4D436-CAB1-4752-B39F-353D58E7DFDA}"/>
                  </a:ext>
                </a:extLst>
              </p:cNvPr>
              <p:cNvSpPr txBox="1"/>
              <p:nvPr/>
            </p:nvSpPr>
            <p:spPr>
              <a:xfrm>
                <a:off x="6942242" y="3237715"/>
                <a:ext cx="1098058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8800" b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ca-ES" sz="4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4D436-CAB1-4752-B39F-353D58E7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242" y="3237715"/>
                <a:ext cx="1098058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570661-E639-48F8-BADF-F4271C9A72F1}"/>
                  </a:ext>
                </a:extLst>
              </p:cNvPr>
              <p:cNvSpPr txBox="1"/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570661-E639-48F8-BADF-F4271C9A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19E5AB-65FD-40F9-9C0F-0141710B49F8}"/>
                  </a:ext>
                </a:extLst>
              </p:cNvPr>
              <p:cNvSpPr txBox="1"/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4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19E5AB-65FD-40F9-9C0F-0141710B4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80ECFF-72C9-4A84-9BD1-6A8F1A83CB61}"/>
                  </a:ext>
                </a:extLst>
              </p:cNvPr>
              <p:cNvSpPr txBox="1"/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80ECFF-72C9-4A84-9BD1-6A8F1A83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9458-E62A-42CE-9EAD-504D26EF523B}"/>
                  </a:ext>
                </a:extLst>
              </p:cNvPr>
              <p:cNvSpPr txBox="1"/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9458-E62A-42CE-9EAD-504D26E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64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E263F69-BCC8-404E-9749-F9E57B3FE42C}"/>
              </a:ext>
            </a:extLst>
          </p:cNvPr>
          <p:cNvSpPr/>
          <p:nvPr/>
        </p:nvSpPr>
        <p:spPr>
          <a:xfrm>
            <a:off x="742949" y="1456007"/>
            <a:ext cx="4410075" cy="4763818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6F972-41C1-4C3E-9BBC-B786A93B126C}"/>
              </a:ext>
            </a:extLst>
          </p:cNvPr>
          <p:cNvSpPr/>
          <p:nvPr/>
        </p:nvSpPr>
        <p:spPr>
          <a:xfrm>
            <a:off x="1026880" y="1894733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0880B-5FFD-4700-A579-40B1C0ED12EA}"/>
              </a:ext>
            </a:extLst>
          </p:cNvPr>
          <p:cNvSpPr/>
          <p:nvPr/>
        </p:nvSpPr>
        <p:spPr>
          <a:xfrm>
            <a:off x="2013627" y="1894734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4D9F2D-DB8F-4454-A300-8829634E9016}"/>
              </a:ext>
            </a:extLst>
          </p:cNvPr>
          <p:cNvSpPr/>
          <p:nvPr/>
        </p:nvSpPr>
        <p:spPr>
          <a:xfrm>
            <a:off x="2997072" y="1886595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5CD8B-DF40-4F3F-9D69-D829F99F147A}"/>
              </a:ext>
            </a:extLst>
          </p:cNvPr>
          <p:cNvSpPr/>
          <p:nvPr/>
        </p:nvSpPr>
        <p:spPr>
          <a:xfrm>
            <a:off x="3975036" y="1894733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FC34-D5EA-45CF-84E0-12D5ED64488C}"/>
              </a:ext>
            </a:extLst>
          </p:cNvPr>
          <p:cNvSpPr/>
          <p:nvPr/>
        </p:nvSpPr>
        <p:spPr>
          <a:xfrm>
            <a:off x="1026880" y="2996321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503BD-16BA-46A4-8CE3-7593B3F37D31}"/>
              </a:ext>
            </a:extLst>
          </p:cNvPr>
          <p:cNvSpPr/>
          <p:nvPr/>
        </p:nvSpPr>
        <p:spPr>
          <a:xfrm>
            <a:off x="2997072" y="2988183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78A08-574E-404D-A067-650265A969FC}"/>
              </a:ext>
            </a:extLst>
          </p:cNvPr>
          <p:cNvSpPr/>
          <p:nvPr/>
        </p:nvSpPr>
        <p:spPr>
          <a:xfrm>
            <a:off x="3975036" y="2996321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F06628-0DDC-4C8C-8E91-9158443A8A2A}"/>
              </a:ext>
            </a:extLst>
          </p:cNvPr>
          <p:cNvSpPr/>
          <p:nvPr/>
        </p:nvSpPr>
        <p:spPr>
          <a:xfrm>
            <a:off x="1026880" y="4112199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F3CB01-0A82-4EF3-AA91-5A1DA64EB78B}"/>
              </a:ext>
            </a:extLst>
          </p:cNvPr>
          <p:cNvSpPr/>
          <p:nvPr/>
        </p:nvSpPr>
        <p:spPr>
          <a:xfrm>
            <a:off x="2013627" y="4112200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1354A6-8A72-48A4-B0EA-7420502DFF20}"/>
              </a:ext>
            </a:extLst>
          </p:cNvPr>
          <p:cNvSpPr/>
          <p:nvPr/>
        </p:nvSpPr>
        <p:spPr>
          <a:xfrm>
            <a:off x="3975036" y="4112199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322295-7F1A-4E50-8625-54C0E57C006A}"/>
              </a:ext>
            </a:extLst>
          </p:cNvPr>
          <p:cNvSpPr/>
          <p:nvPr/>
        </p:nvSpPr>
        <p:spPr>
          <a:xfrm>
            <a:off x="2013627" y="5205649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5794F-6022-4008-BBDE-39C3F6D7610A}"/>
              </a:ext>
            </a:extLst>
          </p:cNvPr>
          <p:cNvSpPr/>
          <p:nvPr/>
        </p:nvSpPr>
        <p:spPr>
          <a:xfrm>
            <a:off x="2997072" y="5197510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2624E8-D67E-4C87-A831-A2252A4EBB9E}"/>
              </a:ext>
            </a:extLst>
          </p:cNvPr>
          <p:cNvSpPr/>
          <p:nvPr/>
        </p:nvSpPr>
        <p:spPr>
          <a:xfrm>
            <a:off x="3975036" y="5205648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DD2530FC-1BC2-49B9-A0F0-C4301258A01F}"/>
              </a:ext>
            </a:extLst>
          </p:cNvPr>
          <p:cNvSpPr/>
          <p:nvPr/>
        </p:nvSpPr>
        <p:spPr>
          <a:xfrm>
            <a:off x="5336224" y="1456008"/>
            <a:ext cx="992228" cy="4763818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70C778-EB67-4759-8497-EDEEA093E384}"/>
                  </a:ext>
                </a:extLst>
              </p:cNvPr>
              <p:cNvSpPr txBox="1"/>
              <p:nvPr/>
            </p:nvSpPr>
            <p:spPr>
              <a:xfrm>
                <a:off x="5445894" y="1782440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>
                  <a:solidFill>
                    <a:srgbClr val="7754E9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70C778-EB67-4759-8497-EDEEA093E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1782440"/>
                <a:ext cx="830420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CC5173-367F-4CF9-8E82-27078902E78B}"/>
                  </a:ext>
                </a:extLst>
              </p:cNvPr>
              <p:cNvSpPr txBox="1"/>
              <p:nvPr/>
            </p:nvSpPr>
            <p:spPr>
              <a:xfrm>
                <a:off x="5445894" y="2831629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>
                  <a:solidFill>
                    <a:srgbClr val="CE3A3A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CC5173-367F-4CF9-8E82-27078902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2831629"/>
                <a:ext cx="830420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FF24115-B975-4E6C-AF91-98D6E51BC830}"/>
                  </a:ext>
                </a:extLst>
              </p:cNvPr>
              <p:cNvSpPr txBox="1"/>
              <p:nvPr/>
            </p:nvSpPr>
            <p:spPr>
              <a:xfrm>
                <a:off x="5445894" y="3931294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FF24115-B975-4E6C-AF91-98D6E51BC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3931294"/>
                <a:ext cx="830420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D04435-EF44-4395-8898-23BAE522126E}"/>
                  </a:ext>
                </a:extLst>
              </p:cNvPr>
              <p:cNvSpPr txBox="1"/>
              <p:nvPr/>
            </p:nvSpPr>
            <p:spPr>
              <a:xfrm>
                <a:off x="5445894" y="5075560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>
                  <a:solidFill>
                    <a:srgbClr val="FF6A1F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D04435-EF44-4395-8898-23BAE5221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5075560"/>
                <a:ext cx="830420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6138AA-E41F-4F88-B770-3D651203D592}"/>
                  </a:ext>
                </a:extLst>
              </p:cNvPr>
              <p:cNvSpPr txBox="1"/>
              <p:nvPr/>
            </p:nvSpPr>
            <p:spPr>
              <a:xfrm>
                <a:off x="6942242" y="3237715"/>
                <a:ext cx="1098058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8800" b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ca-ES" sz="40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6138AA-E41F-4F88-B770-3D651203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242" y="3237715"/>
                <a:ext cx="1098058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885713-9F16-483B-8984-BAB88E7B694E}"/>
                  </a:ext>
                </a:extLst>
              </p:cNvPr>
              <p:cNvSpPr txBox="1"/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885713-9F16-483B-8984-BAB88E7B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F7182-DADC-44A4-BDFA-411ED8A474E1}"/>
                  </a:ext>
                </a:extLst>
              </p:cNvPr>
              <p:cNvSpPr txBox="1"/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4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F7182-DADC-44A4-BDFA-411ED8A4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8BC406-889C-4C02-A21F-F000BB657096}"/>
                  </a:ext>
                </a:extLst>
              </p:cNvPr>
              <p:cNvSpPr txBox="1"/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8BC406-889C-4C02-A21F-F000BB65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7CBDFE-7895-4A40-8763-562E293C5052}"/>
                  </a:ext>
                </a:extLst>
              </p:cNvPr>
              <p:cNvSpPr txBox="1"/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7CBDFE-7895-4A40-8763-562E293C5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0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65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71471B-6110-4F16-92AC-F42C1B6D86D4}"/>
                  </a:ext>
                </a:extLst>
              </p:cNvPr>
              <p:cNvSpPr txBox="1"/>
              <p:nvPr/>
            </p:nvSpPr>
            <p:spPr>
              <a:xfrm>
                <a:off x="1" y="4069046"/>
                <a:ext cx="12191999" cy="1097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sz="24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a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ca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ca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𝑓𝑒𝑎𝑡𝑢𝑟𝑒𝑠</m:t>
                          </m:r>
                          <m:r>
                            <a:rPr lang="ca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#(</m:t>
                          </m:r>
                          <m:eqArr>
                            <m:eqArrPr>
                              <m:ctrlP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### 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𝑐𝑜𝑎𝑙𝑖𝑡𝑖𝑜𝑛𝑠</m:t>
                              </m:r>
                            </m:e>
                            <m:e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eqArr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)·# (</m:t>
                          </m:r>
                          <m:eqArr>
                            <m:eqArrPr>
                              <m:ctrlPr>
                                <a:rPr lang="es-E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### </m:t>
                              </m:r>
                              <m:r>
                                <a:rPr lang="es-E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𝑖𝑛𝑐𝑙𝑢𝑑𝑒𝑑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𝑓𝑒𝑎𝑡𝑢𝑟𝑒𝑠</m:t>
                              </m:r>
                              <m:r>
                                <a:rPr lang="es-E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s-E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eqArr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)·# (</m:t>
                          </m:r>
                          <m:eqArr>
                            <m:eqArrPr>
                              <m:ctrlP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### </m:t>
                              </m:r>
                              <m:r>
                                <a:rPr lang="es-E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𝑐𝑙𝑢𝑑𝑒𝑑</m:t>
                              </m:r>
                            </m:e>
                            <m:e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𝑓𝑒𝑎𝑡𝑢𝑟𝑒𝑠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eqArr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a-E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71471B-6110-4F16-92AC-F42C1B6D8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069046"/>
                <a:ext cx="12191999" cy="1097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52A4CEE-EF94-4FF6-9C91-A39BFC8726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7040" y="2039261"/>
            <a:ext cx="8043527" cy="12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66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E263F69-BCC8-404E-9749-F9E57B3FE42C}"/>
              </a:ext>
            </a:extLst>
          </p:cNvPr>
          <p:cNvSpPr/>
          <p:nvPr/>
        </p:nvSpPr>
        <p:spPr>
          <a:xfrm>
            <a:off x="742949" y="1456007"/>
            <a:ext cx="4410075" cy="4763818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6F972-41C1-4C3E-9BBC-B786A93B126C}"/>
              </a:ext>
            </a:extLst>
          </p:cNvPr>
          <p:cNvSpPr/>
          <p:nvPr/>
        </p:nvSpPr>
        <p:spPr>
          <a:xfrm>
            <a:off x="1026880" y="1894733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0880B-5FFD-4700-A579-40B1C0ED12EA}"/>
              </a:ext>
            </a:extLst>
          </p:cNvPr>
          <p:cNvSpPr/>
          <p:nvPr/>
        </p:nvSpPr>
        <p:spPr>
          <a:xfrm>
            <a:off x="2013627" y="1894734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4D9F2D-DB8F-4454-A300-8829634E9016}"/>
              </a:ext>
            </a:extLst>
          </p:cNvPr>
          <p:cNvSpPr/>
          <p:nvPr/>
        </p:nvSpPr>
        <p:spPr>
          <a:xfrm>
            <a:off x="2997072" y="1886595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5CD8B-DF40-4F3F-9D69-D829F99F147A}"/>
              </a:ext>
            </a:extLst>
          </p:cNvPr>
          <p:cNvSpPr/>
          <p:nvPr/>
        </p:nvSpPr>
        <p:spPr>
          <a:xfrm>
            <a:off x="3975036" y="1894733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FC34-D5EA-45CF-84E0-12D5ED64488C}"/>
              </a:ext>
            </a:extLst>
          </p:cNvPr>
          <p:cNvSpPr/>
          <p:nvPr/>
        </p:nvSpPr>
        <p:spPr>
          <a:xfrm>
            <a:off x="1026880" y="2996321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503BD-16BA-46A4-8CE3-7593B3F37D31}"/>
              </a:ext>
            </a:extLst>
          </p:cNvPr>
          <p:cNvSpPr/>
          <p:nvPr/>
        </p:nvSpPr>
        <p:spPr>
          <a:xfrm>
            <a:off x="2997072" y="2988183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78A08-574E-404D-A067-650265A969FC}"/>
              </a:ext>
            </a:extLst>
          </p:cNvPr>
          <p:cNvSpPr/>
          <p:nvPr/>
        </p:nvSpPr>
        <p:spPr>
          <a:xfrm>
            <a:off x="3975036" y="2996321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F06628-0DDC-4C8C-8E91-9158443A8A2A}"/>
              </a:ext>
            </a:extLst>
          </p:cNvPr>
          <p:cNvSpPr/>
          <p:nvPr/>
        </p:nvSpPr>
        <p:spPr>
          <a:xfrm>
            <a:off x="1026880" y="4112199"/>
            <a:ext cx="794765" cy="624964"/>
          </a:xfrm>
          <a:prstGeom prst="rect">
            <a:avLst/>
          </a:prstGeom>
          <a:solidFill>
            <a:srgbClr val="997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F3CB01-0A82-4EF3-AA91-5A1DA64EB78B}"/>
              </a:ext>
            </a:extLst>
          </p:cNvPr>
          <p:cNvSpPr/>
          <p:nvPr/>
        </p:nvSpPr>
        <p:spPr>
          <a:xfrm>
            <a:off x="2013627" y="4112200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1354A6-8A72-48A4-B0EA-7420502DFF20}"/>
              </a:ext>
            </a:extLst>
          </p:cNvPr>
          <p:cNvSpPr/>
          <p:nvPr/>
        </p:nvSpPr>
        <p:spPr>
          <a:xfrm>
            <a:off x="3975036" y="4112199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322295-7F1A-4E50-8625-54C0E57C006A}"/>
              </a:ext>
            </a:extLst>
          </p:cNvPr>
          <p:cNvSpPr/>
          <p:nvPr/>
        </p:nvSpPr>
        <p:spPr>
          <a:xfrm>
            <a:off x="2013627" y="5205649"/>
            <a:ext cx="794765" cy="624964"/>
          </a:xfrm>
          <a:prstGeom prst="rect">
            <a:avLst/>
          </a:prstGeom>
          <a:solidFill>
            <a:srgbClr val="CE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5794F-6022-4008-BBDE-39C3F6D7610A}"/>
              </a:ext>
            </a:extLst>
          </p:cNvPr>
          <p:cNvSpPr/>
          <p:nvPr/>
        </p:nvSpPr>
        <p:spPr>
          <a:xfrm>
            <a:off x="2997072" y="5197510"/>
            <a:ext cx="794765" cy="6249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2624E8-D67E-4C87-A831-A2252A4EBB9E}"/>
              </a:ext>
            </a:extLst>
          </p:cNvPr>
          <p:cNvSpPr/>
          <p:nvPr/>
        </p:nvSpPr>
        <p:spPr>
          <a:xfrm>
            <a:off x="3975036" y="5205648"/>
            <a:ext cx="794765" cy="624964"/>
          </a:xfrm>
          <a:prstGeom prst="rect">
            <a:avLst/>
          </a:prstGeom>
          <a:solidFill>
            <a:srgbClr val="FF6A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DD2530FC-1BC2-49B9-A0F0-C4301258A01F}"/>
              </a:ext>
            </a:extLst>
          </p:cNvPr>
          <p:cNvSpPr/>
          <p:nvPr/>
        </p:nvSpPr>
        <p:spPr>
          <a:xfrm>
            <a:off x="5336224" y="1456008"/>
            <a:ext cx="992228" cy="4763818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70C778-EB67-4759-8497-EDEEA093E384}"/>
                  </a:ext>
                </a:extLst>
              </p:cNvPr>
              <p:cNvSpPr txBox="1"/>
              <p:nvPr/>
            </p:nvSpPr>
            <p:spPr>
              <a:xfrm>
                <a:off x="5445894" y="1782440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>
                  <a:solidFill>
                    <a:srgbClr val="7754E9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70C778-EB67-4759-8497-EDEEA093E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1782440"/>
                <a:ext cx="830420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CC5173-367F-4CF9-8E82-27078902E78B}"/>
                  </a:ext>
                </a:extLst>
              </p:cNvPr>
              <p:cNvSpPr txBox="1"/>
              <p:nvPr/>
            </p:nvSpPr>
            <p:spPr>
              <a:xfrm>
                <a:off x="5445894" y="2831629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>
                  <a:solidFill>
                    <a:srgbClr val="CE3A3A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CC5173-367F-4CF9-8E82-27078902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2831629"/>
                <a:ext cx="830420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FF24115-B975-4E6C-AF91-98D6E51BC830}"/>
                  </a:ext>
                </a:extLst>
              </p:cNvPr>
              <p:cNvSpPr txBox="1"/>
              <p:nvPr/>
            </p:nvSpPr>
            <p:spPr>
              <a:xfrm>
                <a:off x="5445894" y="3931294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FF24115-B975-4E6C-AF91-98D6E51BC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3931294"/>
                <a:ext cx="830420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D04435-EF44-4395-8898-23BAE522126E}"/>
                  </a:ext>
                </a:extLst>
              </p:cNvPr>
              <p:cNvSpPr txBox="1"/>
              <p:nvPr/>
            </p:nvSpPr>
            <p:spPr>
              <a:xfrm>
                <a:off x="5445894" y="5075560"/>
                <a:ext cx="830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800" i="1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ca-ES" sz="4800" i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>
                  <a:solidFill>
                    <a:srgbClr val="FF6A1F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D04435-EF44-4395-8898-23BAE5221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94" y="5075560"/>
                <a:ext cx="830420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6138AA-E41F-4F88-B770-3D651203D592}"/>
                  </a:ext>
                </a:extLst>
              </p:cNvPr>
              <p:cNvSpPr txBox="1"/>
              <p:nvPr/>
            </p:nvSpPr>
            <p:spPr>
              <a:xfrm>
                <a:off x="6942242" y="3237715"/>
                <a:ext cx="1098058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8800" b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ca-ES" sz="40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6138AA-E41F-4F88-B770-3D651203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242" y="3237715"/>
                <a:ext cx="1098058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885713-9F16-483B-8984-BAB88E7B694E}"/>
                  </a:ext>
                </a:extLst>
              </p:cNvPr>
              <p:cNvSpPr txBox="1"/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885713-9F16-483B-8984-BAB88E7B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1725404"/>
                <a:ext cx="1515479" cy="7386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F7182-DADC-44A4-BDFA-411ED8A474E1}"/>
                  </a:ext>
                </a:extLst>
              </p:cNvPr>
              <p:cNvSpPr txBox="1"/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4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F7182-DADC-44A4-BDFA-411ED8A4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2861075"/>
                <a:ext cx="1255793" cy="738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8BC406-889C-4C02-A21F-F000BB657096}"/>
                  </a:ext>
                </a:extLst>
              </p:cNvPr>
              <p:cNvSpPr txBox="1"/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8BC406-889C-4C02-A21F-F000BB65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40" y="3993675"/>
                <a:ext cx="1255793" cy="7386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7CBDFE-7895-4A40-8763-562E293C5052}"/>
                  </a:ext>
                </a:extLst>
              </p:cNvPr>
              <p:cNvSpPr txBox="1"/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ca-ES" sz="4800" i="1" smtClean="0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sz="4800" i="1">
                                  <a:solidFill>
                                    <a:srgbClr val="CE3A3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a-ES" sz="4800" i="0" smtClean="0">
                              <a:solidFill>
                                <a:srgbClr val="CE3A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4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8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7CBDFE-7895-4A40-8763-562E293C5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88" y="5099449"/>
                <a:ext cx="1270027" cy="7386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CE2C44-353F-4249-8CDF-A731D381A840}"/>
                  </a:ext>
                </a:extLst>
              </p:cNvPr>
              <p:cNvSpPr txBox="1"/>
              <p:nvPr/>
            </p:nvSpPr>
            <p:spPr>
              <a:xfrm>
                <a:off x="10464235" y="1873091"/>
                <a:ext cx="135171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a-ES" sz="40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0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ca-ES" sz="400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0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CE2C44-353F-4249-8CDF-A731D381A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35" y="1873091"/>
                <a:ext cx="1351716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33374D-C577-4724-81E4-89558517B29F}"/>
                  </a:ext>
                </a:extLst>
              </p:cNvPr>
              <p:cNvSpPr txBox="1"/>
              <p:nvPr/>
            </p:nvSpPr>
            <p:spPr>
              <a:xfrm>
                <a:off x="10464235" y="5195120"/>
                <a:ext cx="135171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a-ES" sz="40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0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ca-ES" sz="400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0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33374D-C577-4724-81E4-8955851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35" y="5195120"/>
                <a:ext cx="1351716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DC8A9-68CB-4876-B9C7-2929ABCD92EB}"/>
                  </a:ext>
                </a:extLst>
              </p:cNvPr>
              <p:cNvSpPr txBox="1"/>
              <p:nvPr/>
            </p:nvSpPr>
            <p:spPr>
              <a:xfrm>
                <a:off x="10464235" y="4112199"/>
                <a:ext cx="135171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a-ES" sz="40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0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ca-ES" sz="400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0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DC8A9-68CB-4876-B9C7-2929ABCD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35" y="4112199"/>
                <a:ext cx="1351716" cy="61555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0285E1-D8E3-46C6-AF3B-CB4B82520F02}"/>
                  </a:ext>
                </a:extLst>
              </p:cNvPr>
              <p:cNvSpPr txBox="1"/>
              <p:nvPr/>
            </p:nvSpPr>
            <p:spPr>
              <a:xfrm>
                <a:off x="10464235" y="2992645"/>
                <a:ext cx="135171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a-ES" sz="4000" i="0" smtClean="0">
                              <a:solidFill>
                                <a:srgbClr val="7754E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a-ES" sz="40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ca-ES" sz="400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4000" b="0" i="0" smtClean="0">
                              <a:solidFill>
                                <a:srgbClr val="FF6A1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a-E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0285E1-D8E3-46C6-AF3B-CB4B82520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35" y="2992645"/>
                <a:ext cx="1351716" cy="6155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E4C0FD-CFEE-485E-BD82-881C2F4BBEED}"/>
              </a:ext>
            </a:extLst>
          </p:cNvPr>
          <p:cNvCxnSpPr/>
          <p:nvPr/>
        </p:nvCxnSpPr>
        <p:spPr>
          <a:xfrm flipH="1">
            <a:off x="9727848" y="3932507"/>
            <a:ext cx="64575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67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Kernel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4C9B4-B04F-48F4-915B-61356F8316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048652"/>
            <a:ext cx="10232232" cy="3084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A700F0-EEF4-431E-BF17-00C02E949480}"/>
              </a:ext>
            </a:extLst>
          </p:cNvPr>
          <p:cNvSpPr txBox="1"/>
          <p:nvPr/>
        </p:nvSpPr>
        <p:spPr>
          <a:xfrm>
            <a:off x="-156444" y="531654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CE3A3A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Kernel</a:t>
            </a:r>
            <a:r>
              <a:rPr lang="es-ES" sz="4000" b="1" dirty="0">
                <a:solidFill>
                  <a:srgbClr val="CE3A3A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SHAP = LIME + SHAPLEY VALUES</a:t>
            </a:r>
          </a:p>
        </p:txBody>
      </p:sp>
    </p:spTree>
    <p:extLst>
      <p:ext uri="{BB962C8B-B14F-4D97-AF65-F5344CB8AC3E}">
        <p14:creationId xmlns:p14="http://schemas.microsoft.com/office/powerpoint/2010/main" val="866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68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Model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specific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variants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D153BF-192E-4A99-87BA-1CD07FADC2A4}"/>
              </a:ext>
            </a:extLst>
          </p:cNvPr>
          <p:cNvSpPr txBox="1"/>
          <p:nvPr/>
        </p:nvSpPr>
        <p:spPr>
          <a:xfrm>
            <a:off x="2903659" y="20577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Low-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order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SHAP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25CAB-4E3E-44EE-9CD6-D778449F5110}"/>
              </a:ext>
            </a:extLst>
          </p:cNvPr>
          <p:cNvSpPr txBox="1"/>
          <p:nvPr/>
        </p:nvSpPr>
        <p:spPr>
          <a:xfrm>
            <a:off x="257504" y="31464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CE3A3A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Kernel</a:t>
            </a:r>
            <a:r>
              <a:rPr lang="es-ES" sz="4000" b="1" dirty="0">
                <a:solidFill>
                  <a:srgbClr val="CE3A3A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SHAP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1B932-5CB3-453B-9A9F-38107F0C5E3B}"/>
              </a:ext>
            </a:extLst>
          </p:cNvPr>
          <p:cNvSpPr txBox="1"/>
          <p:nvPr/>
        </p:nvSpPr>
        <p:spPr>
          <a:xfrm>
            <a:off x="-3384285" y="20350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Max SHAP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1577D-CF38-4F9D-9FEC-A392637FC639}"/>
              </a:ext>
            </a:extLst>
          </p:cNvPr>
          <p:cNvSpPr txBox="1"/>
          <p:nvPr/>
        </p:nvSpPr>
        <p:spPr>
          <a:xfrm>
            <a:off x="-3271168" y="42182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Linear SHAP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857DD-08C9-4702-8B3B-1425F5BAA80E}"/>
              </a:ext>
            </a:extLst>
          </p:cNvPr>
          <p:cNvSpPr txBox="1"/>
          <p:nvPr/>
        </p:nvSpPr>
        <p:spPr>
          <a:xfrm>
            <a:off x="152401" y="51899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Deep SHAP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D184C6-BAE3-4A34-92C7-94855D6964B2}"/>
              </a:ext>
            </a:extLst>
          </p:cNvPr>
          <p:cNvSpPr txBox="1"/>
          <p:nvPr/>
        </p:nvSpPr>
        <p:spPr>
          <a:xfrm>
            <a:off x="3581400" y="42351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Tree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SHAP</a:t>
            </a:r>
          </a:p>
        </p:txBody>
      </p:sp>
    </p:spTree>
    <p:extLst>
      <p:ext uri="{BB962C8B-B14F-4D97-AF65-F5344CB8AC3E}">
        <p14:creationId xmlns:p14="http://schemas.microsoft.com/office/powerpoint/2010/main" val="30336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69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SHAP: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Model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specific</a:t>
            </a:r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variants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D153BF-192E-4A99-87BA-1CD07FADC2A4}"/>
              </a:ext>
            </a:extLst>
          </p:cNvPr>
          <p:cNvSpPr txBox="1"/>
          <p:nvPr/>
        </p:nvSpPr>
        <p:spPr>
          <a:xfrm>
            <a:off x="2903659" y="20577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Low-</a:t>
            </a:r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order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SHAP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25CAB-4E3E-44EE-9CD6-D778449F5110}"/>
              </a:ext>
            </a:extLst>
          </p:cNvPr>
          <p:cNvSpPr txBox="1"/>
          <p:nvPr/>
        </p:nvSpPr>
        <p:spPr>
          <a:xfrm>
            <a:off x="257504" y="31464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CE3A3A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Kernel</a:t>
            </a:r>
            <a:r>
              <a:rPr lang="es-ES" sz="4000" b="1" dirty="0">
                <a:solidFill>
                  <a:srgbClr val="CE3A3A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SHAP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1B932-5CB3-453B-9A9F-38107F0C5E3B}"/>
              </a:ext>
            </a:extLst>
          </p:cNvPr>
          <p:cNvSpPr txBox="1"/>
          <p:nvPr/>
        </p:nvSpPr>
        <p:spPr>
          <a:xfrm>
            <a:off x="-3384285" y="20350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Max SHAP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1577D-CF38-4F9D-9FEC-A392637FC639}"/>
              </a:ext>
            </a:extLst>
          </p:cNvPr>
          <p:cNvSpPr txBox="1"/>
          <p:nvPr/>
        </p:nvSpPr>
        <p:spPr>
          <a:xfrm>
            <a:off x="-3271168" y="42182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Linear SHAP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857DD-08C9-4702-8B3B-1425F5BAA80E}"/>
              </a:ext>
            </a:extLst>
          </p:cNvPr>
          <p:cNvSpPr txBox="1"/>
          <p:nvPr/>
        </p:nvSpPr>
        <p:spPr>
          <a:xfrm>
            <a:off x="152401" y="51899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Deep SHAP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D184C6-BAE3-4A34-92C7-94855D6964B2}"/>
              </a:ext>
            </a:extLst>
          </p:cNvPr>
          <p:cNvSpPr txBox="1"/>
          <p:nvPr/>
        </p:nvSpPr>
        <p:spPr>
          <a:xfrm>
            <a:off x="3581400" y="42351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Tree</a:t>
            </a:r>
            <a:r>
              <a:rPr lang="es-ES" sz="4000" dirty="0">
                <a:solidFill>
                  <a:srgbClr val="7753E8"/>
                </a:solidFill>
                <a:latin typeface="Century Gothic" panose="020B0502020202020204" pitchFamily="34" charset="0"/>
                <a:ea typeface="Yu Gothic" panose="020B0400000000000000" pitchFamily="34" charset="-128"/>
                <a:cs typeface="Malgun Gothic Semilight" panose="020B0502040204020203" pitchFamily="34" charset="-128"/>
              </a:rPr>
              <a:t> SHAP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FCCD7-AB47-4C74-9473-3229F13A3A0D}"/>
              </a:ext>
            </a:extLst>
          </p:cNvPr>
          <p:cNvSpPr/>
          <p:nvPr/>
        </p:nvSpPr>
        <p:spPr>
          <a:xfrm>
            <a:off x="4522404" y="5012801"/>
            <a:ext cx="3373821" cy="11182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B7AE09-3E60-4DDE-B59D-4FE69EB2C31D}"/>
              </a:ext>
            </a:extLst>
          </p:cNvPr>
          <p:cNvSpPr/>
          <p:nvPr/>
        </p:nvSpPr>
        <p:spPr>
          <a:xfrm>
            <a:off x="7919919" y="3983096"/>
            <a:ext cx="3373821" cy="11182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44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FD60CF5-7F68-4345-B941-48E2C28F0ECF}"/>
              </a:ext>
            </a:extLst>
          </p:cNvPr>
          <p:cNvSpPr/>
          <p:nvPr/>
        </p:nvSpPr>
        <p:spPr>
          <a:xfrm>
            <a:off x="9638131" y="2441143"/>
            <a:ext cx="1810752" cy="453821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7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632EAE-AD7A-4629-8758-B4D9AC1AA0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169" b="14227"/>
          <a:stretch/>
        </p:blipFill>
        <p:spPr>
          <a:xfrm>
            <a:off x="838200" y="1664476"/>
            <a:ext cx="5038618" cy="13701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0A06B1-A1BC-4494-ACA6-97E16AF0921C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EE64328-9869-485D-A4CF-F325AFCC5DF7}"/>
              </a:ext>
            </a:extLst>
          </p:cNvPr>
          <p:cNvSpPr/>
          <p:nvPr/>
        </p:nvSpPr>
        <p:spPr>
          <a:xfrm rot="10800000">
            <a:off x="3303516" y="4192394"/>
            <a:ext cx="152880" cy="82275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FEF12-2D6C-4A20-8600-280E296AB108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250576" y="3011205"/>
            <a:ext cx="2129380" cy="1181189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BDB83-2DEB-4AFA-9C4C-9B325B9B345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379956" y="3011204"/>
            <a:ext cx="2081044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5DCD85-C892-485E-B2F4-90B4C183B24A}"/>
              </a:ext>
            </a:extLst>
          </p:cNvPr>
          <p:cNvCxnSpPr>
            <a:endCxn id="44" idx="3"/>
          </p:cNvCxnSpPr>
          <p:nvPr/>
        </p:nvCxnSpPr>
        <p:spPr>
          <a:xfrm>
            <a:off x="2616200" y="3011204"/>
            <a:ext cx="763756" cy="1181190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95FC6D-805A-4A8E-B8FB-634E5C272FB4}"/>
              </a:ext>
            </a:extLst>
          </p:cNvPr>
          <p:cNvCxnSpPr>
            <a:cxnSpLocks/>
          </p:cNvCxnSpPr>
          <p:nvPr/>
        </p:nvCxnSpPr>
        <p:spPr>
          <a:xfrm flipH="1">
            <a:off x="3379954" y="3011203"/>
            <a:ext cx="739079" cy="1172787"/>
          </a:xfrm>
          <a:prstGeom prst="line">
            <a:avLst/>
          </a:prstGeom>
          <a:ln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1E5094-1CFD-4285-8A81-EFA6C2016A53}"/>
              </a:ext>
            </a:extLst>
          </p:cNvPr>
          <p:cNvSpPr txBox="1"/>
          <p:nvPr/>
        </p:nvSpPr>
        <p:spPr>
          <a:xfrm>
            <a:off x="3113033" y="13467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Team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6F750-F7AF-48FD-9387-9F9807106A49}"/>
              </a:ext>
            </a:extLst>
          </p:cNvPr>
          <p:cNvSpPr txBox="1"/>
          <p:nvPr/>
        </p:nvSpPr>
        <p:spPr>
          <a:xfrm>
            <a:off x="661456" y="36924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latin typeface="Century Gothic" panose="020B0502020202020204" pitchFamily="34" charset="0"/>
              </a:rPr>
              <a:t>Contribution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FB668-C35F-41B1-8DAB-FA630E12D74D}"/>
              </a:ext>
            </a:extLst>
          </p:cNvPr>
          <p:cNvSpPr txBox="1"/>
          <p:nvPr/>
        </p:nvSpPr>
        <p:spPr>
          <a:xfrm>
            <a:off x="2315266" y="4346185"/>
            <a:ext cx="207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ML </a:t>
            </a:r>
          </a:p>
          <a:p>
            <a:pPr algn="ctr"/>
            <a:r>
              <a:rPr lang="es-ES" b="1" dirty="0">
                <a:latin typeface="Century Gothic" panose="020B0502020202020204" pitchFamily="34" charset="0"/>
              </a:rPr>
              <a:t>BLACK BOX MODEL</a:t>
            </a:r>
            <a:endParaRPr lang="ca-ES" b="1" dirty="0">
              <a:latin typeface="Century Gothic" panose="020B050202020202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FD807F8-9169-44C0-AF14-21BDF7DA2CBC}"/>
              </a:ext>
            </a:extLst>
          </p:cNvPr>
          <p:cNvSpPr/>
          <p:nvPr/>
        </p:nvSpPr>
        <p:spPr>
          <a:xfrm>
            <a:off x="4917440" y="4474950"/>
            <a:ext cx="1645920" cy="670560"/>
          </a:xfrm>
          <a:prstGeom prst="rightArrow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B3BC-E636-424B-B99E-69867C9F35EC}"/>
              </a:ext>
            </a:extLst>
          </p:cNvPr>
          <p:cNvSpPr/>
          <p:nvPr/>
        </p:nvSpPr>
        <p:spPr>
          <a:xfrm>
            <a:off x="7086971" y="4305133"/>
            <a:ext cx="2072640" cy="1037502"/>
          </a:xfrm>
          <a:prstGeom prst="rect">
            <a:avLst/>
          </a:prstGeom>
          <a:solidFill>
            <a:srgbClr val="7753E8">
              <a:alpha val="75000"/>
            </a:srgbClr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1FBD4F-9E99-48A7-AD1F-87CDFCD7C220}"/>
              </a:ext>
            </a:extLst>
          </p:cNvPr>
          <p:cNvSpPr txBox="1"/>
          <p:nvPr/>
        </p:nvSpPr>
        <p:spPr>
          <a:xfrm>
            <a:off x="7086971" y="462556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PREDICTION</a:t>
            </a:r>
            <a:endParaRPr lang="ca-ES" b="1" dirty="0"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CE0703-F903-46CF-853D-5908162EB9E9}"/>
              </a:ext>
            </a:extLst>
          </p:cNvPr>
          <p:cNvSpPr txBox="1"/>
          <p:nvPr/>
        </p:nvSpPr>
        <p:spPr>
          <a:xfrm>
            <a:off x="8496247" y="4282138"/>
            <a:ext cx="207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rgbClr val="997EEE"/>
                </a:solidFill>
                <a:latin typeface="Century Gothic" panose="020B0502020202020204" pitchFamily="34" charset="0"/>
              </a:rPr>
              <a:t>$</a:t>
            </a:r>
            <a:endParaRPr lang="ca-ES" sz="2400" dirty="0">
              <a:solidFill>
                <a:srgbClr val="997EE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075110A-1AB7-400D-9215-14285240B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068" y="2284848"/>
            <a:ext cx="754866" cy="933855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9FDB8C12-231C-40F1-8521-A67AC2F0FF35}"/>
              </a:ext>
            </a:extLst>
          </p:cNvPr>
          <p:cNvSpPr/>
          <p:nvPr/>
        </p:nvSpPr>
        <p:spPr>
          <a:xfrm>
            <a:off x="3532837" y="2331524"/>
            <a:ext cx="4688614" cy="4125041"/>
          </a:xfrm>
          <a:prstGeom prst="arc">
            <a:avLst>
              <a:gd name="adj1" fmla="val 16200000"/>
              <a:gd name="adj2" fmla="val 21411135"/>
            </a:avLst>
          </a:prstGeom>
          <a:ln>
            <a:solidFill>
              <a:srgbClr val="997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C482E44-0EB6-4007-B84D-73EDAA379024}"/>
              </a:ext>
            </a:extLst>
          </p:cNvPr>
          <p:cNvSpPr/>
          <p:nvPr/>
        </p:nvSpPr>
        <p:spPr>
          <a:xfrm rot="16200000">
            <a:off x="5860463" y="2238726"/>
            <a:ext cx="152880" cy="185593"/>
          </a:xfrm>
          <a:prstGeom prst="triangle">
            <a:avLst/>
          </a:prstGeom>
          <a:solidFill>
            <a:srgbClr val="7753E8"/>
          </a:solidFill>
          <a:ln>
            <a:solidFill>
              <a:srgbClr val="775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6737B6-E15F-4977-B5EC-BFD495C299EF}"/>
              </a:ext>
            </a:extLst>
          </p:cNvPr>
          <p:cNvSpPr txBox="1"/>
          <p:nvPr/>
        </p:nvSpPr>
        <p:spPr>
          <a:xfrm>
            <a:off x="6142438" y="186918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What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is</a:t>
            </a:r>
            <a:r>
              <a:rPr lang="es-ES" dirty="0">
                <a:latin typeface="Century Gothic" panose="020B0502020202020204" pitchFamily="34" charset="0"/>
              </a:rPr>
              <a:t> a </a:t>
            </a:r>
            <a:r>
              <a:rPr lang="es-ES" dirty="0" err="1">
                <a:latin typeface="Century Gothic" panose="020B0502020202020204" pitchFamily="34" charset="0"/>
              </a:rPr>
              <a:t>fair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distribution</a:t>
            </a:r>
            <a:r>
              <a:rPr lang="es-ES" dirty="0">
                <a:latin typeface="Century Gothic" panose="020B0502020202020204" pitchFamily="34" charset="0"/>
              </a:rPr>
              <a:t>?</a:t>
            </a:r>
            <a:endParaRPr lang="ca-ES" dirty="0">
              <a:latin typeface="Century Gothic" panose="020B0502020202020204" pitchFamily="34" charset="0"/>
            </a:endParaRP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D78FFA51-6D15-424E-A1AA-D2FD8F3D5113}"/>
              </a:ext>
            </a:extLst>
          </p:cNvPr>
          <p:cNvSpPr/>
          <p:nvPr/>
        </p:nvSpPr>
        <p:spPr>
          <a:xfrm rot="10800000" flipH="1">
            <a:off x="9124938" y="1995953"/>
            <a:ext cx="3956313" cy="1404937"/>
          </a:xfrm>
          <a:prstGeom prst="bracePair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07D08-BF6D-466F-8A26-069DA4652D6C}"/>
              </a:ext>
            </a:extLst>
          </p:cNvPr>
          <p:cNvSpPr txBox="1"/>
          <p:nvPr/>
        </p:nvSpPr>
        <p:spPr>
          <a:xfrm>
            <a:off x="9638131" y="2492453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SHAPLEY VALUES</a:t>
            </a:r>
            <a:endParaRPr lang="ca-E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F9F590-9A50-4AA8-BC21-E6836D229657}"/>
              </a:ext>
            </a:extLst>
          </p:cNvPr>
          <p:cNvSpPr/>
          <p:nvPr/>
        </p:nvSpPr>
        <p:spPr>
          <a:xfrm>
            <a:off x="822876" y="2771270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9AB7A-D62E-411A-B077-641F4063CC93}"/>
              </a:ext>
            </a:extLst>
          </p:cNvPr>
          <p:cNvSpPr/>
          <p:nvPr/>
        </p:nvSpPr>
        <p:spPr>
          <a:xfrm>
            <a:off x="2184109" y="2771270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235FE8-DE14-4C01-A0FB-B719012FBDAB}"/>
              </a:ext>
            </a:extLst>
          </p:cNvPr>
          <p:cNvSpPr/>
          <p:nvPr/>
        </p:nvSpPr>
        <p:spPr>
          <a:xfrm>
            <a:off x="3708344" y="2752088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382FB8-7B28-4ED3-BE6F-C30B6EB748D4}"/>
              </a:ext>
            </a:extLst>
          </p:cNvPr>
          <p:cNvSpPr/>
          <p:nvPr/>
        </p:nvSpPr>
        <p:spPr>
          <a:xfrm>
            <a:off x="5069849" y="2778511"/>
            <a:ext cx="864181" cy="349105"/>
          </a:xfrm>
          <a:prstGeom prst="rect">
            <a:avLst/>
          </a:prstGeom>
          <a:gradFill flip="none" rotWithShape="1">
            <a:gsLst>
              <a:gs pos="0">
                <a:srgbClr val="997EEE">
                  <a:tint val="66000"/>
                  <a:satMod val="160000"/>
                </a:srgbClr>
              </a:gs>
              <a:gs pos="50000">
                <a:srgbClr val="997EEE">
                  <a:tint val="44500"/>
                  <a:satMod val="160000"/>
                </a:srgbClr>
              </a:gs>
              <a:gs pos="100000">
                <a:srgbClr val="997EEE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3AB6B-30E5-4C5A-B23B-3E1189110FF4}"/>
              </a:ext>
            </a:extLst>
          </p:cNvPr>
          <p:cNvSpPr txBox="1"/>
          <p:nvPr/>
        </p:nvSpPr>
        <p:spPr>
          <a:xfrm>
            <a:off x="842142" y="2768397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AGE</a:t>
            </a:r>
            <a:endParaRPr lang="ca-E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5E6D3C-2B02-4391-AAD9-F875A2753973}"/>
              </a:ext>
            </a:extLst>
          </p:cNvPr>
          <p:cNvSpPr txBox="1"/>
          <p:nvPr/>
        </p:nvSpPr>
        <p:spPr>
          <a:xfrm>
            <a:off x="2115341" y="2773618"/>
            <a:ext cx="100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GENDER</a:t>
            </a:r>
            <a:endParaRPr lang="ca-E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EB2D4-F446-47EB-882E-EAB5AD688546}"/>
              </a:ext>
            </a:extLst>
          </p:cNvPr>
          <p:cNvSpPr txBox="1"/>
          <p:nvPr/>
        </p:nvSpPr>
        <p:spPr>
          <a:xfrm>
            <a:off x="3718112" y="2758253"/>
            <a:ext cx="84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BMI</a:t>
            </a:r>
            <a:endParaRPr lang="ca-E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677AC9-5D59-4F6F-B07C-6F5C23F343F3}"/>
              </a:ext>
            </a:extLst>
          </p:cNvPr>
          <p:cNvSpPr txBox="1"/>
          <p:nvPr/>
        </p:nvSpPr>
        <p:spPr>
          <a:xfrm>
            <a:off x="5079619" y="2786272"/>
            <a:ext cx="88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STROKE </a:t>
            </a:r>
            <a:endParaRPr lang="ca-ES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C18356-DDF3-49CD-901B-E04C9410593A}"/>
              </a:ext>
            </a:extLst>
          </p:cNvPr>
          <p:cNvCxnSpPr>
            <a:cxnSpLocks/>
          </p:cNvCxnSpPr>
          <p:nvPr/>
        </p:nvCxnSpPr>
        <p:spPr>
          <a:xfrm flipV="1">
            <a:off x="6250840" y="5492909"/>
            <a:ext cx="551567" cy="608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CE119B-E6D6-424B-B4A5-EE713B1AC53A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C263C4-218E-4A01-8BBC-394848FCB3E1}"/>
              </a:ext>
            </a:extLst>
          </p:cNvPr>
          <p:cNvSpPr txBox="1"/>
          <p:nvPr/>
        </p:nvSpPr>
        <p:spPr>
          <a:xfrm>
            <a:off x="9571540" y="3008701"/>
            <a:ext cx="1877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2000" b="0" i="0" dirty="0" err="1">
                <a:solidFill>
                  <a:srgbClr val="000000"/>
                </a:solidFill>
                <a:effectLst/>
              </a:rPr>
              <a:t>Lloyd</a:t>
            </a:r>
            <a:r>
              <a:rPr lang="ca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ca-ES" sz="2000" b="0" i="0" dirty="0" err="1">
                <a:solidFill>
                  <a:srgbClr val="000000"/>
                </a:solidFill>
                <a:effectLst/>
              </a:rPr>
              <a:t>Shapley</a:t>
            </a:r>
            <a:r>
              <a:rPr lang="ca-ES" sz="20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ca-ES" sz="2000" b="0" i="0" dirty="0">
                <a:solidFill>
                  <a:srgbClr val="000000"/>
                </a:solidFill>
                <a:effectLst/>
              </a:rPr>
              <a:t>(1953)</a:t>
            </a:r>
          </a:p>
        </p:txBody>
      </p:sp>
    </p:spTree>
    <p:extLst>
      <p:ext uri="{BB962C8B-B14F-4D97-AF65-F5344CB8AC3E}">
        <p14:creationId xmlns:p14="http://schemas.microsoft.com/office/powerpoint/2010/main" val="1304741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70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42380" y="813553"/>
            <a:ext cx="771234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Things that could be added to the project: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Deep SHAP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 err="1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Tree</a:t>
            </a:r>
            <a:r>
              <a:rPr lang="es-ES" sz="2800" dirty="0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SHAP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 err="1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Weighted</a:t>
            </a:r>
            <a:r>
              <a:rPr lang="es-ES" sz="2800" dirty="0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linear </a:t>
            </a:r>
            <a:r>
              <a:rPr lang="es-ES" sz="2800" dirty="0" err="1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Regression</a:t>
            </a:r>
            <a:endParaRPr lang="es-ES" sz="2800" dirty="0"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 vs LIME </a:t>
            </a:r>
            <a:r>
              <a:rPr lang="es-ES" sz="2800" dirty="0" err="1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looking</a:t>
            </a:r>
            <a:r>
              <a:rPr lang="es-ES" sz="2800" dirty="0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at </a:t>
            </a:r>
            <a:r>
              <a:rPr lang="es-ES" sz="2800" dirty="0" err="1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consistency</a:t>
            </a:r>
            <a:r>
              <a:rPr lang="es-ES" sz="2800" dirty="0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in </a:t>
            </a:r>
            <a:r>
              <a:rPr lang="es-ES" sz="2800" dirty="0" err="1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an</a:t>
            </a:r>
            <a:r>
              <a:rPr lang="es-ES" sz="2800" dirty="0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s-ES" sz="2800" dirty="0" err="1"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example</a:t>
            </a:r>
            <a:endParaRPr lang="es-ES" sz="2800" dirty="0"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8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05BEB-51A2-4801-9449-ECC698185C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501" t="6072" r="88574" b="12139"/>
          <a:stretch/>
        </p:blipFill>
        <p:spPr>
          <a:xfrm>
            <a:off x="838200" y="1746332"/>
            <a:ext cx="590720" cy="103750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6DA5A18-E042-42F7-9620-562111CC6660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3DA7EA-0847-444F-998C-C02FBD5C08B6}"/>
              </a:ext>
            </a:extLst>
          </p:cNvPr>
          <p:cNvSpPr txBox="1"/>
          <p:nvPr/>
        </p:nvSpPr>
        <p:spPr>
          <a:xfrm>
            <a:off x="2278380" y="4461034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es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10.000$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7DA3C9-3331-4288-92B8-93C3E7612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612" y="4280219"/>
            <a:ext cx="1100137" cy="1084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60AB18-1886-40A0-8456-D3B067F3E8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1601"/>
          <a:stretch/>
        </p:blipFill>
        <p:spPr>
          <a:xfrm>
            <a:off x="6400802" y="981074"/>
            <a:ext cx="841743" cy="2752725"/>
          </a:xfrm>
          <a:prstGeom prst="rect">
            <a:avLst/>
          </a:prstGeom>
        </p:spPr>
      </p:pic>
      <p:pic>
        <p:nvPicPr>
          <p:cNvPr id="23" name="Graphic 22" descr="Scissors">
            <a:extLst>
              <a:ext uri="{FF2B5EF4-FFF2-40B4-BE49-F238E27FC236}">
                <a16:creationId xmlns:a16="http://schemas.microsoft.com/office/drawing/2014/main" id="{346CF782-1207-44E1-961E-43D3C3D78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057125">
            <a:off x="6536691" y="3999092"/>
            <a:ext cx="584775" cy="5847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35AACC2-6A1F-4035-B2C7-C1F4C4B357E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rcRect l="88179" t="6073" r="1321" b="12138"/>
          <a:stretch/>
        </p:blipFill>
        <p:spPr>
          <a:xfrm>
            <a:off x="5159229" y="1746332"/>
            <a:ext cx="520118" cy="1037505"/>
          </a:xfrm>
          <a:prstGeom prst="rect">
            <a:avLst/>
          </a:prstGeom>
          <a:ln w="3175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D8FCE7D-4BC7-42FF-826C-E0B3CBAEC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901" t="6073" r="29274" b="12139"/>
          <a:stretch/>
        </p:blipFill>
        <p:spPr>
          <a:xfrm>
            <a:off x="3803109" y="1746335"/>
            <a:ext cx="590720" cy="103750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BC68EF5-469C-42E1-A012-106CE8C3BE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20" t="6073" r="59953" b="12139"/>
          <a:stretch/>
        </p:blipFill>
        <p:spPr>
          <a:xfrm>
            <a:off x="2321189" y="1746335"/>
            <a:ext cx="590720" cy="103750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36A6124-AC86-4825-8EB4-FDB0B60B4290}"/>
              </a:ext>
            </a:extLst>
          </p:cNvPr>
          <p:cNvSpPr/>
          <p:nvPr/>
        </p:nvSpPr>
        <p:spPr>
          <a:xfrm>
            <a:off x="8038408" y="4291479"/>
            <a:ext cx="2072640" cy="10375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7EBB7-0A0C-4AD6-8AFD-31029CD18B69}"/>
              </a:ext>
            </a:extLst>
          </p:cNvPr>
          <p:cNvSpPr txBox="1"/>
          <p:nvPr/>
        </p:nvSpPr>
        <p:spPr>
          <a:xfrm>
            <a:off x="8038408" y="4599533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7.000$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344F29-3F59-409C-86BF-AFB0BF548D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9770" y="5107365"/>
            <a:ext cx="626861" cy="8404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E9133F-09CD-4A10-96C1-D8336B2D6A0C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2944 0.012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6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38600" y="136525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Explainable</a:t>
            </a:r>
            <a:r>
              <a:rPr lang="es-ES" sz="1200" b="1" dirty="0"/>
              <a:t> Artificial </a:t>
            </a:r>
            <a:r>
              <a:rPr lang="es-ES" sz="1200" b="1" dirty="0" err="1"/>
              <a:t>Intelligence</a:t>
            </a:r>
            <a:r>
              <a:rPr lang="es-ES" sz="1200" b="1" dirty="0"/>
              <a:t> </a:t>
            </a:r>
            <a:r>
              <a:rPr lang="es-ES" sz="1200" b="1" dirty="0" err="1"/>
              <a:t>for</a:t>
            </a:r>
            <a:r>
              <a:rPr lang="es-ES" sz="1200" b="1" dirty="0"/>
              <a:t> Diabetes </a:t>
            </a:r>
            <a:r>
              <a:rPr lang="es-ES" sz="1200" b="1" dirty="0" err="1"/>
              <a:t>Prediction</a:t>
            </a:r>
            <a:endParaRPr lang="ca-ES" sz="1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5FFCA722-F5C3-4FC7-B7FA-864E430255F0}" type="datetime1">
              <a:rPr lang="en-GB" b="1" smtClean="0">
                <a:solidFill>
                  <a:schemeClr val="tx1"/>
                </a:solidFill>
              </a:rPr>
              <a:t>24/03/2022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b="1" smtClean="0">
                <a:solidFill>
                  <a:schemeClr val="tx1"/>
                </a:solidFill>
              </a:rPr>
              <a:t>9</a:t>
            </a:fld>
            <a:endParaRPr lang="ca-E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ca-ES" b="1" dirty="0" err="1">
                <a:solidFill>
                  <a:schemeClr val="tx1"/>
                </a:solidFill>
              </a:rPr>
              <a:t>Weekly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meeting</a:t>
            </a:r>
            <a:r>
              <a:rPr lang="ca-ES" b="1" dirty="0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>
            <a:cxnSpLocks/>
          </p:cNvCxnSpPr>
          <p:nvPr/>
        </p:nvCxnSpPr>
        <p:spPr>
          <a:xfrm>
            <a:off x="-80680" y="6492875"/>
            <a:ext cx="1227268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497973"/>
            <a:ext cx="12192000" cy="0"/>
          </a:xfrm>
          <a:prstGeom prst="line">
            <a:avLst/>
          </a:prstGeom>
          <a:ln w="12700">
            <a:solidFill>
              <a:srgbClr val="775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114718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D946CD3-025B-4EA8-B2E9-E8E7B3A3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94"/>
          <a:stretch/>
        </p:blipFill>
        <p:spPr bwMode="auto">
          <a:xfrm>
            <a:off x="1139348" y="114718"/>
            <a:ext cx="835502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913F63-CDA6-4EA1-909D-9D8A7BA15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8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7715" y="198964"/>
            <a:ext cx="2486025" cy="147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CF43EA-5557-4317-A43B-F02BA147D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740" y="676658"/>
            <a:ext cx="741816" cy="584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05BEB-51A2-4801-9449-ECC698185C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501" t="6072" r="88574" b="12139"/>
          <a:stretch/>
        </p:blipFill>
        <p:spPr>
          <a:xfrm>
            <a:off x="838200" y="1746332"/>
            <a:ext cx="590720" cy="103750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6DA5A18-E042-42F7-9620-562111CC6660}"/>
              </a:ext>
            </a:extLst>
          </p:cNvPr>
          <p:cNvSpPr/>
          <p:nvPr/>
        </p:nvSpPr>
        <p:spPr>
          <a:xfrm>
            <a:off x="2321189" y="4291479"/>
            <a:ext cx="2072640" cy="1037502"/>
          </a:xfrm>
          <a:prstGeom prst="rect">
            <a:avLst/>
          </a:prstGeom>
          <a:solidFill>
            <a:srgbClr val="997EEE"/>
          </a:solidFill>
          <a:ln>
            <a:solidFill>
              <a:srgbClr val="997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997EE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3DA7EA-0847-444F-998C-C02FBD5C08B6}"/>
              </a:ext>
            </a:extLst>
          </p:cNvPr>
          <p:cNvSpPr txBox="1"/>
          <p:nvPr/>
        </p:nvSpPr>
        <p:spPr>
          <a:xfrm>
            <a:off x="2278380" y="4461034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Payout</a:t>
            </a:r>
            <a:endParaRPr lang="es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10.000$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7DA3C9-3331-4288-92B8-93C3E7612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612" y="4280219"/>
            <a:ext cx="1100137" cy="1084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60AB18-1886-40A0-8456-D3B067F3E8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1601"/>
          <a:stretch/>
        </p:blipFill>
        <p:spPr>
          <a:xfrm>
            <a:off x="6400802" y="981074"/>
            <a:ext cx="841743" cy="2752725"/>
          </a:xfrm>
          <a:prstGeom prst="rect">
            <a:avLst/>
          </a:prstGeom>
        </p:spPr>
      </p:pic>
      <p:pic>
        <p:nvPicPr>
          <p:cNvPr id="23" name="Graphic 22" descr="Scissors">
            <a:extLst>
              <a:ext uri="{FF2B5EF4-FFF2-40B4-BE49-F238E27FC236}">
                <a16:creationId xmlns:a16="http://schemas.microsoft.com/office/drawing/2014/main" id="{346CF782-1207-44E1-961E-43D3C3D78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057125">
            <a:off x="6536691" y="3999092"/>
            <a:ext cx="584775" cy="5847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35AACC2-6A1F-4035-B2C7-C1F4C4B357E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rcRect l="88179" t="6073" r="1321" b="12138"/>
          <a:stretch/>
        </p:blipFill>
        <p:spPr>
          <a:xfrm>
            <a:off x="5285029" y="1734838"/>
            <a:ext cx="520118" cy="1037505"/>
          </a:xfrm>
          <a:prstGeom prst="rect">
            <a:avLst/>
          </a:prstGeom>
          <a:ln w="3175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D8FCE7D-4BC7-42FF-826C-E0B3CBAEC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901" t="6073" r="29274" b="12139"/>
          <a:stretch/>
        </p:blipFill>
        <p:spPr>
          <a:xfrm>
            <a:off x="3803109" y="1746335"/>
            <a:ext cx="590720" cy="103750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BC68EF5-469C-42E1-A012-106CE8C3BE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20" t="6073" r="59953" b="12139"/>
          <a:stretch/>
        </p:blipFill>
        <p:spPr>
          <a:xfrm>
            <a:off x="2321189" y="1746335"/>
            <a:ext cx="590720" cy="1037502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5BF46715-83D7-4E37-9C12-287F40BCD798}"/>
              </a:ext>
            </a:extLst>
          </p:cNvPr>
          <p:cNvSpPr/>
          <p:nvPr/>
        </p:nvSpPr>
        <p:spPr>
          <a:xfrm>
            <a:off x="1665557" y="2183137"/>
            <a:ext cx="417925" cy="163892"/>
          </a:xfrm>
          <a:prstGeom prst="leftRightArrow">
            <a:avLst/>
          </a:prstGeom>
          <a:solidFill>
            <a:srgbClr val="7753E8"/>
          </a:solidFill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4C52BD5-982E-42BD-9938-8039CADC7206}"/>
              </a:ext>
            </a:extLst>
          </p:cNvPr>
          <p:cNvSpPr/>
          <p:nvPr/>
        </p:nvSpPr>
        <p:spPr>
          <a:xfrm>
            <a:off x="3148012" y="2177616"/>
            <a:ext cx="417925" cy="163892"/>
          </a:xfrm>
          <a:prstGeom prst="leftRightArrow">
            <a:avLst/>
          </a:prstGeom>
          <a:solidFill>
            <a:srgbClr val="7753E8"/>
          </a:solidFill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305988B-8CC0-481E-95BA-E72473501663}"/>
              </a:ext>
            </a:extLst>
          </p:cNvPr>
          <p:cNvSpPr/>
          <p:nvPr/>
        </p:nvSpPr>
        <p:spPr>
          <a:xfrm>
            <a:off x="4630466" y="2171645"/>
            <a:ext cx="417925" cy="163892"/>
          </a:xfrm>
          <a:prstGeom prst="leftRightArrow">
            <a:avLst/>
          </a:prstGeom>
          <a:solidFill>
            <a:srgbClr val="7753E8"/>
          </a:solidFill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18792F-9E7D-4009-8FC4-0AB1C23D9360}"/>
              </a:ext>
            </a:extLst>
          </p:cNvPr>
          <p:cNvSpPr/>
          <p:nvPr/>
        </p:nvSpPr>
        <p:spPr>
          <a:xfrm>
            <a:off x="774357" y="1565485"/>
            <a:ext cx="753024" cy="1364196"/>
          </a:xfrm>
          <a:prstGeom prst="roundRect">
            <a:avLst>
              <a:gd name="adj" fmla="val 32096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676518-9B75-457E-B271-F1EF9D79A527}"/>
              </a:ext>
            </a:extLst>
          </p:cNvPr>
          <p:cNvSpPr/>
          <p:nvPr/>
        </p:nvSpPr>
        <p:spPr>
          <a:xfrm>
            <a:off x="2278380" y="1553700"/>
            <a:ext cx="3724647" cy="1413861"/>
          </a:xfrm>
          <a:prstGeom prst="roundRect">
            <a:avLst>
              <a:gd name="adj" fmla="val 20782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FA0500-493F-4EC1-B3E6-23286FDC7106}"/>
              </a:ext>
            </a:extLst>
          </p:cNvPr>
          <p:cNvSpPr/>
          <p:nvPr/>
        </p:nvSpPr>
        <p:spPr>
          <a:xfrm>
            <a:off x="5144828" y="1553700"/>
            <a:ext cx="858199" cy="1413862"/>
          </a:xfrm>
          <a:prstGeom prst="roundRect">
            <a:avLst>
              <a:gd name="adj" fmla="val 35275"/>
            </a:avLst>
          </a:prstGeom>
          <a:noFill/>
          <a:ln>
            <a:solidFill>
              <a:srgbClr val="775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E647B-A1E5-45F6-9979-2D1F93207F44}"/>
              </a:ext>
            </a:extLst>
          </p:cNvPr>
          <p:cNvSpPr txBox="1"/>
          <p:nvPr/>
        </p:nvSpPr>
        <p:spPr>
          <a:xfrm>
            <a:off x="842380" y="813553"/>
            <a:ext cx="77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Shapley </a:t>
            </a:r>
            <a:r>
              <a:rPr lang="es-ES" sz="2800" dirty="0" err="1">
                <a:solidFill>
                  <a:srgbClr val="7753E8"/>
                </a:solidFill>
                <a:latin typeface="Calibri Light" panose="020F0302020204030204" pitchFamily="34" charset="0"/>
                <a:ea typeface="Yu Gothic" panose="020B0400000000000000" pitchFamily="34" charset="-128"/>
                <a:cs typeface="Calibri Light" panose="020F0302020204030204" pitchFamily="34" charset="0"/>
              </a:rPr>
              <a:t>Values</a:t>
            </a:r>
            <a:endParaRPr lang="es-ES" sz="2800" dirty="0">
              <a:solidFill>
                <a:srgbClr val="7753E8"/>
              </a:solidFill>
              <a:latin typeface="Calibri Light" panose="020F0302020204030204" pitchFamily="34" charset="0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26758 -2.22222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1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1648</Words>
  <Application>Microsoft Office PowerPoint</Application>
  <PresentationFormat>Widescreen</PresentationFormat>
  <Paragraphs>701</Paragraphs>
  <Slides>70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31</cp:revision>
  <dcterms:created xsi:type="dcterms:W3CDTF">2022-02-21T17:10:17Z</dcterms:created>
  <dcterms:modified xsi:type="dcterms:W3CDTF">2022-03-24T10:03:15Z</dcterms:modified>
</cp:coreProperties>
</file>