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0" r:id="rId5"/>
    <p:sldId id="262" r:id="rId6"/>
    <p:sldId id="263" r:id="rId7"/>
    <p:sldId id="261" r:id="rId8"/>
    <p:sldId id="269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a Gallo Caro" userId="2ebfcead-e9d3-4d7c-a1e2-e042f1980ad1" providerId="ADAL" clId="{1EB200DB-49EE-46E9-ADCA-8999DB30E6AF}"/>
    <pc:docChg chg="undo custSel addSld delSld modSld sldOrd">
      <pc:chgData name="Alejandra Gallo Caro" userId="2ebfcead-e9d3-4d7c-a1e2-e042f1980ad1" providerId="ADAL" clId="{1EB200DB-49EE-46E9-ADCA-8999DB30E6AF}" dt="2023-01-22T17:42:16.368" v="3934" actId="729"/>
      <pc:docMkLst>
        <pc:docMk/>
      </pc:docMkLst>
      <pc:sldChg chg="modSp mod">
        <pc:chgData name="Alejandra Gallo Caro" userId="2ebfcead-e9d3-4d7c-a1e2-e042f1980ad1" providerId="ADAL" clId="{1EB200DB-49EE-46E9-ADCA-8999DB30E6AF}" dt="2023-01-21T01:12:44.727" v="2566" actId="20577"/>
        <pc:sldMkLst>
          <pc:docMk/>
          <pc:sldMk cId="3502059428" sldId="256"/>
        </pc:sldMkLst>
        <pc:spChg chg="mod">
          <ac:chgData name="Alejandra Gallo Caro" userId="2ebfcead-e9d3-4d7c-a1e2-e042f1980ad1" providerId="ADAL" clId="{1EB200DB-49EE-46E9-ADCA-8999DB30E6AF}" dt="2023-01-21T01:12:44.727" v="2566" actId="20577"/>
          <ac:spMkLst>
            <pc:docMk/>
            <pc:sldMk cId="3502059428" sldId="256"/>
            <ac:spMk id="3" creationId="{368725A4-3C84-4598-8958-097B4E8FCB1B}"/>
          </ac:spMkLst>
        </pc:spChg>
      </pc:sldChg>
      <pc:sldChg chg="modSp mod">
        <pc:chgData name="Alejandra Gallo Caro" userId="2ebfcead-e9d3-4d7c-a1e2-e042f1980ad1" providerId="ADAL" clId="{1EB200DB-49EE-46E9-ADCA-8999DB30E6AF}" dt="2023-01-13T01:35:10.187" v="128" actId="20577"/>
        <pc:sldMkLst>
          <pc:docMk/>
          <pc:sldMk cId="1973027881" sldId="257"/>
        </pc:sldMkLst>
        <pc:spChg chg="mod">
          <ac:chgData name="Alejandra Gallo Caro" userId="2ebfcead-e9d3-4d7c-a1e2-e042f1980ad1" providerId="ADAL" clId="{1EB200DB-49EE-46E9-ADCA-8999DB30E6AF}" dt="2023-01-13T01:35:10.187" v="128" actId="20577"/>
          <ac:spMkLst>
            <pc:docMk/>
            <pc:sldMk cId="1973027881" sldId="257"/>
            <ac:spMk id="3" creationId="{684C2BEB-FED3-4DA9-A86E-AAEB833EE224}"/>
          </ac:spMkLst>
        </pc:spChg>
      </pc:sldChg>
      <pc:sldChg chg="modSp add del mod">
        <pc:chgData name="Alejandra Gallo Caro" userId="2ebfcead-e9d3-4d7c-a1e2-e042f1980ad1" providerId="ADAL" clId="{1EB200DB-49EE-46E9-ADCA-8999DB30E6AF}" dt="2023-01-13T01:34:05.838" v="51" actId="47"/>
        <pc:sldMkLst>
          <pc:docMk/>
          <pc:sldMk cId="2130995466" sldId="258"/>
        </pc:sldMkLst>
        <pc:spChg chg="mod">
          <ac:chgData name="Alejandra Gallo Caro" userId="2ebfcead-e9d3-4d7c-a1e2-e042f1980ad1" providerId="ADAL" clId="{1EB200DB-49EE-46E9-ADCA-8999DB30E6AF}" dt="2023-01-13T01:33:58.870" v="40" actId="20577"/>
          <ac:spMkLst>
            <pc:docMk/>
            <pc:sldMk cId="2130995466" sldId="258"/>
            <ac:spMk id="3" creationId="{684C2BEB-FED3-4DA9-A86E-AAEB833EE224}"/>
          </ac:spMkLst>
        </pc:spChg>
      </pc:sldChg>
      <pc:sldChg chg="addSp delSp modSp add del mod">
        <pc:chgData name="Alejandra Gallo Caro" userId="2ebfcead-e9d3-4d7c-a1e2-e042f1980ad1" providerId="ADAL" clId="{1EB200DB-49EE-46E9-ADCA-8999DB30E6AF}" dt="2023-01-13T01:33:15.554" v="29" actId="47"/>
        <pc:sldMkLst>
          <pc:docMk/>
          <pc:sldMk cId="1637731423" sldId="259"/>
        </pc:sldMkLst>
        <pc:spChg chg="mod">
          <ac:chgData name="Alejandra Gallo Caro" userId="2ebfcead-e9d3-4d7c-a1e2-e042f1980ad1" providerId="ADAL" clId="{1EB200DB-49EE-46E9-ADCA-8999DB30E6AF}" dt="2023-01-13T01:29:09.580" v="25" actId="20577"/>
          <ac:spMkLst>
            <pc:docMk/>
            <pc:sldMk cId="1637731423" sldId="259"/>
            <ac:spMk id="2" creationId="{77C92551-9814-43BD-BDA1-CAD3E6067574}"/>
          </ac:spMkLst>
        </pc:spChg>
        <pc:spChg chg="del">
          <ac:chgData name="Alejandra Gallo Caro" userId="2ebfcead-e9d3-4d7c-a1e2-e042f1980ad1" providerId="ADAL" clId="{1EB200DB-49EE-46E9-ADCA-8999DB30E6AF}" dt="2023-01-13T01:29:13.044" v="26" actId="478"/>
          <ac:spMkLst>
            <pc:docMk/>
            <pc:sldMk cId="1637731423" sldId="259"/>
            <ac:spMk id="3" creationId="{684C2BEB-FED3-4DA9-A86E-AAEB833EE224}"/>
          </ac:spMkLst>
        </pc:spChg>
        <pc:spChg chg="add del mod">
          <ac:chgData name="Alejandra Gallo Caro" userId="2ebfcead-e9d3-4d7c-a1e2-e042f1980ad1" providerId="ADAL" clId="{1EB200DB-49EE-46E9-ADCA-8999DB30E6AF}" dt="2023-01-13T01:29:16.538" v="27" actId="478"/>
          <ac:spMkLst>
            <pc:docMk/>
            <pc:sldMk cId="1637731423" sldId="259"/>
            <ac:spMk id="5" creationId="{C4D6504F-0F65-4631-9CAE-1982FD5E0445}"/>
          </ac:spMkLst>
        </pc:spChg>
      </pc:sldChg>
      <pc:sldChg chg="addSp delSp modSp new mod">
        <pc:chgData name="Alejandra Gallo Caro" userId="2ebfcead-e9d3-4d7c-a1e2-e042f1980ad1" providerId="ADAL" clId="{1EB200DB-49EE-46E9-ADCA-8999DB30E6AF}" dt="2023-01-21T00:42:08.910" v="2512" actId="1076"/>
        <pc:sldMkLst>
          <pc:docMk/>
          <pc:sldMk cId="438724439" sldId="260"/>
        </pc:sldMkLst>
        <pc:spChg chg="add mod">
          <ac:chgData name="Alejandra Gallo Caro" userId="2ebfcead-e9d3-4d7c-a1e2-e042f1980ad1" providerId="ADAL" clId="{1EB200DB-49EE-46E9-ADCA-8999DB30E6AF}" dt="2023-01-21T00:38:58.130" v="2508" actId="1036"/>
          <ac:spMkLst>
            <pc:docMk/>
            <pc:sldMk cId="438724439" sldId="260"/>
            <ac:spMk id="4" creationId="{697A7EC7-37A3-46E5-9F71-2EFC1605B2E4}"/>
          </ac:spMkLst>
        </pc:spChg>
        <pc:spChg chg="add del mod">
          <ac:chgData name="Alejandra Gallo Caro" userId="2ebfcead-e9d3-4d7c-a1e2-e042f1980ad1" providerId="ADAL" clId="{1EB200DB-49EE-46E9-ADCA-8999DB30E6AF}" dt="2023-01-21T00:38:46.565" v="2483" actId="478"/>
          <ac:spMkLst>
            <pc:docMk/>
            <pc:sldMk cId="438724439" sldId="260"/>
            <ac:spMk id="5" creationId="{31B6804E-0389-452F-B306-B4D4E8C44E7F}"/>
          </ac:spMkLst>
        </pc:spChg>
        <pc:spChg chg="add mod">
          <ac:chgData name="Alejandra Gallo Caro" userId="2ebfcead-e9d3-4d7c-a1e2-e042f1980ad1" providerId="ADAL" clId="{1EB200DB-49EE-46E9-ADCA-8999DB30E6AF}" dt="2023-01-21T00:41:23.549" v="2509" actId="20577"/>
          <ac:spMkLst>
            <pc:docMk/>
            <pc:sldMk cId="438724439" sldId="260"/>
            <ac:spMk id="6" creationId="{47AA0EF5-93CF-4FBA-91B0-C702B30F5FDB}"/>
          </ac:spMkLst>
        </pc:spChg>
        <pc:spChg chg="add mod">
          <ac:chgData name="Alejandra Gallo Caro" userId="2ebfcead-e9d3-4d7c-a1e2-e042f1980ad1" providerId="ADAL" clId="{1EB200DB-49EE-46E9-ADCA-8999DB30E6AF}" dt="2023-01-21T00:38:58.130" v="2508" actId="1036"/>
          <ac:spMkLst>
            <pc:docMk/>
            <pc:sldMk cId="438724439" sldId="260"/>
            <ac:spMk id="7" creationId="{268B4A54-B121-4858-9C96-0386655A1C4F}"/>
          </ac:spMkLst>
        </pc:spChg>
        <pc:picChg chg="add del mod ord">
          <ac:chgData name="Alejandra Gallo Caro" userId="2ebfcead-e9d3-4d7c-a1e2-e042f1980ad1" providerId="ADAL" clId="{1EB200DB-49EE-46E9-ADCA-8999DB30E6AF}" dt="2023-01-21T00:38:44.881" v="2482" actId="478"/>
          <ac:picMkLst>
            <pc:docMk/>
            <pc:sldMk cId="438724439" sldId="260"/>
            <ac:picMk id="3" creationId="{5EEA171C-AA22-4921-A61C-DF13B77BD392}"/>
          </ac:picMkLst>
        </pc:picChg>
        <pc:picChg chg="add del mod">
          <ac:chgData name="Alejandra Gallo Caro" userId="2ebfcead-e9d3-4d7c-a1e2-e042f1980ad1" providerId="ADAL" clId="{1EB200DB-49EE-46E9-ADCA-8999DB30E6AF}" dt="2023-01-21T00:42:03.515" v="2510" actId="478"/>
          <ac:picMkLst>
            <pc:docMk/>
            <pc:sldMk cId="438724439" sldId="260"/>
            <ac:picMk id="8" creationId="{90FCA5D8-E23A-4519-9D5F-B11D7297B4EA}"/>
          </ac:picMkLst>
        </pc:picChg>
        <pc:picChg chg="add mod">
          <ac:chgData name="Alejandra Gallo Caro" userId="2ebfcead-e9d3-4d7c-a1e2-e042f1980ad1" providerId="ADAL" clId="{1EB200DB-49EE-46E9-ADCA-8999DB30E6AF}" dt="2023-01-21T00:42:08.910" v="2512" actId="1076"/>
          <ac:picMkLst>
            <pc:docMk/>
            <pc:sldMk cId="438724439" sldId="260"/>
            <ac:picMk id="10" creationId="{321FA0E7-934E-456F-87C6-D2B4C1E0F56B}"/>
          </ac:picMkLst>
        </pc:picChg>
      </pc:sldChg>
      <pc:sldChg chg="addSp delSp modSp add mod ord">
        <pc:chgData name="Alejandra Gallo Caro" userId="2ebfcead-e9d3-4d7c-a1e2-e042f1980ad1" providerId="ADAL" clId="{1EB200DB-49EE-46E9-ADCA-8999DB30E6AF}" dt="2023-01-13T04:01:45.837" v="2415"/>
        <pc:sldMkLst>
          <pc:docMk/>
          <pc:sldMk cId="1230487964" sldId="261"/>
        </pc:sldMkLst>
        <pc:spChg chg="del">
          <ac:chgData name="Alejandra Gallo Caro" userId="2ebfcead-e9d3-4d7c-a1e2-e042f1980ad1" providerId="ADAL" clId="{1EB200DB-49EE-46E9-ADCA-8999DB30E6AF}" dt="2023-01-13T03:07:37.161" v="1387" actId="478"/>
          <ac:spMkLst>
            <pc:docMk/>
            <pc:sldMk cId="1230487964" sldId="261"/>
            <ac:spMk id="4" creationId="{697A7EC7-37A3-46E5-9F71-2EFC1605B2E4}"/>
          </ac:spMkLst>
        </pc:spChg>
        <pc:spChg chg="del">
          <ac:chgData name="Alejandra Gallo Caro" userId="2ebfcead-e9d3-4d7c-a1e2-e042f1980ad1" providerId="ADAL" clId="{1EB200DB-49EE-46E9-ADCA-8999DB30E6AF}" dt="2023-01-13T02:59:48.165" v="708" actId="478"/>
          <ac:spMkLst>
            <pc:docMk/>
            <pc:sldMk cId="1230487964" sldId="261"/>
            <ac:spMk id="5" creationId="{31B6804E-0389-452F-B306-B4D4E8C44E7F}"/>
          </ac:spMkLst>
        </pc:spChg>
        <pc:spChg chg="del">
          <ac:chgData name="Alejandra Gallo Caro" userId="2ebfcead-e9d3-4d7c-a1e2-e042f1980ad1" providerId="ADAL" clId="{1EB200DB-49EE-46E9-ADCA-8999DB30E6AF}" dt="2023-01-13T02:59:49.249" v="709" actId="478"/>
          <ac:spMkLst>
            <pc:docMk/>
            <pc:sldMk cId="1230487964" sldId="261"/>
            <ac:spMk id="6" creationId="{47AA0EF5-93CF-4FBA-91B0-C702B30F5FDB}"/>
          </ac:spMkLst>
        </pc:spChg>
        <pc:spChg chg="mod">
          <ac:chgData name="Alejandra Gallo Caro" userId="2ebfcead-e9d3-4d7c-a1e2-e042f1980ad1" providerId="ADAL" clId="{1EB200DB-49EE-46E9-ADCA-8999DB30E6AF}" dt="2023-01-13T03:28:42.998" v="1441" actId="1076"/>
          <ac:spMkLst>
            <pc:docMk/>
            <pc:sldMk cId="1230487964" sldId="261"/>
            <ac:spMk id="7" creationId="{268B4A54-B121-4858-9C96-0386655A1C4F}"/>
          </ac:spMkLst>
        </pc:spChg>
        <pc:picChg chg="del">
          <ac:chgData name="Alejandra Gallo Caro" userId="2ebfcead-e9d3-4d7c-a1e2-e042f1980ad1" providerId="ADAL" clId="{1EB200DB-49EE-46E9-ADCA-8999DB30E6AF}" dt="2023-01-13T02:59:45.629" v="707" actId="478"/>
          <ac:picMkLst>
            <pc:docMk/>
            <pc:sldMk cId="1230487964" sldId="261"/>
            <ac:picMk id="3" creationId="{5EEA171C-AA22-4921-A61C-DF13B77BD392}"/>
          </ac:picMkLst>
        </pc:picChg>
        <pc:picChg chg="add del mod">
          <ac:chgData name="Alejandra Gallo Caro" userId="2ebfcead-e9d3-4d7c-a1e2-e042f1980ad1" providerId="ADAL" clId="{1EB200DB-49EE-46E9-ADCA-8999DB30E6AF}" dt="2023-01-13T03:02:33.682" v="719" actId="478"/>
          <ac:picMkLst>
            <pc:docMk/>
            <pc:sldMk cId="1230487964" sldId="261"/>
            <ac:picMk id="8" creationId="{498DD5C3-D5E7-4E75-9095-0E2063F38D29}"/>
          </ac:picMkLst>
        </pc:picChg>
        <pc:picChg chg="add del mod">
          <ac:chgData name="Alejandra Gallo Caro" userId="2ebfcead-e9d3-4d7c-a1e2-e042f1980ad1" providerId="ADAL" clId="{1EB200DB-49EE-46E9-ADCA-8999DB30E6AF}" dt="2023-01-13T03:03:04.941" v="726" actId="478"/>
          <ac:picMkLst>
            <pc:docMk/>
            <pc:sldMk cId="1230487964" sldId="261"/>
            <ac:picMk id="10" creationId="{FEB817BD-02BA-47BA-B4D5-C23853784425}"/>
          </ac:picMkLst>
        </pc:picChg>
        <pc:picChg chg="add del mod">
          <ac:chgData name="Alejandra Gallo Caro" userId="2ebfcead-e9d3-4d7c-a1e2-e042f1980ad1" providerId="ADAL" clId="{1EB200DB-49EE-46E9-ADCA-8999DB30E6AF}" dt="2023-01-13T03:26:10.798" v="1415" actId="478"/>
          <ac:picMkLst>
            <pc:docMk/>
            <pc:sldMk cId="1230487964" sldId="261"/>
            <ac:picMk id="12" creationId="{FA6E93FF-CB30-4EB8-93FE-6E0757D0AD4F}"/>
          </ac:picMkLst>
        </pc:picChg>
        <pc:picChg chg="add del mod">
          <ac:chgData name="Alejandra Gallo Caro" userId="2ebfcead-e9d3-4d7c-a1e2-e042f1980ad1" providerId="ADAL" clId="{1EB200DB-49EE-46E9-ADCA-8999DB30E6AF}" dt="2023-01-13T03:26:34.141" v="1422" actId="478"/>
          <ac:picMkLst>
            <pc:docMk/>
            <pc:sldMk cId="1230487964" sldId="261"/>
            <ac:picMk id="14" creationId="{7076DDB7-1554-4E2F-A5D5-A60E568AE2F1}"/>
          </ac:picMkLst>
        </pc:picChg>
        <pc:picChg chg="add mod">
          <ac:chgData name="Alejandra Gallo Caro" userId="2ebfcead-e9d3-4d7c-a1e2-e042f1980ad1" providerId="ADAL" clId="{1EB200DB-49EE-46E9-ADCA-8999DB30E6AF}" dt="2023-01-13T03:26:22.620" v="1421" actId="14100"/>
          <ac:picMkLst>
            <pc:docMk/>
            <pc:sldMk cId="1230487964" sldId="261"/>
            <ac:picMk id="16" creationId="{36678E15-FBD7-4ECD-9A9B-6674DAD8AA47}"/>
          </ac:picMkLst>
        </pc:picChg>
        <pc:picChg chg="add del mod">
          <ac:chgData name="Alejandra Gallo Caro" userId="2ebfcead-e9d3-4d7c-a1e2-e042f1980ad1" providerId="ADAL" clId="{1EB200DB-49EE-46E9-ADCA-8999DB30E6AF}" dt="2023-01-13T03:27:00.583" v="1427" actId="478"/>
          <ac:picMkLst>
            <pc:docMk/>
            <pc:sldMk cId="1230487964" sldId="261"/>
            <ac:picMk id="18" creationId="{50866069-512D-48D4-B8D4-BB8EC5681943}"/>
          </ac:picMkLst>
        </pc:picChg>
        <pc:picChg chg="add mod">
          <ac:chgData name="Alejandra Gallo Caro" userId="2ebfcead-e9d3-4d7c-a1e2-e042f1980ad1" providerId="ADAL" clId="{1EB200DB-49EE-46E9-ADCA-8999DB30E6AF}" dt="2023-01-13T03:27:08.843" v="1431" actId="14100"/>
          <ac:picMkLst>
            <pc:docMk/>
            <pc:sldMk cId="1230487964" sldId="261"/>
            <ac:picMk id="20" creationId="{4F094505-B181-465F-9314-A51D14D052A3}"/>
          </ac:picMkLst>
        </pc:picChg>
      </pc:sldChg>
      <pc:sldChg chg="addSp delSp modSp add mod setBg">
        <pc:chgData name="Alejandra Gallo Caro" userId="2ebfcead-e9d3-4d7c-a1e2-e042f1980ad1" providerId="ADAL" clId="{1EB200DB-49EE-46E9-ADCA-8999DB30E6AF}" dt="2023-01-22T17:01:32.789" v="3869" actId="1076"/>
        <pc:sldMkLst>
          <pc:docMk/>
          <pc:sldMk cId="2766264487" sldId="262"/>
        </pc:sldMkLst>
        <pc:spChg chg="del">
          <ac:chgData name="Alejandra Gallo Caro" userId="2ebfcead-e9d3-4d7c-a1e2-e042f1980ad1" providerId="ADAL" clId="{1EB200DB-49EE-46E9-ADCA-8999DB30E6AF}" dt="2023-01-13T03:10:58.574" v="1404" actId="478"/>
          <ac:spMkLst>
            <pc:docMk/>
            <pc:sldMk cId="2766264487" sldId="262"/>
            <ac:spMk id="7" creationId="{268B4A54-B121-4858-9C96-0386655A1C4F}"/>
          </ac:spMkLst>
        </pc:spChg>
        <pc:spChg chg="add mod ord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11" creationId="{E83E8009-B675-4E1A-AE84-052B3DC5E96B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16" creationId="{796CD800-C8BF-41B5-983A-3B3D95FA99E5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18" creationId="{ED36A27B-61AE-4AA1-8BD6-7310E072D89D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22" creationId="{2EB56A1A-8685-45C8-A64C-D5045ACB42B0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24" creationId="{79DF55E6-8C71-4381-81E4-31D3EBC96DFC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28" creationId="{19DE44C1-A00E-40B3-B723-D1199BD4EB72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30" creationId="{5DD14EB9-7D82-468B-B45D-876BE90A5EAF}"/>
          </ac:spMkLst>
        </pc:spChg>
        <pc:spChg chg="add del">
          <ac:chgData name="Alejandra Gallo Caro" userId="2ebfcead-e9d3-4d7c-a1e2-e042f1980ad1" providerId="ADAL" clId="{1EB200DB-49EE-46E9-ADCA-8999DB30E6AF}" dt="2023-01-22T17:01:05.371" v="3859" actId="26606"/>
          <ac:spMkLst>
            <pc:docMk/>
            <pc:sldMk cId="2766264487" sldId="262"/>
            <ac:spMk id="32" creationId="{88302865-9184-47F8-9D42-09980A3E5D1C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4" creationId="{54D683B1-E7B7-4AF5-8BF1-00757F13FBE1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5" creationId="{7C2DC10F-CD76-43DC-9E0B-CB291F740C0F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6" creationId="{7B07ECB0-AC96-4F4F-AB0C-44EA1353CE09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7" creationId="{1C18170A-08B7-4230-A012-B24C20E39391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39" creationId="{4CFCD50F-4BF3-4733-BD42-5567080A7017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0" creationId="{97C2466A-2320-4205-BDC2-056CD8BC2C53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1" creationId="{C24F77B6-3AFC-4981-A39A-15994073E10F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3" creationId="{B7D21A87-2874-4438-84BA-E02F7C632784}"/>
          </ac:spMkLst>
        </pc:spChg>
        <pc:spChg chg="add del">
          <ac:chgData name="Alejandra Gallo Caro" userId="2ebfcead-e9d3-4d7c-a1e2-e042f1980ad1" providerId="ADAL" clId="{1EB200DB-49EE-46E9-ADCA-8999DB30E6AF}" dt="2023-01-22T17:01:07.944" v="3861" actId="26606"/>
          <ac:spMkLst>
            <pc:docMk/>
            <pc:sldMk cId="2766264487" sldId="262"/>
            <ac:spMk id="44" creationId="{0B0A69F5-520C-404C-9614-071AAE13870F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46" creationId="{7C2DC10F-CD76-43DC-9E0B-CB291F740C0F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47" creationId="{1C18170A-08B7-4230-A012-B24C20E39391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49" creationId="{E5958DBC-F4DA-42A8-8C52-860179790ECD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51" creationId="{51DDD252-D7C8-4CE5-9C61-D60D722BC217}"/>
          </ac:spMkLst>
        </pc:spChg>
        <pc:spChg chg="add del">
          <ac:chgData name="Alejandra Gallo Caro" userId="2ebfcead-e9d3-4d7c-a1e2-e042f1980ad1" providerId="ADAL" clId="{1EB200DB-49EE-46E9-ADCA-8999DB30E6AF}" dt="2023-01-22T17:01:13.590" v="3863" actId="26606"/>
          <ac:spMkLst>
            <pc:docMk/>
            <pc:sldMk cId="2766264487" sldId="262"/>
            <ac:spMk id="52" creationId="{2FBD75F5-C49C-4F6A-8D43-7A5939C23307}"/>
          </ac:spMkLst>
        </pc:spChg>
        <pc:picChg chg="add del mod">
          <ac:chgData name="Alejandra Gallo Caro" userId="2ebfcead-e9d3-4d7c-a1e2-e042f1980ad1" providerId="ADAL" clId="{1EB200DB-49EE-46E9-ADCA-8999DB30E6AF}" dt="2023-01-13T03:12:13.935" v="1409" actId="478"/>
          <ac:picMkLst>
            <pc:docMk/>
            <pc:sldMk cId="2766264487" sldId="262"/>
            <ac:picMk id="3" creationId="{AE7BA776-98F2-4667-8D0B-18AAEECD4A70}"/>
          </ac:picMkLst>
        </pc:picChg>
        <pc:picChg chg="add del mod">
          <ac:chgData name="Alejandra Gallo Caro" userId="2ebfcead-e9d3-4d7c-a1e2-e042f1980ad1" providerId="ADAL" clId="{1EB200DB-49EE-46E9-ADCA-8999DB30E6AF}" dt="2023-01-22T17:00:29.784" v="3850" actId="478"/>
          <ac:picMkLst>
            <pc:docMk/>
            <pc:sldMk cId="2766264487" sldId="262"/>
            <ac:picMk id="3" creationId="{FD22EB1B-3724-4668-AEC0-A849B35E5C67}"/>
          </ac:picMkLst>
        </pc:picChg>
        <pc:picChg chg="add mod ord">
          <ac:chgData name="Alejandra Gallo Caro" userId="2ebfcead-e9d3-4d7c-a1e2-e042f1980ad1" providerId="ADAL" clId="{1EB200DB-49EE-46E9-ADCA-8999DB30E6AF}" dt="2023-01-22T17:01:13.590" v="3863" actId="26606"/>
          <ac:picMkLst>
            <pc:docMk/>
            <pc:sldMk cId="2766264487" sldId="262"/>
            <ac:picMk id="4" creationId="{750633AE-F106-465A-B13B-DC2CABE426EF}"/>
          </ac:picMkLst>
        </pc:picChg>
        <pc:picChg chg="add del mod">
          <ac:chgData name="Alejandra Gallo Caro" userId="2ebfcead-e9d3-4d7c-a1e2-e042f1980ad1" providerId="ADAL" clId="{1EB200DB-49EE-46E9-ADCA-8999DB30E6AF}" dt="2023-01-22T16:59:59.509" v="3844" actId="478"/>
          <ac:picMkLst>
            <pc:docMk/>
            <pc:sldMk cId="2766264487" sldId="262"/>
            <ac:picMk id="5" creationId="{3E2CD381-9DBB-42ED-875E-029112F44694}"/>
          </ac:picMkLst>
        </pc:picChg>
        <pc:picChg chg="add del mod">
          <ac:chgData name="Alejandra Gallo Caro" userId="2ebfcead-e9d3-4d7c-a1e2-e042f1980ad1" providerId="ADAL" clId="{1EB200DB-49EE-46E9-ADCA-8999DB30E6AF}" dt="2023-01-22T17:00:51.061" v="3856" actId="478"/>
          <ac:picMkLst>
            <pc:docMk/>
            <pc:sldMk cId="2766264487" sldId="262"/>
            <ac:picMk id="7" creationId="{9FF2DDB3-A63C-47E7-AEEB-649C1C4F1B58}"/>
          </ac:picMkLst>
        </pc:picChg>
        <pc:picChg chg="add del mod">
          <ac:chgData name="Alejandra Gallo Caro" userId="2ebfcead-e9d3-4d7c-a1e2-e042f1980ad1" providerId="ADAL" clId="{1EB200DB-49EE-46E9-ADCA-8999DB30E6AF}" dt="2023-01-21T00:50:06.839" v="2513" actId="478"/>
          <ac:picMkLst>
            <pc:docMk/>
            <pc:sldMk cId="2766264487" sldId="262"/>
            <ac:picMk id="8" creationId="{7D636F7E-E087-4DC6-923C-EC08614A0CE9}"/>
          </ac:picMkLst>
        </pc:picChg>
        <pc:picChg chg="add del mod">
          <ac:chgData name="Alejandra Gallo Caro" userId="2ebfcead-e9d3-4d7c-a1e2-e042f1980ad1" providerId="ADAL" clId="{1EB200DB-49EE-46E9-ADCA-8999DB30E6AF}" dt="2023-01-22T17:01:13.935" v="3864" actId="22"/>
          <ac:picMkLst>
            <pc:docMk/>
            <pc:sldMk cId="2766264487" sldId="262"/>
            <ac:picMk id="9" creationId="{BBD3DD20-30C1-40EC-B282-360FFB784528}"/>
          </ac:picMkLst>
        </pc:picChg>
        <pc:picChg chg="add mod">
          <ac:chgData name="Alejandra Gallo Caro" userId="2ebfcead-e9d3-4d7c-a1e2-e042f1980ad1" providerId="ADAL" clId="{1EB200DB-49EE-46E9-ADCA-8999DB30E6AF}" dt="2023-01-22T17:01:32.789" v="3869" actId="1076"/>
          <ac:picMkLst>
            <pc:docMk/>
            <pc:sldMk cId="2766264487" sldId="262"/>
            <ac:picMk id="12" creationId="{EC5E0607-6343-4550-8574-CB5F4A1DD483}"/>
          </ac:picMkLst>
        </pc:picChg>
        <pc:picChg chg="del">
          <ac:chgData name="Alejandra Gallo Caro" userId="2ebfcead-e9d3-4d7c-a1e2-e042f1980ad1" providerId="ADAL" clId="{1EB200DB-49EE-46E9-ADCA-8999DB30E6AF}" dt="2023-01-13T03:10:58.574" v="1404" actId="478"/>
          <ac:picMkLst>
            <pc:docMk/>
            <pc:sldMk cId="2766264487" sldId="262"/>
            <ac:picMk id="12" creationId="{FA6E93FF-CB30-4EB8-93FE-6E0757D0AD4F}"/>
          </ac:picMkLst>
        </pc:picChg>
        <pc:picChg chg="del">
          <ac:chgData name="Alejandra Gallo Caro" userId="2ebfcead-e9d3-4d7c-a1e2-e042f1980ad1" providerId="ADAL" clId="{1EB200DB-49EE-46E9-ADCA-8999DB30E6AF}" dt="2023-01-13T03:10:58.574" v="1404" actId="478"/>
          <ac:picMkLst>
            <pc:docMk/>
            <pc:sldMk cId="2766264487" sldId="262"/>
            <ac:picMk id="14" creationId="{7076DDB7-1554-4E2F-A5D5-A60E568AE2F1}"/>
          </ac:picMkLst>
        </pc:picChg>
        <pc:cxnChg chg="add del">
          <ac:chgData name="Alejandra Gallo Caro" userId="2ebfcead-e9d3-4d7c-a1e2-e042f1980ad1" providerId="ADAL" clId="{1EB200DB-49EE-46E9-ADCA-8999DB30E6AF}" dt="2023-01-22T17:01:05.371" v="3859" actId="26606"/>
          <ac:cxnSpMkLst>
            <pc:docMk/>
            <pc:sldMk cId="2766264487" sldId="262"/>
            <ac:cxnSpMk id="20" creationId="{511BC4C5-EB16-4C0B-83E6-96A39848CF19}"/>
          </ac:cxnSpMkLst>
        </pc:cxnChg>
        <pc:cxnChg chg="add del">
          <ac:chgData name="Alejandra Gallo Caro" userId="2ebfcead-e9d3-4d7c-a1e2-e042f1980ad1" providerId="ADAL" clId="{1EB200DB-49EE-46E9-ADCA-8999DB30E6AF}" dt="2023-01-22T17:01:05.371" v="3859" actId="26606"/>
          <ac:cxnSpMkLst>
            <pc:docMk/>
            <pc:sldMk cId="2766264487" sldId="262"/>
            <ac:cxnSpMk id="26" creationId="{D6E0AD8B-255F-4090-B0E4-668B3F32FCDD}"/>
          </ac:cxnSpMkLst>
        </pc:cxnChg>
        <pc:cxnChg chg="add del">
          <ac:chgData name="Alejandra Gallo Caro" userId="2ebfcead-e9d3-4d7c-a1e2-e042f1980ad1" providerId="ADAL" clId="{1EB200DB-49EE-46E9-ADCA-8999DB30E6AF}" dt="2023-01-22T17:01:07.944" v="3861" actId="26606"/>
          <ac:cxnSpMkLst>
            <pc:docMk/>
            <pc:sldMk cId="2766264487" sldId="262"/>
            <ac:cxnSpMk id="38" creationId="{52188B95-E375-4977-9E9C-E28CE956F6EB}"/>
          </ac:cxnSpMkLst>
        </pc:cxnChg>
        <pc:cxnChg chg="add del">
          <ac:chgData name="Alejandra Gallo Caro" userId="2ebfcead-e9d3-4d7c-a1e2-e042f1980ad1" providerId="ADAL" clId="{1EB200DB-49EE-46E9-ADCA-8999DB30E6AF}" dt="2023-01-22T17:01:07.944" v="3861" actId="26606"/>
          <ac:cxnSpMkLst>
            <pc:docMk/>
            <pc:sldMk cId="2766264487" sldId="262"/>
            <ac:cxnSpMk id="42" creationId="{E622A300-A12E-4C3D-A574-71AFFA8F2B51}"/>
          </ac:cxnSpMkLst>
        </pc:cxnChg>
        <pc:cxnChg chg="add del">
          <ac:chgData name="Alejandra Gallo Caro" userId="2ebfcead-e9d3-4d7c-a1e2-e042f1980ad1" providerId="ADAL" clId="{1EB200DB-49EE-46E9-ADCA-8999DB30E6AF}" dt="2023-01-22T17:01:13.590" v="3863" actId="26606"/>
          <ac:cxnSpMkLst>
            <pc:docMk/>
            <pc:sldMk cId="2766264487" sldId="262"/>
            <ac:cxnSpMk id="48" creationId="{52188B95-E375-4977-9E9C-E28CE956F6EB}"/>
          </ac:cxnSpMkLst>
        </pc:cxnChg>
        <pc:cxnChg chg="add del">
          <ac:chgData name="Alejandra Gallo Caro" userId="2ebfcead-e9d3-4d7c-a1e2-e042f1980ad1" providerId="ADAL" clId="{1EB200DB-49EE-46E9-ADCA-8999DB30E6AF}" dt="2023-01-22T17:01:13.590" v="3863" actId="26606"/>
          <ac:cxnSpMkLst>
            <pc:docMk/>
            <pc:sldMk cId="2766264487" sldId="262"/>
            <ac:cxnSpMk id="50" creationId="{79FCC9A9-2031-4283-9B27-34B62BB7F305}"/>
          </ac:cxnSpMkLst>
        </pc:cxnChg>
      </pc:sldChg>
      <pc:sldChg chg="addSp delSp modSp add mod">
        <pc:chgData name="Alejandra Gallo Caro" userId="2ebfcead-e9d3-4d7c-a1e2-e042f1980ad1" providerId="ADAL" clId="{1EB200DB-49EE-46E9-ADCA-8999DB30E6AF}" dt="2023-01-21T00:15:21.890" v="2475" actId="1076"/>
        <pc:sldMkLst>
          <pc:docMk/>
          <pc:sldMk cId="1526042840" sldId="263"/>
        </pc:sldMkLst>
        <pc:spChg chg="mod">
          <ac:chgData name="Alejandra Gallo Caro" userId="2ebfcead-e9d3-4d7c-a1e2-e042f1980ad1" providerId="ADAL" clId="{1EB200DB-49EE-46E9-ADCA-8999DB30E6AF}" dt="2023-01-21T00:15:21.890" v="2475" actId="1076"/>
          <ac:spMkLst>
            <pc:docMk/>
            <pc:sldMk cId="1526042840" sldId="263"/>
            <ac:spMk id="11" creationId="{E83E8009-B675-4E1A-AE84-052B3DC5E96B}"/>
          </ac:spMkLst>
        </pc:spChg>
        <pc:picChg chg="add mod">
          <ac:chgData name="Alejandra Gallo Caro" userId="2ebfcead-e9d3-4d7c-a1e2-e042f1980ad1" providerId="ADAL" clId="{1EB200DB-49EE-46E9-ADCA-8999DB30E6AF}" dt="2023-01-21T00:15:19.799" v="2474" actId="1076"/>
          <ac:picMkLst>
            <pc:docMk/>
            <pc:sldMk cId="1526042840" sldId="263"/>
            <ac:picMk id="3" creationId="{7D3963CA-994F-4044-B86E-04C0E650FABC}"/>
          </ac:picMkLst>
        </pc:picChg>
        <pc:picChg chg="del">
          <ac:chgData name="Alejandra Gallo Caro" userId="2ebfcead-e9d3-4d7c-a1e2-e042f1980ad1" providerId="ADAL" clId="{1EB200DB-49EE-46E9-ADCA-8999DB30E6AF}" dt="2023-01-13T03:58:43.334" v="2134" actId="478"/>
          <ac:picMkLst>
            <pc:docMk/>
            <pc:sldMk cId="1526042840" sldId="263"/>
            <ac:picMk id="5" creationId="{3E2CD381-9DBB-42ED-875E-029112F44694}"/>
          </ac:picMkLst>
        </pc:picChg>
        <pc:picChg chg="del">
          <ac:chgData name="Alejandra Gallo Caro" userId="2ebfcead-e9d3-4d7c-a1e2-e042f1980ad1" providerId="ADAL" clId="{1EB200DB-49EE-46E9-ADCA-8999DB30E6AF}" dt="2023-01-13T03:58:43.334" v="2134" actId="478"/>
          <ac:picMkLst>
            <pc:docMk/>
            <pc:sldMk cId="1526042840" sldId="263"/>
            <ac:picMk id="8" creationId="{7D636F7E-E087-4DC6-923C-EC08614A0CE9}"/>
          </ac:picMkLst>
        </pc:picChg>
      </pc:sldChg>
      <pc:sldChg chg="addSp delSp modSp add del mod">
        <pc:chgData name="Alejandra Gallo Caro" userId="2ebfcead-e9d3-4d7c-a1e2-e042f1980ad1" providerId="ADAL" clId="{1EB200DB-49EE-46E9-ADCA-8999DB30E6AF}" dt="2023-01-13T04:16:19.044" v="2423" actId="47"/>
        <pc:sldMkLst>
          <pc:docMk/>
          <pc:sldMk cId="180929709" sldId="264"/>
        </pc:sldMkLst>
        <pc:spChg chg="del">
          <ac:chgData name="Alejandra Gallo Caro" userId="2ebfcead-e9d3-4d7c-a1e2-e042f1980ad1" providerId="ADAL" clId="{1EB200DB-49EE-46E9-ADCA-8999DB30E6AF}" dt="2023-01-13T04:05:02.628" v="2417" actId="478"/>
          <ac:spMkLst>
            <pc:docMk/>
            <pc:sldMk cId="180929709" sldId="264"/>
            <ac:spMk id="7" creationId="{268B4A54-B121-4858-9C96-0386655A1C4F}"/>
          </ac:spMkLst>
        </pc:spChg>
        <pc:picChg chg="add del mod">
          <ac:chgData name="Alejandra Gallo Caro" userId="2ebfcead-e9d3-4d7c-a1e2-e042f1980ad1" providerId="ADAL" clId="{1EB200DB-49EE-46E9-ADCA-8999DB30E6AF}" dt="2023-01-13T04:16:18.096" v="2422" actId="478"/>
          <ac:picMkLst>
            <pc:docMk/>
            <pc:sldMk cId="180929709" sldId="264"/>
            <ac:picMk id="3" creationId="{D4C3669D-4BD9-4CC3-8DA8-7757630FA787}"/>
          </ac:picMkLst>
        </pc:picChg>
        <pc:picChg chg="del">
          <ac:chgData name="Alejandra Gallo Caro" userId="2ebfcead-e9d3-4d7c-a1e2-e042f1980ad1" providerId="ADAL" clId="{1EB200DB-49EE-46E9-ADCA-8999DB30E6AF}" dt="2023-01-13T04:05:02.628" v="2417" actId="478"/>
          <ac:picMkLst>
            <pc:docMk/>
            <pc:sldMk cId="180929709" sldId="264"/>
            <ac:picMk id="16" creationId="{36678E15-FBD7-4ECD-9A9B-6674DAD8AA47}"/>
          </ac:picMkLst>
        </pc:picChg>
        <pc:picChg chg="del">
          <ac:chgData name="Alejandra Gallo Caro" userId="2ebfcead-e9d3-4d7c-a1e2-e042f1980ad1" providerId="ADAL" clId="{1EB200DB-49EE-46E9-ADCA-8999DB30E6AF}" dt="2023-01-13T04:05:02.628" v="2417" actId="478"/>
          <ac:picMkLst>
            <pc:docMk/>
            <pc:sldMk cId="180929709" sldId="264"/>
            <ac:picMk id="20" creationId="{4F094505-B181-465F-9314-A51D14D052A3}"/>
          </ac:picMkLst>
        </pc:picChg>
      </pc:sldChg>
      <pc:sldChg chg="addSp delSp modSp add del mod">
        <pc:chgData name="Alejandra Gallo Caro" userId="2ebfcead-e9d3-4d7c-a1e2-e042f1980ad1" providerId="ADAL" clId="{1EB200DB-49EE-46E9-ADCA-8999DB30E6AF}" dt="2023-01-21T00:06:36.812" v="2469" actId="47"/>
        <pc:sldMkLst>
          <pc:docMk/>
          <pc:sldMk cId="2942279514" sldId="264"/>
        </pc:sldMkLst>
        <pc:spChg chg="add mod">
          <ac:chgData name="Alejandra Gallo Caro" userId="2ebfcead-e9d3-4d7c-a1e2-e042f1980ad1" providerId="ADAL" clId="{1EB200DB-49EE-46E9-ADCA-8999DB30E6AF}" dt="2023-01-21T00:05:50.447" v="2463" actId="20577"/>
          <ac:spMkLst>
            <pc:docMk/>
            <pc:sldMk cId="2942279514" sldId="264"/>
            <ac:spMk id="6" creationId="{F140A616-2092-443C-9004-7235BA8F8686}"/>
          </ac:spMkLst>
        </pc:spChg>
        <pc:spChg chg="del">
          <ac:chgData name="Alejandra Gallo Caro" userId="2ebfcead-e9d3-4d7c-a1e2-e042f1980ad1" providerId="ADAL" clId="{1EB200DB-49EE-46E9-ADCA-8999DB30E6AF}" dt="2023-01-21T00:00:34.809" v="2425" actId="478"/>
          <ac:spMkLst>
            <pc:docMk/>
            <pc:sldMk cId="2942279514" sldId="264"/>
            <ac:spMk id="11" creationId="{E83E8009-B675-4E1A-AE84-052B3DC5E96B}"/>
          </ac:spMkLst>
        </pc:spChg>
        <pc:picChg chg="del">
          <ac:chgData name="Alejandra Gallo Caro" userId="2ebfcead-e9d3-4d7c-a1e2-e042f1980ad1" providerId="ADAL" clId="{1EB200DB-49EE-46E9-ADCA-8999DB30E6AF}" dt="2023-01-21T00:00:34.809" v="2425" actId="478"/>
          <ac:picMkLst>
            <pc:docMk/>
            <pc:sldMk cId="2942279514" sldId="264"/>
            <ac:picMk id="3" creationId="{7D3963CA-994F-4044-B86E-04C0E650FABC}"/>
          </ac:picMkLst>
        </pc:picChg>
        <pc:picChg chg="add mod">
          <ac:chgData name="Alejandra Gallo Caro" userId="2ebfcead-e9d3-4d7c-a1e2-e042f1980ad1" providerId="ADAL" clId="{1EB200DB-49EE-46E9-ADCA-8999DB30E6AF}" dt="2023-01-21T00:01:08.664" v="2427" actId="1076"/>
          <ac:picMkLst>
            <pc:docMk/>
            <pc:sldMk cId="2942279514" sldId="264"/>
            <ac:picMk id="4" creationId="{D37C2171-3C7B-4609-9AFC-8C3EED4EE513}"/>
          </ac:picMkLst>
        </pc:picChg>
      </pc:sldChg>
      <pc:sldChg chg="addSp delSp modSp new mod">
        <pc:chgData name="Alejandra Gallo Caro" userId="2ebfcead-e9d3-4d7c-a1e2-e042f1980ad1" providerId="ADAL" clId="{1EB200DB-49EE-46E9-ADCA-8999DB30E6AF}" dt="2023-01-21T20:54:59.842" v="3572" actId="20577"/>
        <pc:sldMkLst>
          <pc:docMk/>
          <pc:sldMk cId="3225050467" sldId="265"/>
        </pc:sldMkLst>
        <pc:spChg chg="del">
          <ac:chgData name="Alejandra Gallo Caro" userId="2ebfcead-e9d3-4d7c-a1e2-e042f1980ad1" providerId="ADAL" clId="{1EB200DB-49EE-46E9-ADCA-8999DB30E6AF}" dt="2023-01-21T00:06:30.354" v="2465" actId="478"/>
          <ac:spMkLst>
            <pc:docMk/>
            <pc:sldMk cId="3225050467" sldId="265"/>
            <ac:spMk id="2" creationId="{5219E5E5-64F4-4CB1-A58A-8C19D53845F7}"/>
          </ac:spMkLst>
        </pc:spChg>
        <pc:spChg chg="del">
          <ac:chgData name="Alejandra Gallo Caro" userId="2ebfcead-e9d3-4d7c-a1e2-e042f1980ad1" providerId="ADAL" clId="{1EB200DB-49EE-46E9-ADCA-8999DB30E6AF}" dt="2023-01-21T00:06:32.745" v="2467" actId="478"/>
          <ac:spMkLst>
            <pc:docMk/>
            <pc:sldMk cId="3225050467" sldId="265"/>
            <ac:spMk id="3" creationId="{23C76F49-0D4B-4A5A-9050-D25AD4F8B7B4}"/>
          </ac:spMkLst>
        </pc:spChg>
        <pc:spChg chg="add mod">
          <ac:chgData name="Alejandra Gallo Caro" userId="2ebfcead-e9d3-4d7c-a1e2-e042f1980ad1" providerId="ADAL" clId="{1EB200DB-49EE-46E9-ADCA-8999DB30E6AF}" dt="2023-01-21T00:06:41.844" v="2470" actId="1076"/>
          <ac:spMkLst>
            <pc:docMk/>
            <pc:sldMk cId="3225050467" sldId="265"/>
            <ac:spMk id="4" creationId="{41413515-0E5D-4CC8-B78D-F2C8B8FCEDAB}"/>
          </ac:spMkLst>
        </pc:spChg>
        <pc:spChg chg="add mod">
          <ac:chgData name="Alejandra Gallo Caro" userId="2ebfcead-e9d3-4d7c-a1e2-e042f1980ad1" providerId="ADAL" clId="{1EB200DB-49EE-46E9-ADCA-8999DB30E6AF}" dt="2023-01-21T20:54:59.842" v="3572" actId="20577"/>
          <ac:spMkLst>
            <pc:docMk/>
            <pc:sldMk cId="3225050467" sldId="265"/>
            <ac:spMk id="6" creationId="{8BB04148-4A1A-4D24-80F2-32674A067F0D}"/>
          </ac:spMkLst>
        </pc:spChg>
        <pc:picChg chg="add mod">
          <ac:chgData name="Alejandra Gallo Caro" userId="2ebfcead-e9d3-4d7c-a1e2-e042f1980ad1" providerId="ADAL" clId="{1EB200DB-49EE-46E9-ADCA-8999DB30E6AF}" dt="2023-01-21T00:06:35.554" v="2468"/>
          <ac:picMkLst>
            <pc:docMk/>
            <pc:sldMk cId="3225050467" sldId="265"/>
            <ac:picMk id="5" creationId="{47A491E5-224E-492B-8956-8953125E0AE2}"/>
          </ac:picMkLst>
        </pc:picChg>
      </pc:sldChg>
      <pc:sldChg chg="addSp delSp modSp add del mod">
        <pc:chgData name="Alejandra Gallo Caro" userId="2ebfcead-e9d3-4d7c-a1e2-e042f1980ad1" providerId="ADAL" clId="{1EB200DB-49EE-46E9-ADCA-8999DB30E6AF}" dt="2023-01-22T17:17:56.337" v="3933" actId="47"/>
        <pc:sldMkLst>
          <pc:docMk/>
          <pc:sldMk cId="1090368293" sldId="266"/>
        </pc:sldMkLst>
        <pc:spChg chg="add del mod">
          <ac:chgData name="Alejandra Gallo Caro" userId="2ebfcead-e9d3-4d7c-a1e2-e042f1980ad1" providerId="ADAL" clId="{1EB200DB-49EE-46E9-ADCA-8999DB30E6AF}" dt="2023-01-22T17:11:00.392" v="3870" actId="478"/>
          <ac:spMkLst>
            <pc:docMk/>
            <pc:sldMk cId="1090368293" sldId="266"/>
            <ac:spMk id="2" creationId="{8D5C9517-FEB7-48F3-9134-8C439E2234C8}"/>
          </ac:spMkLst>
        </pc:spChg>
        <pc:spChg chg="del">
          <ac:chgData name="Alejandra Gallo Caro" userId="2ebfcead-e9d3-4d7c-a1e2-e042f1980ad1" providerId="ADAL" clId="{1EB200DB-49EE-46E9-ADCA-8999DB30E6AF}" dt="2023-01-21T00:16:17.446" v="2477" actId="478"/>
          <ac:spMkLst>
            <pc:docMk/>
            <pc:sldMk cId="1090368293" sldId="266"/>
            <ac:spMk id="7" creationId="{268B4A54-B121-4858-9C96-0386655A1C4F}"/>
          </ac:spMkLst>
        </pc:spChg>
        <pc:grpChg chg="add mod">
          <ac:chgData name="Alejandra Gallo Caro" userId="2ebfcead-e9d3-4d7c-a1e2-e042f1980ad1" providerId="ADAL" clId="{1EB200DB-49EE-46E9-ADCA-8999DB30E6AF}" dt="2023-01-22T17:13:56.876" v="3888" actId="1076"/>
          <ac:grpSpMkLst>
            <pc:docMk/>
            <pc:sldMk cId="1090368293" sldId="266"/>
            <ac:grpSpMk id="8" creationId="{F33E3D5B-A1EC-47CD-A7CD-249EF17E4106}"/>
          </ac:grpSpMkLst>
        </pc:grpChg>
        <pc:picChg chg="add del mod">
          <ac:chgData name="Alejandra Gallo Caro" userId="2ebfcead-e9d3-4d7c-a1e2-e042f1980ad1" providerId="ADAL" clId="{1EB200DB-49EE-46E9-ADCA-8999DB30E6AF}" dt="2023-01-22T17:11:38.024" v="3875" actId="478"/>
          <ac:picMkLst>
            <pc:docMk/>
            <pc:sldMk cId="1090368293" sldId="266"/>
            <ac:picMk id="3" creationId="{83EAAF3E-3A1D-4E21-9B1A-1AEE5386006B}"/>
          </ac:picMkLst>
        </pc:picChg>
        <pc:picChg chg="add mod modCrop">
          <ac:chgData name="Alejandra Gallo Caro" userId="2ebfcead-e9d3-4d7c-a1e2-e042f1980ad1" providerId="ADAL" clId="{1EB200DB-49EE-46E9-ADCA-8999DB30E6AF}" dt="2023-01-22T17:12:29.682" v="3882" actId="732"/>
          <ac:picMkLst>
            <pc:docMk/>
            <pc:sldMk cId="1090368293" sldId="266"/>
            <ac:picMk id="5" creationId="{A6BE9A12-FA64-4DFA-ABBC-FA39E9964970}"/>
          </ac:picMkLst>
        </pc:picChg>
        <pc:picChg chg="add mod modCrop">
          <ac:chgData name="Alejandra Gallo Caro" userId="2ebfcead-e9d3-4d7c-a1e2-e042f1980ad1" providerId="ADAL" clId="{1EB200DB-49EE-46E9-ADCA-8999DB30E6AF}" dt="2023-01-22T17:12:21.076" v="3880" actId="164"/>
          <ac:picMkLst>
            <pc:docMk/>
            <pc:sldMk cId="1090368293" sldId="266"/>
            <ac:picMk id="7" creationId="{F2F11A00-6051-44DF-B487-BD8269B8DDFD}"/>
          </ac:picMkLst>
        </pc:picChg>
        <pc:picChg chg="del">
          <ac:chgData name="Alejandra Gallo Caro" userId="2ebfcead-e9d3-4d7c-a1e2-e042f1980ad1" providerId="ADAL" clId="{1EB200DB-49EE-46E9-ADCA-8999DB30E6AF}" dt="2023-01-21T00:16:17.446" v="2477" actId="478"/>
          <ac:picMkLst>
            <pc:docMk/>
            <pc:sldMk cId="1090368293" sldId="266"/>
            <ac:picMk id="16" creationId="{36678E15-FBD7-4ECD-9A9B-6674DAD8AA47}"/>
          </ac:picMkLst>
        </pc:picChg>
        <pc:picChg chg="del">
          <ac:chgData name="Alejandra Gallo Caro" userId="2ebfcead-e9d3-4d7c-a1e2-e042f1980ad1" providerId="ADAL" clId="{1EB200DB-49EE-46E9-ADCA-8999DB30E6AF}" dt="2023-01-21T00:16:17.446" v="2477" actId="478"/>
          <ac:picMkLst>
            <pc:docMk/>
            <pc:sldMk cId="1090368293" sldId="266"/>
            <ac:picMk id="20" creationId="{4F094505-B181-465F-9314-A51D14D052A3}"/>
          </ac:picMkLst>
        </pc:picChg>
      </pc:sldChg>
      <pc:sldChg chg="addSp delSp modSp add mod">
        <pc:chgData name="Alejandra Gallo Caro" userId="2ebfcead-e9d3-4d7c-a1e2-e042f1980ad1" providerId="ADAL" clId="{1EB200DB-49EE-46E9-ADCA-8999DB30E6AF}" dt="2023-01-21T20:44:44.686" v="3081" actId="20577"/>
        <pc:sldMkLst>
          <pc:docMk/>
          <pc:sldMk cId="2308341320" sldId="267"/>
        </pc:sldMkLst>
        <pc:spChg chg="mod">
          <ac:chgData name="Alejandra Gallo Caro" userId="2ebfcead-e9d3-4d7c-a1e2-e042f1980ad1" providerId="ADAL" clId="{1EB200DB-49EE-46E9-ADCA-8999DB30E6AF}" dt="2023-01-21T01:01:33.524" v="2531" actId="20577"/>
          <ac:spMkLst>
            <pc:docMk/>
            <pc:sldMk cId="2308341320" sldId="267"/>
            <ac:spMk id="2" creationId="{77C92551-9814-43BD-BDA1-CAD3E6067574}"/>
          </ac:spMkLst>
        </pc:spChg>
        <pc:spChg chg="del">
          <ac:chgData name="Alejandra Gallo Caro" userId="2ebfcead-e9d3-4d7c-a1e2-e042f1980ad1" providerId="ADAL" clId="{1EB200DB-49EE-46E9-ADCA-8999DB30E6AF}" dt="2023-01-21T01:01:35.803" v="2532" actId="478"/>
          <ac:spMkLst>
            <pc:docMk/>
            <pc:sldMk cId="2308341320" sldId="267"/>
            <ac:spMk id="3" creationId="{684C2BEB-FED3-4DA9-A86E-AAEB833EE224}"/>
          </ac:spMkLst>
        </pc:spChg>
        <pc:spChg chg="add mod">
          <ac:chgData name="Alejandra Gallo Caro" userId="2ebfcead-e9d3-4d7c-a1e2-e042f1980ad1" providerId="ADAL" clId="{1EB200DB-49EE-46E9-ADCA-8999DB30E6AF}" dt="2023-01-21T20:44:44.686" v="3081" actId="20577"/>
          <ac:spMkLst>
            <pc:docMk/>
            <pc:sldMk cId="2308341320" sldId="267"/>
            <ac:spMk id="5" creationId="{F5B6DAC5-9F5D-434F-ACAC-829B01E44ADE}"/>
          </ac:spMkLst>
        </pc:spChg>
      </pc:sldChg>
      <pc:sldChg chg="addSp delSp modSp add mod">
        <pc:chgData name="Alejandra Gallo Caro" userId="2ebfcead-e9d3-4d7c-a1e2-e042f1980ad1" providerId="ADAL" clId="{1EB200DB-49EE-46E9-ADCA-8999DB30E6AF}" dt="2023-01-21T20:57:16.454" v="3741" actId="20577"/>
        <pc:sldMkLst>
          <pc:docMk/>
          <pc:sldMk cId="1434815966" sldId="268"/>
        </pc:sldMkLst>
        <pc:spChg chg="mod">
          <ac:chgData name="Alejandra Gallo Caro" userId="2ebfcead-e9d3-4d7c-a1e2-e042f1980ad1" providerId="ADAL" clId="{1EB200DB-49EE-46E9-ADCA-8999DB30E6AF}" dt="2023-01-21T01:01:46.368" v="2546" actId="20577"/>
          <ac:spMkLst>
            <pc:docMk/>
            <pc:sldMk cId="1434815966" sldId="268"/>
            <ac:spMk id="2" creationId="{77C92551-9814-43BD-BDA1-CAD3E6067574}"/>
          </ac:spMkLst>
        </pc:spChg>
        <pc:spChg chg="add mod">
          <ac:chgData name="Alejandra Gallo Caro" userId="2ebfcead-e9d3-4d7c-a1e2-e042f1980ad1" providerId="ADAL" clId="{1EB200DB-49EE-46E9-ADCA-8999DB30E6AF}" dt="2023-01-21T20:57:16.454" v="3741" actId="20577"/>
          <ac:spMkLst>
            <pc:docMk/>
            <pc:sldMk cId="1434815966" sldId="268"/>
            <ac:spMk id="3" creationId="{9D2C9F29-494B-4D35-B897-C60E34A7DE97}"/>
          </ac:spMkLst>
        </pc:spChg>
        <pc:spChg chg="del">
          <ac:chgData name="Alejandra Gallo Caro" userId="2ebfcead-e9d3-4d7c-a1e2-e042f1980ad1" providerId="ADAL" clId="{1EB200DB-49EE-46E9-ADCA-8999DB30E6AF}" dt="2023-01-21T01:01:43.245" v="2534" actId="478"/>
          <ac:spMkLst>
            <pc:docMk/>
            <pc:sldMk cId="1434815966" sldId="268"/>
            <ac:spMk id="5" creationId="{F5B6DAC5-9F5D-434F-ACAC-829B01E44ADE}"/>
          </ac:spMkLst>
        </pc:spChg>
      </pc:sldChg>
      <pc:sldChg chg="addSp delSp modSp add mod modShow">
        <pc:chgData name="Alejandra Gallo Caro" userId="2ebfcead-e9d3-4d7c-a1e2-e042f1980ad1" providerId="ADAL" clId="{1EB200DB-49EE-46E9-ADCA-8999DB30E6AF}" dt="2023-01-22T17:42:16.368" v="3934" actId="729"/>
        <pc:sldMkLst>
          <pc:docMk/>
          <pc:sldMk cId="908812475" sldId="269"/>
        </pc:sldMkLst>
        <pc:spChg chg="add mod">
          <ac:chgData name="Alejandra Gallo Caro" userId="2ebfcead-e9d3-4d7c-a1e2-e042f1980ad1" providerId="ADAL" clId="{1EB200DB-49EE-46E9-ADCA-8999DB30E6AF}" dt="2023-01-22T17:17:08.258" v="3931" actId="14100"/>
          <ac:spMkLst>
            <pc:docMk/>
            <pc:sldMk cId="908812475" sldId="269"/>
            <ac:spMk id="2" creationId="{FBBAFD3A-9532-4DFB-B45F-F731B35154F9}"/>
          </ac:spMkLst>
        </pc:spChg>
        <pc:spChg chg="add mod">
          <ac:chgData name="Alejandra Gallo Caro" userId="2ebfcead-e9d3-4d7c-a1e2-e042f1980ad1" providerId="ADAL" clId="{1EB200DB-49EE-46E9-ADCA-8999DB30E6AF}" dt="2023-01-22T17:17:10.932" v="3932" actId="14100"/>
          <ac:spMkLst>
            <pc:docMk/>
            <pc:sldMk cId="908812475" sldId="269"/>
            <ac:spMk id="3" creationId="{4285C8AB-AD6D-48D9-9A4F-3BA48BD158C1}"/>
          </ac:spMkLst>
        </pc:spChg>
        <pc:spChg chg="mod">
          <ac:chgData name="Alejandra Gallo Caro" userId="2ebfcead-e9d3-4d7c-a1e2-e042f1980ad1" providerId="ADAL" clId="{1EB200DB-49EE-46E9-ADCA-8999DB30E6AF}" dt="2023-01-22T17:14:20.196" v="3912" actId="20577"/>
          <ac:spMkLst>
            <pc:docMk/>
            <pc:sldMk cId="908812475" sldId="269"/>
            <ac:spMk id="4" creationId="{41413515-0E5D-4CC8-B78D-F2C8B8FCEDAB}"/>
          </ac:spMkLst>
        </pc:spChg>
        <pc:spChg chg="del">
          <ac:chgData name="Alejandra Gallo Caro" userId="2ebfcead-e9d3-4d7c-a1e2-e042f1980ad1" providerId="ADAL" clId="{1EB200DB-49EE-46E9-ADCA-8999DB30E6AF}" dt="2023-01-22T17:14:22.670" v="3913" actId="478"/>
          <ac:spMkLst>
            <pc:docMk/>
            <pc:sldMk cId="908812475" sldId="269"/>
            <ac:spMk id="6" creationId="{8BB04148-4A1A-4D24-80F2-32674A067F0D}"/>
          </ac:spMkLst>
        </pc:spChg>
        <pc:grpChg chg="add mod ord">
          <ac:chgData name="Alejandra Gallo Caro" userId="2ebfcead-e9d3-4d7c-a1e2-e042f1980ad1" providerId="ADAL" clId="{1EB200DB-49EE-46E9-ADCA-8999DB30E6AF}" dt="2023-01-22T17:16:09.638" v="3924" actId="1076"/>
          <ac:grpSpMkLst>
            <pc:docMk/>
            <pc:sldMk cId="908812475" sldId="269"/>
            <ac:grpSpMk id="7" creationId="{3D62716A-FD09-435B-AA8F-7E394944D6A5}"/>
          </ac:grpSpMkLst>
        </pc:grpChg>
        <pc:picChg chg="del">
          <ac:chgData name="Alejandra Gallo Caro" userId="2ebfcead-e9d3-4d7c-a1e2-e042f1980ad1" providerId="ADAL" clId="{1EB200DB-49EE-46E9-ADCA-8999DB30E6AF}" dt="2023-01-22T17:14:22.670" v="3913" actId="478"/>
          <ac:picMkLst>
            <pc:docMk/>
            <pc:sldMk cId="908812475" sldId="269"/>
            <ac:picMk id="5" creationId="{47A491E5-224E-492B-8956-8953125E0AE2}"/>
          </ac:picMkLst>
        </pc:picChg>
        <pc:picChg chg="mod">
          <ac:chgData name="Alejandra Gallo Caro" userId="2ebfcead-e9d3-4d7c-a1e2-e042f1980ad1" providerId="ADAL" clId="{1EB200DB-49EE-46E9-ADCA-8999DB30E6AF}" dt="2023-01-22T17:14:25.978" v="3914"/>
          <ac:picMkLst>
            <pc:docMk/>
            <pc:sldMk cId="908812475" sldId="269"/>
            <ac:picMk id="8" creationId="{2D305AD7-C339-452A-8DC3-04825F5D8F0D}"/>
          </ac:picMkLst>
        </pc:picChg>
        <pc:picChg chg="mod modCrop">
          <ac:chgData name="Alejandra Gallo Caro" userId="2ebfcead-e9d3-4d7c-a1e2-e042f1980ad1" providerId="ADAL" clId="{1EB200DB-49EE-46E9-ADCA-8999DB30E6AF}" dt="2023-01-22T17:14:38.953" v="3916" actId="732"/>
          <ac:picMkLst>
            <pc:docMk/>
            <pc:sldMk cId="908812475" sldId="269"/>
            <ac:picMk id="9" creationId="{25103E17-6D6F-481C-9712-9666D44486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65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723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191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5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0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98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2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6203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7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693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445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9DD801-9A13-47DB-B667-3F0139AF261F}" type="datetimeFigureOut">
              <a:rPr lang="es-CO" smtClean="0"/>
              <a:t>22/01/2023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910D0D-B25F-4B58-9041-90208B98ED91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2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3B9D2-7764-4E3D-846D-A6823309A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Precios de tiquetes aéreos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8725A4-3C84-4598-8958-097B4E8FC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Alejandra Gallo caro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205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2551-9814-43BD-BDA1-CAD3E6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O" dirty="0"/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9D2C9F29-494B-4D35-B897-C60E34A7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Los precios de los tiquetes tienden a aumentar cuando están mas cerca a la fecha de viaje, aproximadamente a 15 días del viaje. Por tanto, para obtener un tiquete a un buen precio es recomendable comprarlo máximo con 20 días de anticipación.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aerolínea que ofrece mejores precios es Air Asia, mientras que Air India y </a:t>
            </a:r>
            <a:r>
              <a:rPr lang="es-ES" dirty="0" err="1"/>
              <a:t>Vistara</a:t>
            </a:r>
            <a:r>
              <a:rPr lang="es-ES" dirty="0"/>
              <a:t> manejan unos precios superiores para la clase económica.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La predicción de precios de tiquetes aéreos tiene un score del 98.6%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48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2551-9814-43BD-BDA1-CAD3E6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C2BEB-FED3-4DA9-A86E-AAEB833E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Información de tiquetes aéreos reservados entre el 11 de Febrero 2022 y el 31 Marzo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realizados entre las 6 principales ciudades de la India: Bangalore, Chennai, Delhi, Hyderabad, Kolkata, Mumbai.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de 6 aerolíneas: </a:t>
            </a:r>
            <a:r>
              <a:rPr lang="es-ES" dirty="0" err="1"/>
              <a:t>Vistara</a:t>
            </a:r>
            <a:r>
              <a:rPr lang="es-ES" dirty="0"/>
              <a:t>, Air India, </a:t>
            </a:r>
            <a:r>
              <a:rPr lang="es-ES" dirty="0" err="1"/>
              <a:t>Spice</a:t>
            </a:r>
            <a:r>
              <a:rPr lang="es-ES" dirty="0"/>
              <a:t> Jet, 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, </a:t>
            </a:r>
            <a:r>
              <a:rPr lang="es-ES" dirty="0" err="1"/>
              <a:t>Indigo</a:t>
            </a:r>
            <a:r>
              <a:rPr lang="es-ES" dirty="0"/>
              <a:t> y </a:t>
            </a:r>
            <a:r>
              <a:rPr lang="es-ES" dirty="0" err="1"/>
              <a:t>Airasia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directos y con escalas.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Vuelos reservados en clase económica y </a:t>
            </a:r>
            <a:r>
              <a:rPr lang="es-ES" dirty="0" err="1"/>
              <a:t>business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Días entre la fecha de reserva y el vuelo.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Duración del vuelo en horas.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3027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2551-9814-43BD-BDA1-CAD3E60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B6DAC5-9F5D-434F-ACAC-829B01E4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Visualización: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varia el precio del tiquete aéreo en clase </a:t>
            </a:r>
            <a:r>
              <a:rPr lang="es-ES" dirty="0" err="1"/>
              <a:t>económinca</a:t>
            </a:r>
            <a:r>
              <a:rPr lang="es-ES" dirty="0"/>
              <a:t> vs clase </a:t>
            </a:r>
            <a:r>
              <a:rPr lang="es-ES" dirty="0" err="1"/>
              <a:t>business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varia el precio del tiquete aéreo según la aerolínea.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Como varia el precio del tiquete aéreo al reservar X días antes del vuelo.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None/>
            </a:pPr>
            <a:r>
              <a:rPr lang="es-ES" dirty="0"/>
              <a:t>Modelo Machine </a:t>
            </a:r>
            <a:r>
              <a:rPr lang="es-ES" dirty="0" err="1"/>
              <a:t>Learning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Definir un modelo de regresión para predecir los precios de los tiquetes aéreos. </a:t>
            </a:r>
          </a:p>
          <a:p>
            <a:pPr>
              <a:buFont typeface="Courier New" panose="02070309020205020404" pitchFamily="49" charset="0"/>
              <a:buChar char="o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834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7A7EC7-37A3-46E5-9F71-2EFC1605B2E4}"/>
              </a:ext>
            </a:extLst>
          </p:cNvPr>
          <p:cNvSpPr txBox="1"/>
          <p:nvPr/>
        </p:nvSpPr>
        <p:spPr>
          <a:xfrm>
            <a:off x="7458075" y="3828959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observan algunos precios atípicos en la clase </a:t>
            </a:r>
            <a:r>
              <a:rPr lang="es-ES" dirty="0" err="1"/>
              <a:t>business</a:t>
            </a:r>
            <a:r>
              <a:rPr lang="es-ES" dirty="0"/>
              <a:t>, en donde el precio estuvo en el mismo rango de la clase económica, tal vez conseguidos en ofertas. 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AA0EF5-93CF-4FBA-91B0-C702B30F5FDB}"/>
              </a:ext>
            </a:extLst>
          </p:cNvPr>
          <p:cNvSpPr txBox="1"/>
          <p:nvPr/>
        </p:nvSpPr>
        <p:spPr>
          <a:xfrm>
            <a:off x="7458074" y="1390029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precio de los tiquetes aéreos en clase </a:t>
            </a:r>
            <a:r>
              <a:rPr lang="es-ES" dirty="0" err="1"/>
              <a:t>business</a:t>
            </a:r>
            <a:r>
              <a:rPr lang="es-ES" dirty="0"/>
              <a:t> es la mas costosa, oscilando entre 20.000 y 120.000 rupias.</a:t>
            </a:r>
          </a:p>
          <a:p>
            <a:r>
              <a:rPr lang="es-ES" dirty="0"/>
              <a:t>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68B4A54-B121-4858-9C96-0386655A1C4F}"/>
              </a:ext>
            </a:extLst>
          </p:cNvPr>
          <p:cNvSpPr txBox="1"/>
          <p:nvPr/>
        </p:nvSpPr>
        <p:spPr>
          <a:xfrm>
            <a:off x="7458074" y="2609494"/>
            <a:ext cx="41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Son pocos las reservas en clase </a:t>
            </a:r>
            <a:r>
              <a:rPr lang="es-ES" dirty="0" err="1"/>
              <a:t>business</a:t>
            </a:r>
            <a:r>
              <a:rPr lang="es-ES" dirty="0"/>
              <a:t> para vuelos de duración mayor a 30 horas.</a:t>
            </a:r>
          </a:p>
          <a:p>
            <a:r>
              <a:rPr lang="es-ES" dirty="0"/>
              <a:t> 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21FA0E7-934E-456F-87C6-D2B4C1E0F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334121"/>
            <a:ext cx="64198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83E8009-B675-4E1A-AE84-052B3DC5E96B}"/>
              </a:ext>
            </a:extLst>
          </p:cNvPr>
          <p:cNvSpPr txBox="1"/>
          <p:nvPr/>
        </p:nvSpPr>
        <p:spPr>
          <a:xfrm>
            <a:off x="653270" y="4286250"/>
            <a:ext cx="10580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/>
              <a:t>El 43% de los vuelos reservados son con la aerolínea Vistara, seguida de Air India.</a:t>
            </a:r>
          </a:p>
          <a:p>
            <a:pPr algn="just"/>
            <a:endParaRPr lang="es-E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/>
              <a:t>La aerolínea que ofrece precios de vuelos mas bajos es Air Asia, sin embargo solo el 5.4% de las reservas fueron con esta aerolínea.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/>
              <a:t>La aerolínea Vistara y Air India manejan los precios mas altos, donde un 25% de los precios están por encima de 11.000 rupias, y son las dos aerolíneas que cuentan con mas reservas (43% y 27% respectivamente).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50633AE-F106-465A-B13B-DC2CABE4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" y="275887"/>
            <a:ext cx="4629150" cy="37754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5E0607-6343-4550-8574-CB5F4A1DD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03" y="337764"/>
            <a:ext cx="6042175" cy="36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6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E83E8009-B675-4E1A-AE84-052B3DC5E96B}"/>
              </a:ext>
            </a:extLst>
          </p:cNvPr>
          <p:cNvSpPr txBox="1"/>
          <p:nvPr/>
        </p:nvSpPr>
        <p:spPr>
          <a:xfrm>
            <a:off x="544543" y="4981575"/>
            <a:ext cx="1058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Del top 10 de las rutas con mayor reservas se concluye: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ruta Mumbai – Delhi tiene el precio promedio mas bajo.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ruta Kolkata – Delhi se consigue con un precio mayor a las demás rutas que están en el top 10. 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3963CA-994F-4044-B86E-04C0E650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57845"/>
            <a:ext cx="7886700" cy="37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4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68B4A54-B121-4858-9C96-0386655A1C4F}"/>
              </a:ext>
            </a:extLst>
          </p:cNvPr>
          <p:cNvSpPr txBox="1"/>
          <p:nvPr/>
        </p:nvSpPr>
        <p:spPr>
          <a:xfrm>
            <a:off x="7924798" y="1299012"/>
            <a:ext cx="41052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Los precios de los tiquetes tienden a aumentar de precio cuando están mas cerca a la fecha de viaje: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Clase económica: </a:t>
            </a:r>
            <a:r>
              <a:rPr lang="es-ES" dirty="0"/>
              <a:t>Aproximadamente el precio va incrementando desde faltando 15 días para la fecha de vuelo.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Clase </a:t>
            </a:r>
            <a:r>
              <a:rPr lang="es-ES" b="1" dirty="0" err="1"/>
              <a:t>business</a:t>
            </a:r>
            <a:r>
              <a:rPr lang="es-ES" b="1" dirty="0"/>
              <a:t>: </a:t>
            </a:r>
            <a:r>
              <a:rPr lang="es-ES" dirty="0"/>
              <a:t>Solo dos aerolíneas prestan este servicio y el precio tiende a la alza cuando se compra el tiquete con aproximadamente 5 días de antelación al viaje. </a:t>
            </a:r>
            <a:endParaRPr lang="es-CO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6678E15-FBD7-4ECD-9A9B-6674DAD8A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" y="657225"/>
            <a:ext cx="7591015" cy="237157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F094505-B181-465F-9314-A51D14D0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5672"/>
            <a:ext cx="7458073" cy="22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8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3D62716A-FD09-435B-AA8F-7E394944D6A5}"/>
              </a:ext>
            </a:extLst>
          </p:cNvPr>
          <p:cNvGrpSpPr/>
          <p:nvPr/>
        </p:nvGrpSpPr>
        <p:grpSpPr>
          <a:xfrm>
            <a:off x="2876550" y="2038350"/>
            <a:ext cx="3952875" cy="4275419"/>
            <a:chOff x="2580640" y="164174"/>
            <a:chExt cx="4620260" cy="464456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D305AD7-C339-452A-8DC3-04825F5D8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224" r="62104"/>
            <a:stretch/>
          </p:blipFill>
          <p:spPr>
            <a:xfrm>
              <a:off x="2580640" y="164174"/>
              <a:ext cx="4620260" cy="3722081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25103E17-6D6F-481C-9712-9666D44486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76" r="63612" b="37301"/>
            <a:stretch/>
          </p:blipFill>
          <p:spPr>
            <a:xfrm>
              <a:off x="2697728" y="3962400"/>
              <a:ext cx="4436497" cy="846337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41413515-0E5D-4CC8-B78D-F2C8B8FCEDAB}"/>
              </a:ext>
            </a:extLst>
          </p:cNvPr>
          <p:cNvSpPr txBox="1">
            <a:spLocks/>
          </p:cNvSpPr>
          <p:nvPr/>
        </p:nvSpPr>
        <p:spPr>
          <a:xfrm>
            <a:off x="1066800" y="9247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Mapa de correlación</a:t>
            </a:r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BBAFD3A-9532-4DFB-B45F-F731B35154F9}"/>
              </a:ext>
            </a:extLst>
          </p:cNvPr>
          <p:cNvSpPr/>
          <p:nvPr/>
        </p:nvSpPr>
        <p:spPr>
          <a:xfrm>
            <a:off x="3343276" y="3228975"/>
            <a:ext cx="1905000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285C8AB-AD6D-48D9-9A4F-3BA48BD158C1}"/>
              </a:ext>
            </a:extLst>
          </p:cNvPr>
          <p:cNvSpPr/>
          <p:nvPr/>
        </p:nvSpPr>
        <p:spPr>
          <a:xfrm>
            <a:off x="4933950" y="3228975"/>
            <a:ext cx="314326" cy="27042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8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413515-0E5D-4CC8-B78D-F2C8B8FCEDAB}"/>
              </a:ext>
            </a:extLst>
          </p:cNvPr>
          <p:cNvSpPr txBox="1">
            <a:spLocks/>
          </p:cNvSpPr>
          <p:nvPr/>
        </p:nvSpPr>
        <p:spPr>
          <a:xfrm>
            <a:off x="1066800" y="92477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Evaluación de Modelos de predicción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A491E5-224E-492B-8956-8953125E0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033587"/>
            <a:ext cx="7515225" cy="24098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B04148-4A1A-4D24-80F2-32674A067F0D}"/>
              </a:ext>
            </a:extLst>
          </p:cNvPr>
          <p:cNvSpPr txBox="1"/>
          <p:nvPr/>
        </p:nvSpPr>
        <p:spPr>
          <a:xfrm>
            <a:off x="805671" y="5053230"/>
            <a:ext cx="1058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modelo que mejor se ajusta a los datos es el </a:t>
            </a:r>
            <a:r>
              <a:rPr lang="es-ES" dirty="0" err="1"/>
              <a:t>Random</a:t>
            </a:r>
            <a:r>
              <a:rPr lang="es-ES" dirty="0"/>
              <a:t> Forest </a:t>
            </a:r>
            <a:r>
              <a:rPr lang="es-ES" dirty="0" err="1"/>
              <a:t>Regressor</a:t>
            </a:r>
            <a:r>
              <a:rPr lang="es-ES" dirty="0"/>
              <a:t>, en un 98.53%.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250504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</TotalTime>
  <Words>555</Words>
  <Application>Microsoft Office PowerPoint</Application>
  <PresentationFormat>Panorámica</PresentationFormat>
  <Paragraphs>42</Paragraphs>
  <Slides>10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Retrospección</vt:lpstr>
      <vt:lpstr>Precios de tiquetes aéreos</vt:lpstr>
      <vt:lpstr>Dataset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Precios de tiquetes aéreos</dc:title>
  <dc:creator>Alejandra Gallo Caro</dc:creator>
  <cp:lastModifiedBy>Alejandra Gallo Caro</cp:lastModifiedBy>
  <cp:revision>15</cp:revision>
  <dcterms:created xsi:type="dcterms:W3CDTF">2023-01-13T01:02:30Z</dcterms:created>
  <dcterms:modified xsi:type="dcterms:W3CDTF">2023-01-22T17:42:27Z</dcterms:modified>
</cp:coreProperties>
</file>