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70" r:id="rId5"/>
    <p:sldId id="260" r:id="rId6"/>
    <p:sldId id="271" r:id="rId7"/>
    <p:sldId id="272" r:id="rId8"/>
    <p:sldId id="261" r:id="rId9"/>
    <p:sldId id="273" r:id="rId10"/>
    <p:sldId id="274" r:id="rId11"/>
    <p:sldId id="265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jandra Gallo Caro" userId="2ebfcead-e9d3-4d7c-a1e2-e042f1980ad1" providerId="ADAL" clId="{1EB200DB-49EE-46E9-ADCA-8999DB30E6AF}"/>
    <pc:docChg chg="undo custSel addSld delSld modSld sldOrd">
      <pc:chgData name="Alejandra Gallo Caro" userId="2ebfcead-e9d3-4d7c-a1e2-e042f1980ad1" providerId="ADAL" clId="{1EB200DB-49EE-46E9-ADCA-8999DB30E6AF}" dt="2023-01-22T17:42:16.368" v="3934" actId="729"/>
      <pc:docMkLst>
        <pc:docMk/>
      </pc:docMkLst>
      <pc:sldChg chg="modSp mod">
        <pc:chgData name="Alejandra Gallo Caro" userId="2ebfcead-e9d3-4d7c-a1e2-e042f1980ad1" providerId="ADAL" clId="{1EB200DB-49EE-46E9-ADCA-8999DB30E6AF}" dt="2023-01-21T01:12:44.727" v="2566" actId="20577"/>
        <pc:sldMkLst>
          <pc:docMk/>
          <pc:sldMk cId="3502059428" sldId="256"/>
        </pc:sldMkLst>
        <pc:spChg chg="mod">
          <ac:chgData name="Alejandra Gallo Caro" userId="2ebfcead-e9d3-4d7c-a1e2-e042f1980ad1" providerId="ADAL" clId="{1EB200DB-49EE-46E9-ADCA-8999DB30E6AF}" dt="2023-01-21T01:12:44.727" v="2566" actId="20577"/>
          <ac:spMkLst>
            <pc:docMk/>
            <pc:sldMk cId="3502059428" sldId="256"/>
            <ac:spMk id="3" creationId="{368725A4-3C84-4598-8958-097B4E8FCB1B}"/>
          </ac:spMkLst>
        </pc:spChg>
      </pc:sldChg>
      <pc:sldChg chg="modSp mod">
        <pc:chgData name="Alejandra Gallo Caro" userId="2ebfcead-e9d3-4d7c-a1e2-e042f1980ad1" providerId="ADAL" clId="{1EB200DB-49EE-46E9-ADCA-8999DB30E6AF}" dt="2023-01-13T01:35:10.187" v="128" actId="20577"/>
        <pc:sldMkLst>
          <pc:docMk/>
          <pc:sldMk cId="1973027881" sldId="257"/>
        </pc:sldMkLst>
        <pc:spChg chg="mod">
          <ac:chgData name="Alejandra Gallo Caro" userId="2ebfcead-e9d3-4d7c-a1e2-e042f1980ad1" providerId="ADAL" clId="{1EB200DB-49EE-46E9-ADCA-8999DB30E6AF}" dt="2023-01-13T01:35:10.187" v="128" actId="20577"/>
          <ac:spMkLst>
            <pc:docMk/>
            <pc:sldMk cId="1973027881" sldId="257"/>
            <ac:spMk id="3" creationId="{684C2BEB-FED3-4DA9-A86E-AAEB833EE224}"/>
          </ac:spMkLst>
        </pc:spChg>
      </pc:sldChg>
      <pc:sldChg chg="modSp add del mod">
        <pc:chgData name="Alejandra Gallo Caro" userId="2ebfcead-e9d3-4d7c-a1e2-e042f1980ad1" providerId="ADAL" clId="{1EB200DB-49EE-46E9-ADCA-8999DB30E6AF}" dt="2023-01-13T01:34:05.838" v="51" actId="47"/>
        <pc:sldMkLst>
          <pc:docMk/>
          <pc:sldMk cId="2130995466" sldId="258"/>
        </pc:sldMkLst>
        <pc:spChg chg="mod">
          <ac:chgData name="Alejandra Gallo Caro" userId="2ebfcead-e9d3-4d7c-a1e2-e042f1980ad1" providerId="ADAL" clId="{1EB200DB-49EE-46E9-ADCA-8999DB30E6AF}" dt="2023-01-13T01:33:58.870" v="40" actId="20577"/>
          <ac:spMkLst>
            <pc:docMk/>
            <pc:sldMk cId="2130995466" sldId="258"/>
            <ac:spMk id="3" creationId="{684C2BEB-FED3-4DA9-A86E-AAEB833EE224}"/>
          </ac:spMkLst>
        </pc:spChg>
      </pc:sldChg>
      <pc:sldChg chg="addSp delSp modSp add del mod">
        <pc:chgData name="Alejandra Gallo Caro" userId="2ebfcead-e9d3-4d7c-a1e2-e042f1980ad1" providerId="ADAL" clId="{1EB200DB-49EE-46E9-ADCA-8999DB30E6AF}" dt="2023-01-13T01:33:15.554" v="29" actId="47"/>
        <pc:sldMkLst>
          <pc:docMk/>
          <pc:sldMk cId="1637731423" sldId="259"/>
        </pc:sldMkLst>
        <pc:spChg chg="mod">
          <ac:chgData name="Alejandra Gallo Caro" userId="2ebfcead-e9d3-4d7c-a1e2-e042f1980ad1" providerId="ADAL" clId="{1EB200DB-49EE-46E9-ADCA-8999DB30E6AF}" dt="2023-01-13T01:29:09.580" v="25" actId="20577"/>
          <ac:spMkLst>
            <pc:docMk/>
            <pc:sldMk cId="1637731423" sldId="259"/>
            <ac:spMk id="2" creationId="{77C92551-9814-43BD-BDA1-CAD3E6067574}"/>
          </ac:spMkLst>
        </pc:spChg>
        <pc:spChg chg="del">
          <ac:chgData name="Alejandra Gallo Caro" userId="2ebfcead-e9d3-4d7c-a1e2-e042f1980ad1" providerId="ADAL" clId="{1EB200DB-49EE-46E9-ADCA-8999DB30E6AF}" dt="2023-01-13T01:29:13.044" v="26" actId="478"/>
          <ac:spMkLst>
            <pc:docMk/>
            <pc:sldMk cId="1637731423" sldId="259"/>
            <ac:spMk id="3" creationId="{684C2BEB-FED3-4DA9-A86E-AAEB833EE224}"/>
          </ac:spMkLst>
        </pc:spChg>
        <pc:spChg chg="add del mod">
          <ac:chgData name="Alejandra Gallo Caro" userId="2ebfcead-e9d3-4d7c-a1e2-e042f1980ad1" providerId="ADAL" clId="{1EB200DB-49EE-46E9-ADCA-8999DB30E6AF}" dt="2023-01-13T01:29:16.538" v="27" actId="478"/>
          <ac:spMkLst>
            <pc:docMk/>
            <pc:sldMk cId="1637731423" sldId="259"/>
            <ac:spMk id="5" creationId="{C4D6504F-0F65-4631-9CAE-1982FD5E0445}"/>
          </ac:spMkLst>
        </pc:spChg>
      </pc:sldChg>
      <pc:sldChg chg="addSp delSp modSp new mod">
        <pc:chgData name="Alejandra Gallo Caro" userId="2ebfcead-e9d3-4d7c-a1e2-e042f1980ad1" providerId="ADAL" clId="{1EB200DB-49EE-46E9-ADCA-8999DB30E6AF}" dt="2023-01-21T00:42:08.910" v="2512" actId="1076"/>
        <pc:sldMkLst>
          <pc:docMk/>
          <pc:sldMk cId="438724439" sldId="260"/>
        </pc:sldMkLst>
        <pc:spChg chg="add mod">
          <ac:chgData name="Alejandra Gallo Caro" userId="2ebfcead-e9d3-4d7c-a1e2-e042f1980ad1" providerId="ADAL" clId="{1EB200DB-49EE-46E9-ADCA-8999DB30E6AF}" dt="2023-01-21T00:38:58.130" v="2508" actId="1036"/>
          <ac:spMkLst>
            <pc:docMk/>
            <pc:sldMk cId="438724439" sldId="260"/>
            <ac:spMk id="4" creationId="{697A7EC7-37A3-46E5-9F71-2EFC1605B2E4}"/>
          </ac:spMkLst>
        </pc:spChg>
        <pc:spChg chg="add del mod">
          <ac:chgData name="Alejandra Gallo Caro" userId="2ebfcead-e9d3-4d7c-a1e2-e042f1980ad1" providerId="ADAL" clId="{1EB200DB-49EE-46E9-ADCA-8999DB30E6AF}" dt="2023-01-21T00:38:46.565" v="2483" actId="478"/>
          <ac:spMkLst>
            <pc:docMk/>
            <pc:sldMk cId="438724439" sldId="260"/>
            <ac:spMk id="5" creationId="{31B6804E-0389-452F-B306-B4D4E8C44E7F}"/>
          </ac:spMkLst>
        </pc:spChg>
        <pc:spChg chg="add mod">
          <ac:chgData name="Alejandra Gallo Caro" userId="2ebfcead-e9d3-4d7c-a1e2-e042f1980ad1" providerId="ADAL" clId="{1EB200DB-49EE-46E9-ADCA-8999DB30E6AF}" dt="2023-01-21T00:41:23.549" v="2509" actId="20577"/>
          <ac:spMkLst>
            <pc:docMk/>
            <pc:sldMk cId="438724439" sldId="260"/>
            <ac:spMk id="6" creationId="{47AA0EF5-93CF-4FBA-91B0-C702B30F5FDB}"/>
          </ac:spMkLst>
        </pc:spChg>
        <pc:spChg chg="add mod">
          <ac:chgData name="Alejandra Gallo Caro" userId="2ebfcead-e9d3-4d7c-a1e2-e042f1980ad1" providerId="ADAL" clId="{1EB200DB-49EE-46E9-ADCA-8999DB30E6AF}" dt="2023-01-21T00:38:58.130" v="2508" actId="1036"/>
          <ac:spMkLst>
            <pc:docMk/>
            <pc:sldMk cId="438724439" sldId="260"/>
            <ac:spMk id="7" creationId="{268B4A54-B121-4858-9C96-0386655A1C4F}"/>
          </ac:spMkLst>
        </pc:spChg>
        <pc:picChg chg="add del mod ord">
          <ac:chgData name="Alejandra Gallo Caro" userId="2ebfcead-e9d3-4d7c-a1e2-e042f1980ad1" providerId="ADAL" clId="{1EB200DB-49EE-46E9-ADCA-8999DB30E6AF}" dt="2023-01-21T00:38:44.881" v="2482" actId="478"/>
          <ac:picMkLst>
            <pc:docMk/>
            <pc:sldMk cId="438724439" sldId="260"/>
            <ac:picMk id="3" creationId="{5EEA171C-AA22-4921-A61C-DF13B77BD392}"/>
          </ac:picMkLst>
        </pc:picChg>
        <pc:picChg chg="add del mod">
          <ac:chgData name="Alejandra Gallo Caro" userId="2ebfcead-e9d3-4d7c-a1e2-e042f1980ad1" providerId="ADAL" clId="{1EB200DB-49EE-46E9-ADCA-8999DB30E6AF}" dt="2023-01-21T00:42:03.515" v="2510" actId="478"/>
          <ac:picMkLst>
            <pc:docMk/>
            <pc:sldMk cId="438724439" sldId="260"/>
            <ac:picMk id="8" creationId="{90FCA5D8-E23A-4519-9D5F-B11D7297B4EA}"/>
          </ac:picMkLst>
        </pc:picChg>
        <pc:picChg chg="add mod">
          <ac:chgData name="Alejandra Gallo Caro" userId="2ebfcead-e9d3-4d7c-a1e2-e042f1980ad1" providerId="ADAL" clId="{1EB200DB-49EE-46E9-ADCA-8999DB30E6AF}" dt="2023-01-21T00:42:08.910" v="2512" actId="1076"/>
          <ac:picMkLst>
            <pc:docMk/>
            <pc:sldMk cId="438724439" sldId="260"/>
            <ac:picMk id="10" creationId="{321FA0E7-934E-456F-87C6-D2B4C1E0F56B}"/>
          </ac:picMkLst>
        </pc:picChg>
      </pc:sldChg>
      <pc:sldChg chg="addSp delSp modSp add mod ord">
        <pc:chgData name="Alejandra Gallo Caro" userId="2ebfcead-e9d3-4d7c-a1e2-e042f1980ad1" providerId="ADAL" clId="{1EB200DB-49EE-46E9-ADCA-8999DB30E6AF}" dt="2023-01-13T04:01:45.837" v="2415"/>
        <pc:sldMkLst>
          <pc:docMk/>
          <pc:sldMk cId="1230487964" sldId="261"/>
        </pc:sldMkLst>
        <pc:spChg chg="del">
          <ac:chgData name="Alejandra Gallo Caro" userId="2ebfcead-e9d3-4d7c-a1e2-e042f1980ad1" providerId="ADAL" clId="{1EB200DB-49EE-46E9-ADCA-8999DB30E6AF}" dt="2023-01-13T03:07:37.161" v="1387" actId="478"/>
          <ac:spMkLst>
            <pc:docMk/>
            <pc:sldMk cId="1230487964" sldId="261"/>
            <ac:spMk id="4" creationId="{697A7EC7-37A3-46E5-9F71-2EFC1605B2E4}"/>
          </ac:spMkLst>
        </pc:spChg>
        <pc:spChg chg="del">
          <ac:chgData name="Alejandra Gallo Caro" userId="2ebfcead-e9d3-4d7c-a1e2-e042f1980ad1" providerId="ADAL" clId="{1EB200DB-49EE-46E9-ADCA-8999DB30E6AF}" dt="2023-01-13T02:59:48.165" v="708" actId="478"/>
          <ac:spMkLst>
            <pc:docMk/>
            <pc:sldMk cId="1230487964" sldId="261"/>
            <ac:spMk id="5" creationId="{31B6804E-0389-452F-B306-B4D4E8C44E7F}"/>
          </ac:spMkLst>
        </pc:spChg>
        <pc:spChg chg="del">
          <ac:chgData name="Alejandra Gallo Caro" userId="2ebfcead-e9d3-4d7c-a1e2-e042f1980ad1" providerId="ADAL" clId="{1EB200DB-49EE-46E9-ADCA-8999DB30E6AF}" dt="2023-01-13T02:59:49.249" v="709" actId="478"/>
          <ac:spMkLst>
            <pc:docMk/>
            <pc:sldMk cId="1230487964" sldId="261"/>
            <ac:spMk id="6" creationId="{47AA0EF5-93CF-4FBA-91B0-C702B30F5FDB}"/>
          </ac:spMkLst>
        </pc:spChg>
        <pc:spChg chg="mod">
          <ac:chgData name="Alejandra Gallo Caro" userId="2ebfcead-e9d3-4d7c-a1e2-e042f1980ad1" providerId="ADAL" clId="{1EB200DB-49EE-46E9-ADCA-8999DB30E6AF}" dt="2023-01-13T03:28:42.998" v="1441" actId="1076"/>
          <ac:spMkLst>
            <pc:docMk/>
            <pc:sldMk cId="1230487964" sldId="261"/>
            <ac:spMk id="7" creationId="{268B4A54-B121-4858-9C96-0386655A1C4F}"/>
          </ac:spMkLst>
        </pc:spChg>
        <pc:picChg chg="del">
          <ac:chgData name="Alejandra Gallo Caro" userId="2ebfcead-e9d3-4d7c-a1e2-e042f1980ad1" providerId="ADAL" clId="{1EB200DB-49EE-46E9-ADCA-8999DB30E6AF}" dt="2023-01-13T02:59:45.629" v="707" actId="478"/>
          <ac:picMkLst>
            <pc:docMk/>
            <pc:sldMk cId="1230487964" sldId="261"/>
            <ac:picMk id="3" creationId="{5EEA171C-AA22-4921-A61C-DF13B77BD392}"/>
          </ac:picMkLst>
        </pc:picChg>
        <pc:picChg chg="add del mod">
          <ac:chgData name="Alejandra Gallo Caro" userId="2ebfcead-e9d3-4d7c-a1e2-e042f1980ad1" providerId="ADAL" clId="{1EB200DB-49EE-46E9-ADCA-8999DB30E6AF}" dt="2023-01-13T03:02:33.682" v="719" actId="478"/>
          <ac:picMkLst>
            <pc:docMk/>
            <pc:sldMk cId="1230487964" sldId="261"/>
            <ac:picMk id="8" creationId="{498DD5C3-D5E7-4E75-9095-0E2063F38D29}"/>
          </ac:picMkLst>
        </pc:picChg>
        <pc:picChg chg="add del mod">
          <ac:chgData name="Alejandra Gallo Caro" userId="2ebfcead-e9d3-4d7c-a1e2-e042f1980ad1" providerId="ADAL" clId="{1EB200DB-49EE-46E9-ADCA-8999DB30E6AF}" dt="2023-01-13T03:03:04.941" v="726" actId="478"/>
          <ac:picMkLst>
            <pc:docMk/>
            <pc:sldMk cId="1230487964" sldId="261"/>
            <ac:picMk id="10" creationId="{FEB817BD-02BA-47BA-B4D5-C23853784425}"/>
          </ac:picMkLst>
        </pc:picChg>
        <pc:picChg chg="add del mod">
          <ac:chgData name="Alejandra Gallo Caro" userId="2ebfcead-e9d3-4d7c-a1e2-e042f1980ad1" providerId="ADAL" clId="{1EB200DB-49EE-46E9-ADCA-8999DB30E6AF}" dt="2023-01-13T03:26:10.798" v="1415" actId="478"/>
          <ac:picMkLst>
            <pc:docMk/>
            <pc:sldMk cId="1230487964" sldId="261"/>
            <ac:picMk id="12" creationId="{FA6E93FF-CB30-4EB8-93FE-6E0757D0AD4F}"/>
          </ac:picMkLst>
        </pc:picChg>
        <pc:picChg chg="add del mod">
          <ac:chgData name="Alejandra Gallo Caro" userId="2ebfcead-e9d3-4d7c-a1e2-e042f1980ad1" providerId="ADAL" clId="{1EB200DB-49EE-46E9-ADCA-8999DB30E6AF}" dt="2023-01-13T03:26:34.141" v="1422" actId="478"/>
          <ac:picMkLst>
            <pc:docMk/>
            <pc:sldMk cId="1230487964" sldId="261"/>
            <ac:picMk id="14" creationId="{7076DDB7-1554-4E2F-A5D5-A60E568AE2F1}"/>
          </ac:picMkLst>
        </pc:picChg>
        <pc:picChg chg="add mod">
          <ac:chgData name="Alejandra Gallo Caro" userId="2ebfcead-e9d3-4d7c-a1e2-e042f1980ad1" providerId="ADAL" clId="{1EB200DB-49EE-46E9-ADCA-8999DB30E6AF}" dt="2023-01-13T03:26:22.620" v="1421" actId="14100"/>
          <ac:picMkLst>
            <pc:docMk/>
            <pc:sldMk cId="1230487964" sldId="261"/>
            <ac:picMk id="16" creationId="{36678E15-FBD7-4ECD-9A9B-6674DAD8AA47}"/>
          </ac:picMkLst>
        </pc:picChg>
        <pc:picChg chg="add del mod">
          <ac:chgData name="Alejandra Gallo Caro" userId="2ebfcead-e9d3-4d7c-a1e2-e042f1980ad1" providerId="ADAL" clId="{1EB200DB-49EE-46E9-ADCA-8999DB30E6AF}" dt="2023-01-13T03:27:00.583" v="1427" actId="478"/>
          <ac:picMkLst>
            <pc:docMk/>
            <pc:sldMk cId="1230487964" sldId="261"/>
            <ac:picMk id="18" creationId="{50866069-512D-48D4-B8D4-BB8EC5681943}"/>
          </ac:picMkLst>
        </pc:picChg>
        <pc:picChg chg="add mod">
          <ac:chgData name="Alejandra Gallo Caro" userId="2ebfcead-e9d3-4d7c-a1e2-e042f1980ad1" providerId="ADAL" clId="{1EB200DB-49EE-46E9-ADCA-8999DB30E6AF}" dt="2023-01-13T03:27:08.843" v="1431" actId="14100"/>
          <ac:picMkLst>
            <pc:docMk/>
            <pc:sldMk cId="1230487964" sldId="261"/>
            <ac:picMk id="20" creationId="{4F094505-B181-465F-9314-A51D14D052A3}"/>
          </ac:picMkLst>
        </pc:picChg>
      </pc:sldChg>
      <pc:sldChg chg="addSp delSp modSp add mod setBg">
        <pc:chgData name="Alejandra Gallo Caro" userId="2ebfcead-e9d3-4d7c-a1e2-e042f1980ad1" providerId="ADAL" clId="{1EB200DB-49EE-46E9-ADCA-8999DB30E6AF}" dt="2023-01-22T17:01:32.789" v="3869" actId="1076"/>
        <pc:sldMkLst>
          <pc:docMk/>
          <pc:sldMk cId="2766264487" sldId="262"/>
        </pc:sldMkLst>
        <pc:spChg chg="del">
          <ac:chgData name="Alejandra Gallo Caro" userId="2ebfcead-e9d3-4d7c-a1e2-e042f1980ad1" providerId="ADAL" clId="{1EB200DB-49EE-46E9-ADCA-8999DB30E6AF}" dt="2023-01-13T03:10:58.574" v="1404" actId="478"/>
          <ac:spMkLst>
            <pc:docMk/>
            <pc:sldMk cId="2766264487" sldId="262"/>
            <ac:spMk id="7" creationId="{268B4A54-B121-4858-9C96-0386655A1C4F}"/>
          </ac:spMkLst>
        </pc:spChg>
        <pc:spChg chg="add mod ord">
          <ac:chgData name="Alejandra Gallo Caro" userId="2ebfcead-e9d3-4d7c-a1e2-e042f1980ad1" providerId="ADAL" clId="{1EB200DB-49EE-46E9-ADCA-8999DB30E6AF}" dt="2023-01-22T17:01:13.590" v="3863" actId="26606"/>
          <ac:spMkLst>
            <pc:docMk/>
            <pc:sldMk cId="2766264487" sldId="262"/>
            <ac:spMk id="11" creationId="{E83E8009-B675-4E1A-AE84-052B3DC5E96B}"/>
          </ac:spMkLst>
        </pc:spChg>
        <pc:spChg chg="add del">
          <ac:chgData name="Alejandra Gallo Caro" userId="2ebfcead-e9d3-4d7c-a1e2-e042f1980ad1" providerId="ADAL" clId="{1EB200DB-49EE-46E9-ADCA-8999DB30E6AF}" dt="2023-01-22T17:01:05.371" v="3859" actId="26606"/>
          <ac:spMkLst>
            <pc:docMk/>
            <pc:sldMk cId="2766264487" sldId="262"/>
            <ac:spMk id="16" creationId="{796CD800-C8BF-41B5-983A-3B3D95FA99E5}"/>
          </ac:spMkLst>
        </pc:spChg>
        <pc:spChg chg="add del">
          <ac:chgData name="Alejandra Gallo Caro" userId="2ebfcead-e9d3-4d7c-a1e2-e042f1980ad1" providerId="ADAL" clId="{1EB200DB-49EE-46E9-ADCA-8999DB30E6AF}" dt="2023-01-22T17:01:05.371" v="3859" actId="26606"/>
          <ac:spMkLst>
            <pc:docMk/>
            <pc:sldMk cId="2766264487" sldId="262"/>
            <ac:spMk id="18" creationId="{ED36A27B-61AE-4AA1-8BD6-7310E072D89D}"/>
          </ac:spMkLst>
        </pc:spChg>
        <pc:spChg chg="add del">
          <ac:chgData name="Alejandra Gallo Caro" userId="2ebfcead-e9d3-4d7c-a1e2-e042f1980ad1" providerId="ADAL" clId="{1EB200DB-49EE-46E9-ADCA-8999DB30E6AF}" dt="2023-01-22T17:01:05.371" v="3859" actId="26606"/>
          <ac:spMkLst>
            <pc:docMk/>
            <pc:sldMk cId="2766264487" sldId="262"/>
            <ac:spMk id="22" creationId="{2EB56A1A-8685-45C8-A64C-D5045ACB42B0}"/>
          </ac:spMkLst>
        </pc:spChg>
        <pc:spChg chg="add del">
          <ac:chgData name="Alejandra Gallo Caro" userId="2ebfcead-e9d3-4d7c-a1e2-e042f1980ad1" providerId="ADAL" clId="{1EB200DB-49EE-46E9-ADCA-8999DB30E6AF}" dt="2023-01-22T17:01:05.371" v="3859" actId="26606"/>
          <ac:spMkLst>
            <pc:docMk/>
            <pc:sldMk cId="2766264487" sldId="262"/>
            <ac:spMk id="24" creationId="{79DF55E6-8C71-4381-81E4-31D3EBC96DFC}"/>
          </ac:spMkLst>
        </pc:spChg>
        <pc:spChg chg="add del">
          <ac:chgData name="Alejandra Gallo Caro" userId="2ebfcead-e9d3-4d7c-a1e2-e042f1980ad1" providerId="ADAL" clId="{1EB200DB-49EE-46E9-ADCA-8999DB30E6AF}" dt="2023-01-22T17:01:05.371" v="3859" actId="26606"/>
          <ac:spMkLst>
            <pc:docMk/>
            <pc:sldMk cId="2766264487" sldId="262"/>
            <ac:spMk id="28" creationId="{19DE44C1-A00E-40B3-B723-D1199BD4EB72}"/>
          </ac:spMkLst>
        </pc:spChg>
        <pc:spChg chg="add del">
          <ac:chgData name="Alejandra Gallo Caro" userId="2ebfcead-e9d3-4d7c-a1e2-e042f1980ad1" providerId="ADAL" clId="{1EB200DB-49EE-46E9-ADCA-8999DB30E6AF}" dt="2023-01-22T17:01:05.371" v="3859" actId="26606"/>
          <ac:spMkLst>
            <pc:docMk/>
            <pc:sldMk cId="2766264487" sldId="262"/>
            <ac:spMk id="30" creationId="{5DD14EB9-7D82-468B-B45D-876BE90A5EAF}"/>
          </ac:spMkLst>
        </pc:spChg>
        <pc:spChg chg="add del">
          <ac:chgData name="Alejandra Gallo Caro" userId="2ebfcead-e9d3-4d7c-a1e2-e042f1980ad1" providerId="ADAL" clId="{1EB200DB-49EE-46E9-ADCA-8999DB30E6AF}" dt="2023-01-22T17:01:05.371" v="3859" actId="26606"/>
          <ac:spMkLst>
            <pc:docMk/>
            <pc:sldMk cId="2766264487" sldId="262"/>
            <ac:spMk id="32" creationId="{88302865-9184-47F8-9D42-09980A3E5D1C}"/>
          </ac:spMkLst>
        </pc:spChg>
        <pc:spChg chg="add del">
          <ac:chgData name="Alejandra Gallo Caro" userId="2ebfcead-e9d3-4d7c-a1e2-e042f1980ad1" providerId="ADAL" clId="{1EB200DB-49EE-46E9-ADCA-8999DB30E6AF}" dt="2023-01-22T17:01:07.944" v="3861" actId="26606"/>
          <ac:spMkLst>
            <pc:docMk/>
            <pc:sldMk cId="2766264487" sldId="262"/>
            <ac:spMk id="34" creationId="{54D683B1-E7B7-4AF5-8BF1-00757F13FBE1}"/>
          </ac:spMkLst>
        </pc:spChg>
        <pc:spChg chg="add del">
          <ac:chgData name="Alejandra Gallo Caro" userId="2ebfcead-e9d3-4d7c-a1e2-e042f1980ad1" providerId="ADAL" clId="{1EB200DB-49EE-46E9-ADCA-8999DB30E6AF}" dt="2023-01-22T17:01:07.944" v="3861" actId="26606"/>
          <ac:spMkLst>
            <pc:docMk/>
            <pc:sldMk cId="2766264487" sldId="262"/>
            <ac:spMk id="35" creationId="{7C2DC10F-CD76-43DC-9E0B-CB291F740C0F}"/>
          </ac:spMkLst>
        </pc:spChg>
        <pc:spChg chg="add del">
          <ac:chgData name="Alejandra Gallo Caro" userId="2ebfcead-e9d3-4d7c-a1e2-e042f1980ad1" providerId="ADAL" clId="{1EB200DB-49EE-46E9-ADCA-8999DB30E6AF}" dt="2023-01-22T17:01:07.944" v="3861" actId="26606"/>
          <ac:spMkLst>
            <pc:docMk/>
            <pc:sldMk cId="2766264487" sldId="262"/>
            <ac:spMk id="36" creationId="{7B07ECB0-AC96-4F4F-AB0C-44EA1353CE09}"/>
          </ac:spMkLst>
        </pc:spChg>
        <pc:spChg chg="add del">
          <ac:chgData name="Alejandra Gallo Caro" userId="2ebfcead-e9d3-4d7c-a1e2-e042f1980ad1" providerId="ADAL" clId="{1EB200DB-49EE-46E9-ADCA-8999DB30E6AF}" dt="2023-01-22T17:01:07.944" v="3861" actId="26606"/>
          <ac:spMkLst>
            <pc:docMk/>
            <pc:sldMk cId="2766264487" sldId="262"/>
            <ac:spMk id="37" creationId="{1C18170A-08B7-4230-A012-B24C20E39391}"/>
          </ac:spMkLst>
        </pc:spChg>
        <pc:spChg chg="add del">
          <ac:chgData name="Alejandra Gallo Caro" userId="2ebfcead-e9d3-4d7c-a1e2-e042f1980ad1" providerId="ADAL" clId="{1EB200DB-49EE-46E9-ADCA-8999DB30E6AF}" dt="2023-01-22T17:01:07.944" v="3861" actId="26606"/>
          <ac:spMkLst>
            <pc:docMk/>
            <pc:sldMk cId="2766264487" sldId="262"/>
            <ac:spMk id="39" creationId="{4CFCD50F-4BF3-4733-BD42-5567080A7017}"/>
          </ac:spMkLst>
        </pc:spChg>
        <pc:spChg chg="add del">
          <ac:chgData name="Alejandra Gallo Caro" userId="2ebfcead-e9d3-4d7c-a1e2-e042f1980ad1" providerId="ADAL" clId="{1EB200DB-49EE-46E9-ADCA-8999DB30E6AF}" dt="2023-01-22T17:01:07.944" v="3861" actId="26606"/>
          <ac:spMkLst>
            <pc:docMk/>
            <pc:sldMk cId="2766264487" sldId="262"/>
            <ac:spMk id="40" creationId="{97C2466A-2320-4205-BDC2-056CD8BC2C53}"/>
          </ac:spMkLst>
        </pc:spChg>
        <pc:spChg chg="add del">
          <ac:chgData name="Alejandra Gallo Caro" userId="2ebfcead-e9d3-4d7c-a1e2-e042f1980ad1" providerId="ADAL" clId="{1EB200DB-49EE-46E9-ADCA-8999DB30E6AF}" dt="2023-01-22T17:01:07.944" v="3861" actId="26606"/>
          <ac:spMkLst>
            <pc:docMk/>
            <pc:sldMk cId="2766264487" sldId="262"/>
            <ac:spMk id="41" creationId="{C24F77B6-3AFC-4981-A39A-15994073E10F}"/>
          </ac:spMkLst>
        </pc:spChg>
        <pc:spChg chg="add del">
          <ac:chgData name="Alejandra Gallo Caro" userId="2ebfcead-e9d3-4d7c-a1e2-e042f1980ad1" providerId="ADAL" clId="{1EB200DB-49EE-46E9-ADCA-8999DB30E6AF}" dt="2023-01-22T17:01:07.944" v="3861" actId="26606"/>
          <ac:spMkLst>
            <pc:docMk/>
            <pc:sldMk cId="2766264487" sldId="262"/>
            <ac:spMk id="43" creationId="{B7D21A87-2874-4438-84BA-E02F7C632784}"/>
          </ac:spMkLst>
        </pc:spChg>
        <pc:spChg chg="add del">
          <ac:chgData name="Alejandra Gallo Caro" userId="2ebfcead-e9d3-4d7c-a1e2-e042f1980ad1" providerId="ADAL" clId="{1EB200DB-49EE-46E9-ADCA-8999DB30E6AF}" dt="2023-01-22T17:01:07.944" v="3861" actId="26606"/>
          <ac:spMkLst>
            <pc:docMk/>
            <pc:sldMk cId="2766264487" sldId="262"/>
            <ac:spMk id="44" creationId="{0B0A69F5-520C-404C-9614-071AAE13870F}"/>
          </ac:spMkLst>
        </pc:spChg>
        <pc:spChg chg="add del">
          <ac:chgData name="Alejandra Gallo Caro" userId="2ebfcead-e9d3-4d7c-a1e2-e042f1980ad1" providerId="ADAL" clId="{1EB200DB-49EE-46E9-ADCA-8999DB30E6AF}" dt="2023-01-22T17:01:13.590" v="3863" actId="26606"/>
          <ac:spMkLst>
            <pc:docMk/>
            <pc:sldMk cId="2766264487" sldId="262"/>
            <ac:spMk id="46" creationId="{7C2DC10F-CD76-43DC-9E0B-CB291F740C0F}"/>
          </ac:spMkLst>
        </pc:spChg>
        <pc:spChg chg="add del">
          <ac:chgData name="Alejandra Gallo Caro" userId="2ebfcead-e9d3-4d7c-a1e2-e042f1980ad1" providerId="ADAL" clId="{1EB200DB-49EE-46E9-ADCA-8999DB30E6AF}" dt="2023-01-22T17:01:13.590" v="3863" actId="26606"/>
          <ac:spMkLst>
            <pc:docMk/>
            <pc:sldMk cId="2766264487" sldId="262"/>
            <ac:spMk id="47" creationId="{1C18170A-08B7-4230-A012-B24C20E39391}"/>
          </ac:spMkLst>
        </pc:spChg>
        <pc:spChg chg="add del">
          <ac:chgData name="Alejandra Gallo Caro" userId="2ebfcead-e9d3-4d7c-a1e2-e042f1980ad1" providerId="ADAL" clId="{1EB200DB-49EE-46E9-ADCA-8999DB30E6AF}" dt="2023-01-22T17:01:13.590" v="3863" actId="26606"/>
          <ac:spMkLst>
            <pc:docMk/>
            <pc:sldMk cId="2766264487" sldId="262"/>
            <ac:spMk id="49" creationId="{E5958DBC-F4DA-42A8-8C52-860179790ECD}"/>
          </ac:spMkLst>
        </pc:spChg>
        <pc:spChg chg="add del">
          <ac:chgData name="Alejandra Gallo Caro" userId="2ebfcead-e9d3-4d7c-a1e2-e042f1980ad1" providerId="ADAL" clId="{1EB200DB-49EE-46E9-ADCA-8999DB30E6AF}" dt="2023-01-22T17:01:13.590" v="3863" actId="26606"/>
          <ac:spMkLst>
            <pc:docMk/>
            <pc:sldMk cId="2766264487" sldId="262"/>
            <ac:spMk id="51" creationId="{51DDD252-D7C8-4CE5-9C61-D60D722BC217}"/>
          </ac:spMkLst>
        </pc:spChg>
        <pc:spChg chg="add del">
          <ac:chgData name="Alejandra Gallo Caro" userId="2ebfcead-e9d3-4d7c-a1e2-e042f1980ad1" providerId="ADAL" clId="{1EB200DB-49EE-46E9-ADCA-8999DB30E6AF}" dt="2023-01-22T17:01:13.590" v="3863" actId="26606"/>
          <ac:spMkLst>
            <pc:docMk/>
            <pc:sldMk cId="2766264487" sldId="262"/>
            <ac:spMk id="52" creationId="{2FBD75F5-C49C-4F6A-8D43-7A5939C23307}"/>
          </ac:spMkLst>
        </pc:spChg>
        <pc:picChg chg="add del mod">
          <ac:chgData name="Alejandra Gallo Caro" userId="2ebfcead-e9d3-4d7c-a1e2-e042f1980ad1" providerId="ADAL" clId="{1EB200DB-49EE-46E9-ADCA-8999DB30E6AF}" dt="2023-01-13T03:12:13.935" v="1409" actId="478"/>
          <ac:picMkLst>
            <pc:docMk/>
            <pc:sldMk cId="2766264487" sldId="262"/>
            <ac:picMk id="3" creationId="{AE7BA776-98F2-4667-8D0B-18AAEECD4A70}"/>
          </ac:picMkLst>
        </pc:picChg>
        <pc:picChg chg="add del mod">
          <ac:chgData name="Alejandra Gallo Caro" userId="2ebfcead-e9d3-4d7c-a1e2-e042f1980ad1" providerId="ADAL" clId="{1EB200DB-49EE-46E9-ADCA-8999DB30E6AF}" dt="2023-01-22T17:00:29.784" v="3850" actId="478"/>
          <ac:picMkLst>
            <pc:docMk/>
            <pc:sldMk cId="2766264487" sldId="262"/>
            <ac:picMk id="3" creationId="{FD22EB1B-3724-4668-AEC0-A849B35E5C67}"/>
          </ac:picMkLst>
        </pc:picChg>
        <pc:picChg chg="add mod ord">
          <ac:chgData name="Alejandra Gallo Caro" userId="2ebfcead-e9d3-4d7c-a1e2-e042f1980ad1" providerId="ADAL" clId="{1EB200DB-49EE-46E9-ADCA-8999DB30E6AF}" dt="2023-01-22T17:01:13.590" v="3863" actId="26606"/>
          <ac:picMkLst>
            <pc:docMk/>
            <pc:sldMk cId="2766264487" sldId="262"/>
            <ac:picMk id="4" creationId="{750633AE-F106-465A-B13B-DC2CABE426EF}"/>
          </ac:picMkLst>
        </pc:picChg>
        <pc:picChg chg="add del mod">
          <ac:chgData name="Alejandra Gallo Caro" userId="2ebfcead-e9d3-4d7c-a1e2-e042f1980ad1" providerId="ADAL" clId="{1EB200DB-49EE-46E9-ADCA-8999DB30E6AF}" dt="2023-01-22T16:59:59.509" v="3844" actId="478"/>
          <ac:picMkLst>
            <pc:docMk/>
            <pc:sldMk cId="2766264487" sldId="262"/>
            <ac:picMk id="5" creationId="{3E2CD381-9DBB-42ED-875E-029112F44694}"/>
          </ac:picMkLst>
        </pc:picChg>
        <pc:picChg chg="add del mod">
          <ac:chgData name="Alejandra Gallo Caro" userId="2ebfcead-e9d3-4d7c-a1e2-e042f1980ad1" providerId="ADAL" clId="{1EB200DB-49EE-46E9-ADCA-8999DB30E6AF}" dt="2023-01-22T17:00:51.061" v="3856" actId="478"/>
          <ac:picMkLst>
            <pc:docMk/>
            <pc:sldMk cId="2766264487" sldId="262"/>
            <ac:picMk id="7" creationId="{9FF2DDB3-A63C-47E7-AEEB-649C1C4F1B58}"/>
          </ac:picMkLst>
        </pc:picChg>
        <pc:picChg chg="add del mod">
          <ac:chgData name="Alejandra Gallo Caro" userId="2ebfcead-e9d3-4d7c-a1e2-e042f1980ad1" providerId="ADAL" clId="{1EB200DB-49EE-46E9-ADCA-8999DB30E6AF}" dt="2023-01-21T00:50:06.839" v="2513" actId="478"/>
          <ac:picMkLst>
            <pc:docMk/>
            <pc:sldMk cId="2766264487" sldId="262"/>
            <ac:picMk id="8" creationId="{7D636F7E-E087-4DC6-923C-EC08614A0CE9}"/>
          </ac:picMkLst>
        </pc:picChg>
        <pc:picChg chg="add del mod">
          <ac:chgData name="Alejandra Gallo Caro" userId="2ebfcead-e9d3-4d7c-a1e2-e042f1980ad1" providerId="ADAL" clId="{1EB200DB-49EE-46E9-ADCA-8999DB30E6AF}" dt="2023-01-22T17:01:13.935" v="3864" actId="22"/>
          <ac:picMkLst>
            <pc:docMk/>
            <pc:sldMk cId="2766264487" sldId="262"/>
            <ac:picMk id="9" creationId="{BBD3DD20-30C1-40EC-B282-360FFB784528}"/>
          </ac:picMkLst>
        </pc:picChg>
        <pc:picChg chg="add mod">
          <ac:chgData name="Alejandra Gallo Caro" userId="2ebfcead-e9d3-4d7c-a1e2-e042f1980ad1" providerId="ADAL" clId="{1EB200DB-49EE-46E9-ADCA-8999DB30E6AF}" dt="2023-01-22T17:01:32.789" v="3869" actId="1076"/>
          <ac:picMkLst>
            <pc:docMk/>
            <pc:sldMk cId="2766264487" sldId="262"/>
            <ac:picMk id="12" creationId="{EC5E0607-6343-4550-8574-CB5F4A1DD483}"/>
          </ac:picMkLst>
        </pc:picChg>
        <pc:picChg chg="del">
          <ac:chgData name="Alejandra Gallo Caro" userId="2ebfcead-e9d3-4d7c-a1e2-e042f1980ad1" providerId="ADAL" clId="{1EB200DB-49EE-46E9-ADCA-8999DB30E6AF}" dt="2023-01-13T03:10:58.574" v="1404" actId="478"/>
          <ac:picMkLst>
            <pc:docMk/>
            <pc:sldMk cId="2766264487" sldId="262"/>
            <ac:picMk id="12" creationId="{FA6E93FF-CB30-4EB8-93FE-6E0757D0AD4F}"/>
          </ac:picMkLst>
        </pc:picChg>
        <pc:picChg chg="del">
          <ac:chgData name="Alejandra Gallo Caro" userId="2ebfcead-e9d3-4d7c-a1e2-e042f1980ad1" providerId="ADAL" clId="{1EB200DB-49EE-46E9-ADCA-8999DB30E6AF}" dt="2023-01-13T03:10:58.574" v="1404" actId="478"/>
          <ac:picMkLst>
            <pc:docMk/>
            <pc:sldMk cId="2766264487" sldId="262"/>
            <ac:picMk id="14" creationId="{7076DDB7-1554-4E2F-A5D5-A60E568AE2F1}"/>
          </ac:picMkLst>
        </pc:picChg>
        <pc:cxnChg chg="add del">
          <ac:chgData name="Alejandra Gallo Caro" userId="2ebfcead-e9d3-4d7c-a1e2-e042f1980ad1" providerId="ADAL" clId="{1EB200DB-49EE-46E9-ADCA-8999DB30E6AF}" dt="2023-01-22T17:01:05.371" v="3859" actId="26606"/>
          <ac:cxnSpMkLst>
            <pc:docMk/>
            <pc:sldMk cId="2766264487" sldId="262"/>
            <ac:cxnSpMk id="20" creationId="{511BC4C5-EB16-4C0B-83E6-96A39848CF19}"/>
          </ac:cxnSpMkLst>
        </pc:cxnChg>
        <pc:cxnChg chg="add del">
          <ac:chgData name="Alejandra Gallo Caro" userId="2ebfcead-e9d3-4d7c-a1e2-e042f1980ad1" providerId="ADAL" clId="{1EB200DB-49EE-46E9-ADCA-8999DB30E6AF}" dt="2023-01-22T17:01:05.371" v="3859" actId="26606"/>
          <ac:cxnSpMkLst>
            <pc:docMk/>
            <pc:sldMk cId="2766264487" sldId="262"/>
            <ac:cxnSpMk id="26" creationId="{D6E0AD8B-255F-4090-B0E4-668B3F32FCDD}"/>
          </ac:cxnSpMkLst>
        </pc:cxnChg>
        <pc:cxnChg chg="add del">
          <ac:chgData name="Alejandra Gallo Caro" userId="2ebfcead-e9d3-4d7c-a1e2-e042f1980ad1" providerId="ADAL" clId="{1EB200DB-49EE-46E9-ADCA-8999DB30E6AF}" dt="2023-01-22T17:01:07.944" v="3861" actId="26606"/>
          <ac:cxnSpMkLst>
            <pc:docMk/>
            <pc:sldMk cId="2766264487" sldId="262"/>
            <ac:cxnSpMk id="38" creationId="{52188B95-E375-4977-9E9C-E28CE956F6EB}"/>
          </ac:cxnSpMkLst>
        </pc:cxnChg>
        <pc:cxnChg chg="add del">
          <ac:chgData name="Alejandra Gallo Caro" userId="2ebfcead-e9d3-4d7c-a1e2-e042f1980ad1" providerId="ADAL" clId="{1EB200DB-49EE-46E9-ADCA-8999DB30E6AF}" dt="2023-01-22T17:01:07.944" v="3861" actId="26606"/>
          <ac:cxnSpMkLst>
            <pc:docMk/>
            <pc:sldMk cId="2766264487" sldId="262"/>
            <ac:cxnSpMk id="42" creationId="{E622A300-A12E-4C3D-A574-71AFFA8F2B51}"/>
          </ac:cxnSpMkLst>
        </pc:cxnChg>
        <pc:cxnChg chg="add del">
          <ac:chgData name="Alejandra Gallo Caro" userId="2ebfcead-e9d3-4d7c-a1e2-e042f1980ad1" providerId="ADAL" clId="{1EB200DB-49EE-46E9-ADCA-8999DB30E6AF}" dt="2023-01-22T17:01:13.590" v="3863" actId="26606"/>
          <ac:cxnSpMkLst>
            <pc:docMk/>
            <pc:sldMk cId="2766264487" sldId="262"/>
            <ac:cxnSpMk id="48" creationId="{52188B95-E375-4977-9E9C-E28CE956F6EB}"/>
          </ac:cxnSpMkLst>
        </pc:cxnChg>
        <pc:cxnChg chg="add del">
          <ac:chgData name="Alejandra Gallo Caro" userId="2ebfcead-e9d3-4d7c-a1e2-e042f1980ad1" providerId="ADAL" clId="{1EB200DB-49EE-46E9-ADCA-8999DB30E6AF}" dt="2023-01-22T17:01:13.590" v="3863" actId="26606"/>
          <ac:cxnSpMkLst>
            <pc:docMk/>
            <pc:sldMk cId="2766264487" sldId="262"/>
            <ac:cxnSpMk id="50" creationId="{79FCC9A9-2031-4283-9B27-34B62BB7F305}"/>
          </ac:cxnSpMkLst>
        </pc:cxnChg>
      </pc:sldChg>
      <pc:sldChg chg="addSp delSp modSp add mod">
        <pc:chgData name="Alejandra Gallo Caro" userId="2ebfcead-e9d3-4d7c-a1e2-e042f1980ad1" providerId="ADAL" clId="{1EB200DB-49EE-46E9-ADCA-8999DB30E6AF}" dt="2023-01-21T00:15:21.890" v="2475" actId="1076"/>
        <pc:sldMkLst>
          <pc:docMk/>
          <pc:sldMk cId="1526042840" sldId="263"/>
        </pc:sldMkLst>
        <pc:spChg chg="mod">
          <ac:chgData name="Alejandra Gallo Caro" userId="2ebfcead-e9d3-4d7c-a1e2-e042f1980ad1" providerId="ADAL" clId="{1EB200DB-49EE-46E9-ADCA-8999DB30E6AF}" dt="2023-01-21T00:15:21.890" v="2475" actId="1076"/>
          <ac:spMkLst>
            <pc:docMk/>
            <pc:sldMk cId="1526042840" sldId="263"/>
            <ac:spMk id="11" creationId="{E83E8009-B675-4E1A-AE84-052B3DC5E96B}"/>
          </ac:spMkLst>
        </pc:spChg>
        <pc:picChg chg="add mod">
          <ac:chgData name="Alejandra Gallo Caro" userId="2ebfcead-e9d3-4d7c-a1e2-e042f1980ad1" providerId="ADAL" clId="{1EB200DB-49EE-46E9-ADCA-8999DB30E6AF}" dt="2023-01-21T00:15:19.799" v="2474" actId="1076"/>
          <ac:picMkLst>
            <pc:docMk/>
            <pc:sldMk cId="1526042840" sldId="263"/>
            <ac:picMk id="3" creationId="{7D3963CA-994F-4044-B86E-04C0E650FABC}"/>
          </ac:picMkLst>
        </pc:picChg>
        <pc:picChg chg="del">
          <ac:chgData name="Alejandra Gallo Caro" userId="2ebfcead-e9d3-4d7c-a1e2-e042f1980ad1" providerId="ADAL" clId="{1EB200DB-49EE-46E9-ADCA-8999DB30E6AF}" dt="2023-01-13T03:58:43.334" v="2134" actId="478"/>
          <ac:picMkLst>
            <pc:docMk/>
            <pc:sldMk cId="1526042840" sldId="263"/>
            <ac:picMk id="5" creationId="{3E2CD381-9DBB-42ED-875E-029112F44694}"/>
          </ac:picMkLst>
        </pc:picChg>
        <pc:picChg chg="del">
          <ac:chgData name="Alejandra Gallo Caro" userId="2ebfcead-e9d3-4d7c-a1e2-e042f1980ad1" providerId="ADAL" clId="{1EB200DB-49EE-46E9-ADCA-8999DB30E6AF}" dt="2023-01-13T03:58:43.334" v="2134" actId="478"/>
          <ac:picMkLst>
            <pc:docMk/>
            <pc:sldMk cId="1526042840" sldId="263"/>
            <ac:picMk id="8" creationId="{7D636F7E-E087-4DC6-923C-EC08614A0CE9}"/>
          </ac:picMkLst>
        </pc:picChg>
      </pc:sldChg>
      <pc:sldChg chg="addSp delSp modSp add del mod">
        <pc:chgData name="Alejandra Gallo Caro" userId="2ebfcead-e9d3-4d7c-a1e2-e042f1980ad1" providerId="ADAL" clId="{1EB200DB-49EE-46E9-ADCA-8999DB30E6AF}" dt="2023-01-13T04:16:19.044" v="2423" actId="47"/>
        <pc:sldMkLst>
          <pc:docMk/>
          <pc:sldMk cId="180929709" sldId="264"/>
        </pc:sldMkLst>
        <pc:spChg chg="del">
          <ac:chgData name="Alejandra Gallo Caro" userId="2ebfcead-e9d3-4d7c-a1e2-e042f1980ad1" providerId="ADAL" clId="{1EB200DB-49EE-46E9-ADCA-8999DB30E6AF}" dt="2023-01-13T04:05:02.628" v="2417" actId="478"/>
          <ac:spMkLst>
            <pc:docMk/>
            <pc:sldMk cId="180929709" sldId="264"/>
            <ac:spMk id="7" creationId="{268B4A54-B121-4858-9C96-0386655A1C4F}"/>
          </ac:spMkLst>
        </pc:spChg>
        <pc:picChg chg="add del mod">
          <ac:chgData name="Alejandra Gallo Caro" userId="2ebfcead-e9d3-4d7c-a1e2-e042f1980ad1" providerId="ADAL" clId="{1EB200DB-49EE-46E9-ADCA-8999DB30E6AF}" dt="2023-01-13T04:16:18.096" v="2422" actId="478"/>
          <ac:picMkLst>
            <pc:docMk/>
            <pc:sldMk cId="180929709" sldId="264"/>
            <ac:picMk id="3" creationId="{D4C3669D-4BD9-4CC3-8DA8-7757630FA787}"/>
          </ac:picMkLst>
        </pc:picChg>
        <pc:picChg chg="del">
          <ac:chgData name="Alejandra Gallo Caro" userId="2ebfcead-e9d3-4d7c-a1e2-e042f1980ad1" providerId="ADAL" clId="{1EB200DB-49EE-46E9-ADCA-8999DB30E6AF}" dt="2023-01-13T04:05:02.628" v="2417" actId="478"/>
          <ac:picMkLst>
            <pc:docMk/>
            <pc:sldMk cId="180929709" sldId="264"/>
            <ac:picMk id="16" creationId="{36678E15-FBD7-4ECD-9A9B-6674DAD8AA47}"/>
          </ac:picMkLst>
        </pc:picChg>
        <pc:picChg chg="del">
          <ac:chgData name="Alejandra Gallo Caro" userId="2ebfcead-e9d3-4d7c-a1e2-e042f1980ad1" providerId="ADAL" clId="{1EB200DB-49EE-46E9-ADCA-8999DB30E6AF}" dt="2023-01-13T04:05:02.628" v="2417" actId="478"/>
          <ac:picMkLst>
            <pc:docMk/>
            <pc:sldMk cId="180929709" sldId="264"/>
            <ac:picMk id="20" creationId="{4F094505-B181-465F-9314-A51D14D052A3}"/>
          </ac:picMkLst>
        </pc:picChg>
      </pc:sldChg>
      <pc:sldChg chg="addSp delSp modSp add del mod">
        <pc:chgData name="Alejandra Gallo Caro" userId="2ebfcead-e9d3-4d7c-a1e2-e042f1980ad1" providerId="ADAL" clId="{1EB200DB-49EE-46E9-ADCA-8999DB30E6AF}" dt="2023-01-21T00:06:36.812" v="2469" actId="47"/>
        <pc:sldMkLst>
          <pc:docMk/>
          <pc:sldMk cId="2942279514" sldId="264"/>
        </pc:sldMkLst>
        <pc:spChg chg="add mod">
          <ac:chgData name="Alejandra Gallo Caro" userId="2ebfcead-e9d3-4d7c-a1e2-e042f1980ad1" providerId="ADAL" clId="{1EB200DB-49EE-46E9-ADCA-8999DB30E6AF}" dt="2023-01-21T00:05:50.447" v="2463" actId="20577"/>
          <ac:spMkLst>
            <pc:docMk/>
            <pc:sldMk cId="2942279514" sldId="264"/>
            <ac:spMk id="6" creationId="{F140A616-2092-443C-9004-7235BA8F8686}"/>
          </ac:spMkLst>
        </pc:spChg>
        <pc:spChg chg="del">
          <ac:chgData name="Alejandra Gallo Caro" userId="2ebfcead-e9d3-4d7c-a1e2-e042f1980ad1" providerId="ADAL" clId="{1EB200DB-49EE-46E9-ADCA-8999DB30E6AF}" dt="2023-01-21T00:00:34.809" v="2425" actId="478"/>
          <ac:spMkLst>
            <pc:docMk/>
            <pc:sldMk cId="2942279514" sldId="264"/>
            <ac:spMk id="11" creationId="{E83E8009-B675-4E1A-AE84-052B3DC5E96B}"/>
          </ac:spMkLst>
        </pc:spChg>
        <pc:picChg chg="del">
          <ac:chgData name="Alejandra Gallo Caro" userId="2ebfcead-e9d3-4d7c-a1e2-e042f1980ad1" providerId="ADAL" clId="{1EB200DB-49EE-46E9-ADCA-8999DB30E6AF}" dt="2023-01-21T00:00:34.809" v="2425" actId="478"/>
          <ac:picMkLst>
            <pc:docMk/>
            <pc:sldMk cId="2942279514" sldId="264"/>
            <ac:picMk id="3" creationId="{7D3963CA-994F-4044-B86E-04C0E650FABC}"/>
          </ac:picMkLst>
        </pc:picChg>
        <pc:picChg chg="add mod">
          <ac:chgData name="Alejandra Gallo Caro" userId="2ebfcead-e9d3-4d7c-a1e2-e042f1980ad1" providerId="ADAL" clId="{1EB200DB-49EE-46E9-ADCA-8999DB30E6AF}" dt="2023-01-21T00:01:08.664" v="2427" actId="1076"/>
          <ac:picMkLst>
            <pc:docMk/>
            <pc:sldMk cId="2942279514" sldId="264"/>
            <ac:picMk id="4" creationId="{D37C2171-3C7B-4609-9AFC-8C3EED4EE513}"/>
          </ac:picMkLst>
        </pc:picChg>
      </pc:sldChg>
      <pc:sldChg chg="addSp delSp modSp new mod">
        <pc:chgData name="Alejandra Gallo Caro" userId="2ebfcead-e9d3-4d7c-a1e2-e042f1980ad1" providerId="ADAL" clId="{1EB200DB-49EE-46E9-ADCA-8999DB30E6AF}" dt="2023-01-21T20:54:59.842" v="3572" actId="20577"/>
        <pc:sldMkLst>
          <pc:docMk/>
          <pc:sldMk cId="3225050467" sldId="265"/>
        </pc:sldMkLst>
        <pc:spChg chg="del">
          <ac:chgData name="Alejandra Gallo Caro" userId="2ebfcead-e9d3-4d7c-a1e2-e042f1980ad1" providerId="ADAL" clId="{1EB200DB-49EE-46E9-ADCA-8999DB30E6AF}" dt="2023-01-21T00:06:30.354" v="2465" actId="478"/>
          <ac:spMkLst>
            <pc:docMk/>
            <pc:sldMk cId="3225050467" sldId="265"/>
            <ac:spMk id="2" creationId="{5219E5E5-64F4-4CB1-A58A-8C19D53845F7}"/>
          </ac:spMkLst>
        </pc:spChg>
        <pc:spChg chg="del">
          <ac:chgData name="Alejandra Gallo Caro" userId="2ebfcead-e9d3-4d7c-a1e2-e042f1980ad1" providerId="ADAL" clId="{1EB200DB-49EE-46E9-ADCA-8999DB30E6AF}" dt="2023-01-21T00:06:32.745" v="2467" actId="478"/>
          <ac:spMkLst>
            <pc:docMk/>
            <pc:sldMk cId="3225050467" sldId="265"/>
            <ac:spMk id="3" creationId="{23C76F49-0D4B-4A5A-9050-D25AD4F8B7B4}"/>
          </ac:spMkLst>
        </pc:spChg>
        <pc:spChg chg="add mod">
          <ac:chgData name="Alejandra Gallo Caro" userId="2ebfcead-e9d3-4d7c-a1e2-e042f1980ad1" providerId="ADAL" clId="{1EB200DB-49EE-46E9-ADCA-8999DB30E6AF}" dt="2023-01-21T00:06:41.844" v="2470" actId="1076"/>
          <ac:spMkLst>
            <pc:docMk/>
            <pc:sldMk cId="3225050467" sldId="265"/>
            <ac:spMk id="4" creationId="{41413515-0E5D-4CC8-B78D-F2C8B8FCEDAB}"/>
          </ac:spMkLst>
        </pc:spChg>
        <pc:spChg chg="add mod">
          <ac:chgData name="Alejandra Gallo Caro" userId="2ebfcead-e9d3-4d7c-a1e2-e042f1980ad1" providerId="ADAL" clId="{1EB200DB-49EE-46E9-ADCA-8999DB30E6AF}" dt="2023-01-21T20:54:59.842" v="3572" actId="20577"/>
          <ac:spMkLst>
            <pc:docMk/>
            <pc:sldMk cId="3225050467" sldId="265"/>
            <ac:spMk id="6" creationId="{8BB04148-4A1A-4D24-80F2-32674A067F0D}"/>
          </ac:spMkLst>
        </pc:spChg>
        <pc:picChg chg="add mod">
          <ac:chgData name="Alejandra Gallo Caro" userId="2ebfcead-e9d3-4d7c-a1e2-e042f1980ad1" providerId="ADAL" clId="{1EB200DB-49EE-46E9-ADCA-8999DB30E6AF}" dt="2023-01-21T00:06:35.554" v="2468"/>
          <ac:picMkLst>
            <pc:docMk/>
            <pc:sldMk cId="3225050467" sldId="265"/>
            <ac:picMk id="5" creationId="{47A491E5-224E-492B-8956-8953125E0AE2}"/>
          </ac:picMkLst>
        </pc:picChg>
      </pc:sldChg>
      <pc:sldChg chg="addSp delSp modSp add del mod">
        <pc:chgData name="Alejandra Gallo Caro" userId="2ebfcead-e9d3-4d7c-a1e2-e042f1980ad1" providerId="ADAL" clId="{1EB200DB-49EE-46E9-ADCA-8999DB30E6AF}" dt="2023-01-22T17:17:56.337" v="3933" actId="47"/>
        <pc:sldMkLst>
          <pc:docMk/>
          <pc:sldMk cId="1090368293" sldId="266"/>
        </pc:sldMkLst>
        <pc:spChg chg="add del mod">
          <ac:chgData name="Alejandra Gallo Caro" userId="2ebfcead-e9d3-4d7c-a1e2-e042f1980ad1" providerId="ADAL" clId="{1EB200DB-49EE-46E9-ADCA-8999DB30E6AF}" dt="2023-01-22T17:11:00.392" v="3870" actId="478"/>
          <ac:spMkLst>
            <pc:docMk/>
            <pc:sldMk cId="1090368293" sldId="266"/>
            <ac:spMk id="2" creationId="{8D5C9517-FEB7-48F3-9134-8C439E2234C8}"/>
          </ac:spMkLst>
        </pc:spChg>
        <pc:spChg chg="del">
          <ac:chgData name="Alejandra Gallo Caro" userId="2ebfcead-e9d3-4d7c-a1e2-e042f1980ad1" providerId="ADAL" clId="{1EB200DB-49EE-46E9-ADCA-8999DB30E6AF}" dt="2023-01-21T00:16:17.446" v="2477" actId="478"/>
          <ac:spMkLst>
            <pc:docMk/>
            <pc:sldMk cId="1090368293" sldId="266"/>
            <ac:spMk id="7" creationId="{268B4A54-B121-4858-9C96-0386655A1C4F}"/>
          </ac:spMkLst>
        </pc:spChg>
        <pc:grpChg chg="add mod">
          <ac:chgData name="Alejandra Gallo Caro" userId="2ebfcead-e9d3-4d7c-a1e2-e042f1980ad1" providerId="ADAL" clId="{1EB200DB-49EE-46E9-ADCA-8999DB30E6AF}" dt="2023-01-22T17:13:56.876" v="3888" actId="1076"/>
          <ac:grpSpMkLst>
            <pc:docMk/>
            <pc:sldMk cId="1090368293" sldId="266"/>
            <ac:grpSpMk id="8" creationId="{F33E3D5B-A1EC-47CD-A7CD-249EF17E4106}"/>
          </ac:grpSpMkLst>
        </pc:grpChg>
        <pc:picChg chg="add del mod">
          <ac:chgData name="Alejandra Gallo Caro" userId="2ebfcead-e9d3-4d7c-a1e2-e042f1980ad1" providerId="ADAL" clId="{1EB200DB-49EE-46E9-ADCA-8999DB30E6AF}" dt="2023-01-22T17:11:38.024" v="3875" actId="478"/>
          <ac:picMkLst>
            <pc:docMk/>
            <pc:sldMk cId="1090368293" sldId="266"/>
            <ac:picMk id="3" creationId="{83EAAF3E-3A1D-4E21-9B1A-1AEE5386006B}"/>
          </ac:picMkLst>
        </pc:picChg>
        <pc:picChg chg="add mod modCrop">
          <ac:chgData name="Alejandra Gallo Caro" userId="2ebfcead-e9d3-4d7c-a1e2-e042f1980ad1" providerId="ADAL" clId="{1EB200DB-49EE-46E9-ADCA-8999DB30E6AF}" dt="2023-01-22T17:12:29.682" v="3882" actId="732"/>
          <ac:picMkLst>
            <pc:docMk/>
            <pc:sldMk cId="1090368293" sldId="266"/>
            <ac:picMk id="5" creationId="{A6BE9A12-FA64-4DFA-ABBC-FA39E9964970}"/>
          </ac:picMkLst>
        </pc:picChg>
        <pc:picChg chg="add mod modCrop">
          <ac:chgData name="Alejandra Gallo Caro" userId="2ebfcead-e9d3-4d7c-a1e2-e042f1980ad1" providerId="ADAL" clId="{1EB200DB-49EE-46E9-ADCA-8999DB30E6AF}" dt="2023-01-22T17:12:21.076" v="3880" actId="164"/>
          <ac:picMkLst>
            <pc:docMk/>
            <pc:sldMk cId="1090368293" sldId="266"/>
            <ac:picMk id="7" creationId="{F2F11A00-6051-44DF-B487-BD8269B8DDFD}"/>
          </ac:picMkLst>
        </pc:picChg>
        <pc:picChg chg="del">
          <ac:chgData name="Alejandra Gallo Caro" userId="2ebfcead-e9d3-4d7c-a1e2-e042f1980ad1" providerId="ADAL" clId="{1EB200DB-49EE-46E9-ADCA-8999DB30E6AF}" dt="2023-01-21T00:16:17.446" v="2477" actId="478"/>
          <ac:picMkLst>
            <pc:docMk/>
            <pc:sldMk cId="1090368293" sldId="266"/>
            <ac:picMk id="16" creationId="{36678E15-FBD7-4ECD-9A9B-6674DAD8AA47}"/>
          </ac:picMkLst>
        </pc:picChg>
        <pc:picChg chg="del">
          <ac:chgData name="Alejandra Gallo Caro" userId="2ebfcead-e9d3-4d7c-a1e2-e042f1980ad1" providerId="ADAL" clId="{1EB200DB-49EE-46E9-ADCA-8999DB30E6AF}" dt="2023-01-21T00:16:17.446" v="2477" actId="478"/>
          <ac:picMkLst>
            <pc:docMk/>
            <pc:sldMk cId="1090368293" sldId="266"/>
            <ac:picMk id="20" creationId="{4F094505-B181-465F-9314-A51D14D052A3}"/>
          </ac:picMkLst>
        </pc:picChg>
      </pc:sldChg>
      <pc:sldChg chg="addSp delSp modSp add mod">
        <pc:chgData name="Alejandra Gallo Caro" userId="2ebfcead-e9d3-4d7c-a1e2-e042f1980ad1" providerId="ADAL" clId="{1EB200DB-49EE-46E9-ADCA-8999DB30E6AF}" dt="2023-01-21T20:44:44.686" v="3081" actId="20577"/>
        <pc:sldMkLst>
          <pc:docMk/>
          <pc:sldMk cId="2308341320" sldId="267"/>
        </pc:sldMkLst>
        <pc:spChg chg="mod">
          <ac:chgData name="Alejandra Gallo Caro" userId="2ebfcead-e9d3-4d7c-a1e2-e042f1980ad1" providerId="ADAL" clId="{1EB200DB-49EE-46E9-ADCA-8999DB30E6AF}" dt="2023-01-21T01:01:33.524" v="2531" actId="20577"/>
          <ac:spMkLst>
            <pc:docMk/>
            <pc:sldMk cId="2308341320" sldId="267"/>
            <ac:spMk id="2" creationId="{77C92551-9814-43BD-BDA1-CAD3E6067574}"/>
          </ac:spMkLst>
        </pc:spChg>
        <pc:spChg chg="del">
          <ac:chgData name="Alejandra Gallo Caro" userId="2ebfcead-e9d3-4d7c-a1e2-e042f1980ad1" providerId="ADAL" clId="{1EB200DB-49EE-46E9-ADCA-8999DB30E6AF}" dt="2023-01-21T01:01:35.803" v="2532" actId="478"/>
          <ac:spMkLst>
            <pc:docMk/>
            <pc:sldMk cId="2308341320" sldId="267"/>
            <ac:spMk id="3" creationId="{684C2BEB-FED3-4DA9-A86E-AAEB833EE224}"/>
          </ac:spMkLst>
        </pc:spChg>
        <pc:spChg chg="add mod">
          <ac:chgData name="Alejandra Gallo Caro" userId="2ebfcead-e9d3-4d7c-a1e2-e042f1980ad1" providerId="ADAL" clId="{1EB200DB-49EE-46E9-ADCA-8999DB30E6AF}" dt="2023-01-21T20:44:44.686" v="3081" actId="20577"/>
          <ac:spMkLst>
            <pc:docMk/>
            <pc:sldMk cId="2308341320" sldId="267"/>
            <ac:spMk id="5" creationId="{F5B6DAC5-9F5D-434F-ACAC-829B01E44ADE}"/>
          </ac:spMkLst>
        </pc:spChg>
      </pc:sldChg>
      <pc:sldChg chg="addSp delSp modSp add mod">
        <pc:chgData name="Alejandra Gallo Caro" userId="2ebfcead-e9d3-4d7c-a1e2-e042f1980ad1" providerId="ADAL" clId="{1EB200DB-49EE-46E9-ADCA-8999DB30E6AF}" dt="2023-01-21T20:57:16.454" v="3741" actId="20577"/>
        <pc:sldMkLst>
          <pc:docMk/>
          <pc:sldMk cId="1434815966" sldId="268"/>
        </pc:sldMkLst>
        <pc:spChg chg="mod">
          <ac:chgData name="Alejandra Gallo Caro" userId="2ebfcead-e9d3-4d7c-a1e2-e042f1980ad1" providerId="ADAL" clId="{1EB200DB-49EE-46E9-ADCA-8999DB30E6AF}" dt="2023-01-21T01:01:46.368" v="2546" actId="20577"/>
          <ac:spMkLst>
            <pc:docMk/>
            <pc:sldMk cId="1434815966" sldId="268"/>
            <ac:spMk id="2" creationId="{77C92551-9814-43BD-BDA1-CAD3E6067574}"/>
          </ac:spMkLst>
        </pc:spChg>
        <pc:spChg chg="add mod">
          <ac:chgData name="Alejandra Gallo Caro" userId="2ebfcead-e9d3-4d7c-a1e2-e042f1980ad1" providerId="ADAL" clId="{1EB200DB-49EE-46E9-ADCA-8999DB30E6AF}" dt="2023-01-21T20:57:16.454" v="3741" actId="20577"/>
          <ac:spMkLst>
            <pc:docMk/>
            <pc:sldMk cId="1434815966" sldId="268"/>
            <ac:spMk id="3" creationId="{9D2C9F29-494B-4D35-B897-C60E34A7DE97}"/>
          </ac:spMkLst>
        </pc:spChg>
        <pc:spChg chg="del">
          <ac:chgData name="Alejandra Gallo Caro" userId="2ebfcead-e9d3-4d7c-a1e2-e042f1980ad1" providerId="ADAL" clId="{1EB200DB-49EE-46E9-ADCA-8999DB30E6AF}" dt="2023-01-21T01:01:43.245" v="2534" actId="478"/>
          <ac:spMkLst>
            <pc:docMk/>
            <pc:sldMk cId="1434815966" sldId="268"/>
            <ac:spMk id="5" creationId="{F5B6DAC5-9F5D-434F-ACAC-829B01E44ADE}"/>
          </ac:spMkLst>
        </pc:spChg>
      </pc:sldChg>
      <pc:sldChg chg="addSp delSp modSp add mod modShow">
        <pc:chgData name="Alejandra Gallo Caro" userId="2ebfcead-e9d3-4d7c-a1e2-e042f1980ad1" providerId="ADAL" clId="{1EB200DB-49EE-46E9-ADCA-8999DB30E6AF}" dt="2023-01-22T17:42:16.368" v="3934" actId="729"/>
        <pc:sldMkLst>
          <pc:docMk/>
          <pc:sldMk cId="908812475" sldId="269"/>
        </pc:sldMkLst>
        <pc:spChg chg="add mod">
          <ac:chgData name="Alejandra Gallo Caro" userId="2ebfcead-e9d3-4d7c-a1e2-e042f1980ad1" providerId="ADAL" clId="{1EB200DB-49EE-46E9-ADCA-8999DB30E6AF}" dt="2023-01-22T17:17:08.258" v="3931" actId="14100"/>
          <ac:spMkLst>
            <pc:docMk/>
            <pc:sldMk cId="908812475" sldId="269"/>
            <ac:spMk id="2" creationId="{FBBAFD3A-9532-4DFB-B45F-F731B35154F9}"/>
          </ac:spMkLst>
        </pc:spChg>
        <pc:spChg chg="add mod">
          <ac:chgData name="Alejandra Gallo Caro" userId="2ebfcead-e9d3-4d7c-a1e2-e042f1980ad1" providerId="ADAL" clId="{1EB200DB-49EE-46E9-ADCA-8999DB30E6AF}" dt="2023-01-22T17:17:10.932" v="3932" actId="14100"/>
          <ac:spMkLst>
            <pc:docMk/>
            <pc:sldMk cId="908812475" sldId="269"/>
            <ac:spMk id="3" creationId="{4285C8AB-AD6D-48D9-9A4F-3BA48BD158C1}"/>
          </ac:spMkLst>
        </pc:spChg>
        <pc:spChg chg="mod">
          <ac:chgData name="Alejandra Gallo Caro" userId="2ebfcead-e9d3-4d7c-a1e2-e042f1980ad1" providerId="ADAL" clId="{1EB200DB-49EE-46E9-ADCA-8999DB30E6AF}" dt="2023-01-22T17:14:20.196" v="3912" actId="20577"/>
          <ac:spMkLst>
            <pc:docMk/>
            <pc:sldMk cId="908812475" sldId="269"/>
            <ac:spMk id="4" creationId="{41413515-0E5D-4CC8-B78D-F2C8B8FCEDAB}"/>
          </ac:spMkLst>
        </pc:spChg>
        <pc:spChg chg="del">
          <ac:chgData name="Alejandra Gallo Caro" userId="2ebfcead-e9d3-4d7c-a1e2-e042f1980ad1" providerId="ADAL" clId="{1EB200DB-49EE-46E9-ADCA-8999DB30E6AF}" dt="2023-01-22T17:14:22.670" v="3913" actId="478"/>
          <ac:spMkLst>
            <pc:docMk/>
            <pc:sldMk cId="908812475" sldId="269"/>
            <ac:spMk id="6" creationId="{8BB04148-4A1A-4D24-80F2-32674A067F0D}"/>
          </ac:spMkLst>
        </pc:spChg>
        <pc:grpChg chg="add mod ord">
          <ac:chgData name="Alejandra Gallo Caro" userId="2ebfcead-e9d3-4d7c-a1e2-e042f1980ad1" providerId="ADAL" clId="{1EB200DB-49EE-46E9-ADCA-8999DB30E6AF}" dt="2023-01-22T17:16:09.638" v="3924" actId="1076"/>
          <ac:grpSpMkLst>
            <pc:docMk/>
            <pc:sldMk cId="908812475" sldId="269"/>
            <ac:grpSpMk id="7" creationId="{3D62716A-FD09-435B-AA8F-7E394944D6A5}"/>
          </ac:grpSpMkLst>
        </pc:grpChg>
        <pc:picChg chg="del">
          <ac:chgData name="Alejandra Gallo Caro" userId="2ebfcead-e9d3-4d7c-a1e2-e042f1980ad1" providerId="ADAL" clId="{1EB200DB-49EE-46E9-ADCA-8999DB30E6AF}" dt="2023-01-22T17:14:22.670" v="3913" actId="478"/>
          <ac:picMkLst>
            <pc:docMk/>
            <pc:sldMk cId="908812475" sldId="269"/>
            <ac:picMk id="5" creationId="{47A491E5-224E-492B-8956-8953125E0AE2}"/>
          </ac:picMkLst>
        </pc:picChg>
        <pc:picChg chg="mod">
          <ac:chgData name="Alejandra Gallo Caro" userId="2ebfcead-e9d3-4d7c-a1e2-e042f1980ad1" providerId="ADAL" clId="{1EB200DB-49EE-46E9-ADCA-8999DB30E6AF}" dt="2023-01-22T17:14:25.978" v="3914"/>
          <ac:picMkLst>
            <pc:docMk/>
            <pc:sldMk cId="908812475" sldId="269"/>
            <ac:picMk id="8" creationId="{2D305AD7-C339-452A-8DC3-04825F5D8F0D}"/>
          </ac:picMkLst>
        </pc:picChg>
        <pc:picChg chg="mod modCrop">
          <ac:chgData name="Alejandra Gallo Caro" userId="2ebfcead-e9d3-4d7c-a1e2-e042f1980ad1" providerId="ADAL" clId="{1EB200DB-49EE-46E9-ADCA-8999DB30E6AF}" dt="2023-01-22T17:14:38.953" v="3916" actId="732"/>
          <ac:picMkLst>
            <pc:docMk/>
            <pc:sldMk cId="908812475" sldId="269"/>
            <ac:picMk id="9" creationId="{25103E17-6D6F-481C-9712-9666D44486BB}"/>
          </ac:picMkLst>
        </pc:picChg>
      </pc:sldChg>
    </pc:docChg>
  </pc:docChgLst>
  <pc:docChgLst>
    <pc:chgData name="Alejandra Gallo Caro" userId="2ebfcead-e9d3-4d7c-a1e2-e042f1980ad1" providerId="ADAL" clId="{43D7BDF0-7455-4F11-BC3F-406C1CB6C063}"/>
    <pc:docChg chg="custSel addSld delSld modSld sldOrd">
      <pc:chgData name="Alejandra Gallo Caro" userId="2ebfcead-e9d3-4d7c-a1e2-e042f1980ad1" providerId="ADAL" clId="{43D7BDF0-7455-4F11-BC3F-406C1CB6C063}" dt="2023-01-22T18:35:06.652" v="364" actId="1076"/>
      <pc:docMkLst>
        <pc:docMk/>
      </pc:docMkLst>
      <pc:sldChg chg="ord">
        <pc:chgData name="Alejandra Gallo Caro" userId="2ebfcead-e9d3-4d7c-a1e2-e042f1980ad1" providerId="ADAL" clId="{43D7BDF0-7455-4F11-BC3F-406C1CB6C063}" dt="2023-01-22T18:29:03.756" v="339"/>
        <pc:sldMkLst>
          <pc:docMk/>
          <pc:sldMk cId="438724439" sldId="260"/>
        </pc:sldMkLst>
      </pc:sldChg>
      <pc:sldChg chg="ord">
        <pc:chgData name="Alejandra Gallo Caro" userId="2ebfcead-e9d3-4d7c-a1e2-e042f1980ad1" providerId="ADAL" clId="{43D7BDF0-7455-4F11-BC3F-406C1CB6C063}" dt="2023-01-22T18:29:08.742" v="341"/>
        <pc:sldMkLst>
          <pc:docMk/>
          <pc:sldMk cId="1230487964" sldId="261"/>
        </pc:sldMkLst>
      </pc:sldChg>
      <pc:sldChg chg="del">
        <pc:chgData name="Alejandra Gallo Caro" userId="2ebfcead-e9d3-4d7c-a1e2-e042f1980ad1" providerId="ADAL" clId="{43D7BDF0-7455-4F11-BC3F-406C1CB6C063}" dt="2023-01-22T18:28:48.365" v="334" actId="47"/>
        <pc:sldMkLst>
          <pc:docMk/>
          <pc:sldMk cId="2766264487" sldId="262"/>
        </pc:sldMkLst>
      </pc:sldChg>
      <pc:sldChg chg="del">
        <pc:chgData name="Alejandra Gallo Caro" userId="2ebfcead-e9d3-4d7c-a1e2-e042f1980ad1" providerId="ADAL" clId="{43D7BDF0-7455-4F11-BC3F-406C1CB6C063}" dt="2023-01-22T18:28:50.619" v="335" actId="47"/>
        <pc:sldMkLst>
          <pc:docMk/>
          <pc:sldMk cId="1526042840" sldId="263"/>
        </pc:sldMkLst>
      </pc:sldChg>
      <pc:sldChg chg="addSp delSp modSp mod ord">
        <pc:chgData name="Alejandra Gallo Caro" userId="2ebfcead-e9d3-4d7c-a1e2-e042f1980ad1" providerId="ADAL" clId="{43D7BDF0-7455-4F11-BC3F-406C1CB6C063}" dt="2023-01-22T18:34:20.364" v="351" actId="1076"/>
        <pc:sldMkLst>
          <pc:docMk/>
          <pc:sldMk cId="3225050467" sldId="265"/>
        </pc:sldMkLst>
        <pc:spChg chg="mod">
          <ac:chgData name="Alejandra Gallo Caro" userId="2ebfcead-e9d3-4d7c-a1e2-e042f1980ad1" providerId="ADAL" clId="{43D7BDF0-7455-4F11-BC3F-406C1CB6C063}" dt="2023-01-22T18:34:20.364" v="351" actId="1076"/>
          <ac:spMkLst>
            <pc:docMk/>
            <pc:sldMk cId="3225050467" sldId="265"/>
            <ac:spMk id="6" creationId="{8BB04148-4A1A-4D24-80F2-32674A067F0D}"/>
          </ac:spMkLst>
        </pc:spChg>
        <pc:picChg chg="add mod">
          <ac:chgData name="Alejandra Gallo Caro" userId="2ebfcead-e9d3-4d7c-a1e2-e042f1980ad1" providerId="ADAL" clId="{43D7BDF0-7455-4F11-BC3F-406C1CB6C063}" dt="2023-01-22T18:34:17.881" v="350" actId="1076"/>
          <ac:picMkLst>
            <pc:docMk/>
            <pc:sldMk cId="3225050467" sldId="265"/>
            <ac:picMk id="3" creationId="{98B8051F-2CD8-4178-859F-1BD5603FCB37}"/>
          </ac:picMkLst>
        </pc:picChg>
        <pc:picChg chg="del">
          <ac:chgData name="Alejandra Gallo Caro" userId="2ebfcead-e9d3-4d7c-a1e2-e042f1980ad1" providerId="ADAL" clId="{43D7BDF0-7455-4F11-BC3F-406C1CB6C063}" dt="2023-01-22T18:34:06.033" v="344" actId="478"/>
          <ac:picMkLst>
            <pc:docMk/>
            <pc:sldMk cId="3225050467" sldId="265"/>
            <ac:picMk id="5" creationId="{47A491E5-224E-492B-8956-8953125E0AE2}"/>
          </ac:picMkLst>
        </pc:picChg>
      </pc:sldChg>
      <pc:sldChg chg="del">
        <pc:chgData name="Alejandra Gallo Caro" userId="2ebfcead-e9d3-4d7c-a1e2-e042f1980ad1" providerId="ADAL" clId="{43D7BDF0-7455-4F11-BC3F-406C1CB6C063}" dt="2023-01-22T18:34:21.663" v="352" actId="47"/>
        <pc:sldMkLst>
          <pc:docMk/>
          <pc:sldMk cId="908812475" sldId="269"/>
        </pc:sldMkLst>
      </pc:sldChg>
      <pc:sldChg chg="addSp delSp modSp add mod">
        <pc:chgData name="Alejandra Gallo Caro" userId="2ebfcead-e9d3-4d7c-a1e2-e042f1980ad1" providerId="ADAL" clId="{43D7BDF0-7455-4F11-BC3F-406C1CB6C063}" dt="2023-01-22T18:12:06.464" v="105" actId="1035"/>
        <pc:sldMkLst>
          <pc:docMk/>
          <pc:sldMk cId="2049708977" sldId="270"/>
        </pc:sldMkLst>
        <pc:spChg chg="del">
          <ac:chgData name="Alejandra Gallo Caro" userId="2ebfcead-e9d3-4d7c-a1e2-e042f1980ad1" providerId="ADAL" clId="{43D7BDF0-7455-4F11-BC3F-406C1CB6C063}" dt="2023-01-22T18:02:29.275" v="4" actId="478"/>
          <ac:spMkLst>
            <pc:docMk/>
            <pc:sldMk cId="2049708977" sldId="270"/>
            <ac:spMk id="4" creationId="{697A7EC7-37A3-46E5-9F71-2EFC1605B2E4}"/>
          </ac:spMkLst>
        </pc:spChg>
        <pc:spChg chg="del">
          <ac:chgData name="Alejandra Gallo Caro" userId="2ebfcead-e9d3-4d7c-a1e2-e042f1980ad1" providerId="ADAL" clId="{43D7BDF0-7455-4F11-BC3F-406C1CB6C063}" dt="2023-01-22T18:02:29.275" v="4" actId="478"/>
          <ac:spMkLst>
            <pc:docMk/>
            <pc:sldMk cId="2049708977" sldId="270"/>
            <ac:spMk id="6" creationId="{47AA0EF5-93CF-4FBA-91B0-C702B30F5FDB}"/>
          </ac:spMkLst>
        </pc:spChg>
        <pc:spChg chg="del">
          <ac:chgData name="Alejandra Gallo Caro" userId="2ebfcead-e9d3-4d7c-a1e2-e042f1980ad1" providerId="ADAL" clId="{43D7BDF0-7455-4F11-BC3F-406C1CB6C063}" dt="2023-01-22T18:02:29.275" v="4" actId="478"/>
          <ac:spMkLst>
            <pc:docMk/>
            <pc:sldMk cId="2049708977" sldId="270"/>
            <ac:spMk id="7" creationId="{268B4A54-B121-4858-9C96-0386655A1C4F}"/>
          </ac:spMkLst>
        </pc:spChg>
        <pc:spChg chg="add mod">
          <ac:chgData name="Alejandra Gallo Caro" userId="2ebfcead-e9d3-4d7c-a1e2-e042f1980ad1" providerId="ADAL" clId="{43D7BDF0-7455-4F11-BC3F-406C1CB6C063}" dt="2023-01-22T18:12:06.464" v="105" actId="1035"/>
          <ac:spMkLst>
            <pc:docMk/>
            <pc:sldMk cId="2049708977" sldId="270"/>
            <ac:spMk id="16" creationId="{4824CFF0-7E0D-4B12-B515-087633270FEC}"/>
          </ac:spMkLst>
        </pc:spChg>
        <pc:spChg chg="add del mod">
          <ac:chgData name="Alejandra Gallo Caro" userId="2ebfcead-e9d3-4d7c-a1e2-e042f1980ad1" providerId="ADAL" clId="{43D7BDF0-7455-4F11-BC3F-406C1CB6C063}" dt="2023-01-22T18:11:28.890" v="70"/>
          <ac:spMkLst>
            <pc:docMk/>
            <pc:sldMk cId="2049708977" sldId="270"/>
            <ac:spMk id="17" creationId="{9C4A4AFC-6CE4-43BE-BA6E-9566B8D44EFD}"/>
          </ac:spMkLst>
        </pc:spChg>
        <pc:spChg chg="add mod">
          <ac:chgData name="Alejandra Gallo Caro" userId="2ebfcead-e9d3-4d7c-a1e2-e042f1980ad1" providerId="ADAL" clId="{43D7BDF0-7455-4F11-BC3F-406C1CB6C063}" dt="2023-01-22T18:11:39.964" v="89" actId="1076"/>
          <ac:spMkLst>
            <pc:docMk/>
            <pc:sldMk cId="2049708977" sldId="270"/>
            <ac:spMk id="18" creationId="{4B5364A9-A58E-41DD-BC90-1E613C49819B}"/>
          </ac:spMkLst>
        </pc:spChg>
        <pc:picChg chg="add mod">
          <ac:chgData name="Alejandra Gallo Caro" userId="2ebfcead-e9d3-4d7c-a1e2-e042f1980ad1" providerId="ADAL" clId="{43D7BDF0-7455-4F11-BC3F-406C1CB6C063}" dt="2023-01-22T18:09:37.334" v="26" actId="1076"/>
          <ac:picMkLst>
            <pc:docMk/>
            <pc:sldMk cId="2049708977" sldId="270"/>
            <ac:picMk id="3" creationId="{353F83A4-6905-453D-B3A3-5566843CD790}"/>
          </ac:picMkLst>
        </pc:picChg>
        <pc:picChg chg="add del mod">
          <ac:chgData name="Alejandra Gallo Caro" userId="2ebfcead-e9d3-4d7c-a1e2-e042f1980ad1" providerId="ADAL" clId="{43D7BDF0-7455-4F11-BC3F-406C1CB6C063}" dt="2023-01-22T18:08:03.065" v="10" actId="478"/>
          <ac:picMkLst>
            <pc:docMk/>
            <pc:sldMk cId="2049708977" sldId="270"/>
            <ac:picMk id="8" creationId="{BE529765-8AC5-424E-9506-521CC8F85A01}"/>
          </ac:picMkLst>
        </pc:picChg>
        <pc:picChg chg="del">
          <ac:chgData name="Alejandra Gallo Caro" userId="2ebfcead-e9d3-4d7c-a1e2-e042f1980ad1" providerId="ADAL" clId="{43D7BDF0-7455-4F11-BC3F-406C1CB6C063}" dt="2023-01-22T17:55:28.653" v="1" actId="478"/>
          <ac:picMkLst>
            <pc:docMk/>
            <pc:sldMk cId="2049708977" sldId="270"/>
            <ac:picMk id="10" creationId="{321FA0E7-934E-456F-87C6-D2B4C1E0F56B}"/>
          </ac:picMkLst>
        </pc:picChg>
        <pc:picChg chg="add del">
          <ac:chgData name="Alejandra Gallo Caro" userId="2ebfcead-e9d3-4d7c-a1e2-e042f1980ad1" providerId="ADAL" clId="{43D7BDF0-7455-4F11-BC3F-406C1CB6C063}" dt="2023-01-22T18:08:40.723" v="12" actId="478"/>
          <ac:picMkLst>
            <pc:docMk/>
            <pc:sldMk cId="2049708977" sldId="270"/>
            <ac:picMk id="11" creationId="{FA1D1B86-FFC1-4F75-A159-E16CDAC40D7D}"/>
          </ac:picMkLst>
        </pc:picChg>
        <pc:picChg chg="add mod">
          <ac:chgData name="Alejandra Gallo Caro" userId="2ebfcead-e9d3-4d7c-a1e2-e042f1980ad1" providerId="ADAL" clId="{43D7BDF0-7455-4F11-BC3F-406C1CB6C063}" dt="2023-01-22T18:12:06.464" v="105" actId="1035"/>
          <ac:picMkLst>
            <pc:docMk/>
            <pc:sldMk cId="2049708977" sldId="270"/>
            <ac:picMk id="13" creationId="{BA10E745-B7A5-4234-988D-2DF239ABD947}"/>
          </ac:picMkLst>
        </pc:picChg>
        <pc:picChg chg="add mod">
          <ac:chgData name="Alejandra Gallo Caro" userId="2ebfcead-e9d3-4d7c-a1e2-e042f1980ad1" providerId="ADAL" clId="{43D7BDF0-7455-4F11-BC3F-406C1CB6C063}" dt="2023-01-22T18:12:06.464" v="105" actId="1035"/>
          <ac:picMkLst>
            <pc:docMk/>
            <pc:sldMk cId="2049708977" sldId="270"/>
            <ac:picMk id="15" creationId="{9A459216-4821-4234-9BA2-DCD2D35EDD7C}"/>
          </ac:picMkLst>
        </pc:picChg>
      </pc:sldChg>
      <pc:sldChg chg="addSp delSp modSp add mod">
        <pc:chgData name="Alejandra Gallo Caro" userId="2ebfcead-e9d3-4d7c-a1e2-e042f1980ad1" providerId="ADAL" clId="{43D7BDF0-7455-4F11-BC3F-406C1CB6C063}" dt="2023-01-22T18:23:04.358" v="232" actId="20577"/>
        <pc:sldMkLst>
          <pc:docMk/>
          <pc:sldMk cId="2623678196" sldId="271"/>
        </pc:sldMkLst>
        <pc:spChg chg="del">
          <ac:chgData name="Alejandra Gallo Caro" userId="2ebfcead-e9d3-4d7c-a1e2-e042f1980ad1" providerId="ADAL" clId="{43D7BDF0-7455-4F11-BC3F-406C1CB6C063}" dt="2023-01-22T18:17:23.120" v="107" actId="478"/>
          <ac:spMkLst>
            <pc:docMk/>
            <pc:sldMk cId="2623678196" sldId="271"/>
            <ac:spMk id="16" creationId="{4824CFF0-7E0D-4B12-B515-087633270FEC}"/>
          </ac:spMkLst>
        </pc:spChg>
        <pc:spChg chg="mod">
          <ac:chgData name="Alejandra Gallo Caro" userId="2ebfcead-e9d3-4d7c-a1e2-e042f1980ad1" providerId="ADAL" clId="{43D7BDF0-7455-4F11-BC3F-406C1CB6C063}" dt="2023-01-22T18:23:04.358" v="232" actId="20577"/>
          <ac:spMkLst>
            <pc:docMk/>
            <pc:sldMk cId="2623678196" sldId="271"/>
            <ac:spMk id="18" creationId="{4B5364A9-A58E-41DD-BC90-1E613C49819B}"/>
          </ac:spMkLst>
        </pc:spChg>
        <pc:picChg chg="del">
          <ac:chgData name="Alejandra Gallo Caro" userId="2ebfcead-e9d3-4d7c-a1e2-e042f1980ad1" providerId="ADAL" clId="{43D7BDF0-7455-4F11-BC3F-406C1CB6C063}" dt="2023-01-22T18:17:23.120" v="107" actId="478"/>
          <ac:picMkLst>
            <pc:docMk/>
            <pc:sldMk cId="2623678196" sldId="271"/>
            <ac:picMk id="3" creationId="{353F83A4-6905-453D-B3A3-5566843CD790}"/>
          </ac:picMkLst>
        </pc:picChg>
        <pc:picChg chg="add mod">
          <ac:chgData name="Alejandra Gallo Caro" userId="2ebfcead-e9d3-4d7c-a1e2-e042f1980ad1" providerId="ADAL" clId="{43D7BDF0-7455-4F11-BC3F-406C1CB6C063}" dt="2023-01-22T18:17:39.367" v="109" actId="1076"/>
          <ac:picMkLst>
            <pc:docMk/>
            <pc:sldMk cId="2623678196" sldId="271"/>
            <ac:picMk id="4" creationId="{812A72F3-D9D3-4C65-861D-C200DBFA799A}"/>
          </ac:picMkLst>
        </pc:picChg>
        <pc:picChg chg="add del mod">
          <ac:chgData name="Alejandra Gallo Caro" userId="2ebfcead-e9d3-4d7c-a1e2-e042f1980ad1" providerId="ADAL" clId="{43D7BDF0-7455-4F11-BC3F-406C1CB6C063}" dt="2023-01-22T18:19:19.600" v="115" actId="478"/>
          <ac:picMkLst>
            <pc:docMk/>
            <pc:sldMk cId="2623678196" sldId="271"/>
            <ac:picMk id="6" creationId="{2CBC9FEF-BB43-4216-A979-033E714E651C}"/>
          </ac:picMkLst>
        </pc:picChg>
        <pc:picChg chg="add mod">
          <ac:chgData name="Alejandra Gallo Caro" userId="2ebfcead-e9d3-4d7c-a1e2-e042f1980ad1" providerId="ADAL" clId="{43D7BDF0-7455-4F11-BC3F-406C1CB6C063}" dt="2023-01-22T18:19:25.029" v="118" actId="1076"/>
          <ac:picMkLst>
            <pc:docMk/>
            <pc:sldMk cId="2623678196" sldId="271"/>
            <ac:picMk id="8" creationId="{475CE874-1FFC-416D-A0E9-1DAB2DE07B42}"/>
          </ac:picMkLst>
        </pc:picChg>
        <pc:picChg chg="add mod">
          <ac:chgData name="Alejandra Gallo Caro" userId="2ebfcead-e9d3-4d7c-a1e2-e042f1980ad1" providerId="ADAL" clId="{43D7BDF0-7455-4F11-BC3F-406C1CB6C063}" dt="2023-01-22T18:19:44.306" v="121" actId="1076"/>
          <ac:picMkLst>
            <pc:docMk/>
            <pc:sldMk cId="2623678196" sldId="271"/>
            <ac:picMk id="10" creationId="{6A79BF04-0EF2-4A01-B823-1771BC4AADA1}"/>
          </ac:picMkLst>
        </pc:picChg>
        <pc:picChg chg="del">
          <ac:chgData name="Alejandra Gallo Caro" userId="2ebfcead-e9d3-4d7c-a1e2-e042f1980ad1" providerId="ADAL" clId="{43D7BDF0-7455-4F11-BC3F-406C1CB6C063}" dt="2023-01-22T18:17:23.120" v="107" actId="478"/>
          <ac:picMkLst>
            <pc:docMk/>
            <pc:sldMk cId="2623678196" sldId="271"/>
            <ac:picMk id="13" creationId="{BA10E745-B7A5-4234-988D-2DF239ABD947}"/>
          </ac:picMkLst>
        </pc:picChg>
        <pc:picChg chg="del">
          <ac:chgData name="Alejandra Gallo Caro" userId="2ebfcead-e9d3-4d7c-a1e2-e042f1980ad1" providerId="ADAL" clId="{43D7BDF0-7455-4F11-BC3F-406C1CB6C063}" dt="2023-01-22T18:17:23.120" v="107" actId="478"/>
          <ac:picMkLst>
            <pc:docMk/>
            <pc:sldMk cId="2623678196" sldId="271"/>
            <ac:picMk id="15" creationId="{9A459216-4821-4234-9BA2-DCD2D35EDD7C}"/>
          </ac:picMkLst>
        </pc:picChg>
      </pc:sldChg>
      <pc:sldChg chg="addSp delSp modSp add mod">
        <pc:chgData name="Alejandra Gallo Caro" userId="2ebfcead-e9d3-4d7c-a1e2-e042f1980ad1" providerId="ADAL" clId="{43D7BDF0-7455-4F11-BC3F-406C1CB6C063}" dt="2023-01-22T18:23:15.057" v="240" actId="20577"/>
        <pc:sldMkLst>
          <pc:docMk/>
          <pc:sldMk cId="678353381" sldId="272"/>
        </pc:sldMkLst>
        <pc:spChg chg="add mod">
          <ac:chgData name="Alejandra Gallo Caro" userId="2ebfcead-e9d3-4d7c-a1e2-e042f1980ad1" providerId="ADAL" clId="{43D7BDF0-7455-4F11-BC3F-406C1CB6C063}" dt="2023-01-22T18:22:31.356" v="212" actId="404"/>
          <ac:spMkLst>
            <pc:docMk/>
            <pc:sldMk cId="678353381" sldId="272"/>
            <ac:spMk id="11" creationId="{94874B9D-2A17-4F0C-807D-8686CCA85E96}"/>
          </ac:spMkLst>
        </pc:spChg>
        <pc:spChg chg="mod">
          <ac:chgData name="Alejandra Gallo Caro" userId="2ebfcead-e9d3-4d7c-a1e2-e042f1980ad1" providerId="ADAL" clId="{43D7BDF0-7455-4F11-BC3F-406C1CB6C063}" dt="2023-01-22T18:23:15.057" v="240" actId="20577"/>
          <ac:spMkLst>
            <pc:docMk/>
            <pc:sldMk cId="678353381" sldId="272"/>
            <ac:spMk id="18" creationId="{4B5364A9-A58E-41DD-BC90-1E613C49819B}"/>
          </ac:spMkLst>
        </pc:spChg>
        <pc:picChg chg="add mod">
          <ac:chgData name="Alejandra Gallo Caro" userId="2ebfcead-e9d3-4d7c-a1e2-e042f1980ad1" providerId="ADAL" clId="{43D7BDF0-7455-4F11-BC3F-406C1CB6C063}" dt="2023-01-22T18:22:43.470" v="214" actId="1076"/>
          <ac:picMkLst>
            <pc:docMk/>
            <pc:sldMk cId="678353381" sldId="272"/>
            <ac:picMk id="3" creationId="{057A6314-6F30-469C-ADCC-62911D29B9BF}"/>
          </ac:picMkLst>
        </pc:picChg>
        <pc:picChg chg="del">
          <ac:chgData name="Alejandra Gallo Caro" userId="2ebfcead-e9d3-4d7c-a1e2-e042f1980ad1" providerId="ADAL" clId="{43D7BDF0-7455-4F11-BC3F-406C1CB6C063}" dt="2023-01-22T18:20:53.139" v="193" actId="478"/>
          <ac:picMkLst>
            <pc:docMk/>
            <pc:sldMk cId="678353381" sldId="272"/>
            <ac:picMk id="4" creationId="{812A72F3-D9D3-4C65-861D-C200DBFA799A}"/>
          </ac:picMkLst>
        </pc:picChg>
        <pc:picChg chg="add mod">
          <ac:chgData name="Alejandra Gallo Caro" userId="2ebfcead-e9d3-4d7c-a1e2-e042f1980ad1" providerId="ADAL" clId="{43D7BDF0-7455-4F11-BC3F-406C1CB6C063}" dt="2023-01-22T18:22:36.435" v="213" actId="14100"/>
          <ac:picMkLst>
            <pc:docMk/>
            <pc:sldMk cId="678353381" sldId="272"/>
            <ac:picMk id="6" creationId="{0C659311-CE59-4659-9A21-599BCC6206BB}"/>
          </ac:picMkLst>
        </pc:picChg>
        <pc:picChg chg="del">
          <ac:chgData name="Alejandra Gallo Caro" userId="2ebfcead-e9d3-4d7c-a1e2-e042f1980ad1" providerId="ADAL" clId="{43D7BDF0-7455-4F11-BC3F-406C1CB6C063}" dt="2023-01-22T18:20:53.139" v="193" actId="478"/>
          <ac:picMkLst>
            <pc:docMk/>
            <pc:sldMk cId="678353381" sldId="272"/>
            <ac:picMk id="8" creationId="{475CE874-1FFC-416D-A0E9-1DAB2DE07B42}"/>
          </ac:picMkLst>
        </pc:picChg>
        <pc:picChg chg="del">
          <ac:chgData name="Alejandra Gallo Caro" userId="2ebfcead-e9d3-4d7c-a1e2-e042f1980ad1" providerId="ADAL" clId="{43D7BDF0-7455-4F11-BC3F-406C1CB6C063}" dt="2023-01-22T18:20:53.139" v="193" actId="478"/>
          <ac:picMkLst>
            <pc:docMk/>
            <pc:sldMk cId="678353381" sldId="272"/>
            <ac:picMk id="10" creationId="{6A79BF04-0EF2-4A01-B823-1771BC4AADA1}"/>
          </ac:picMkLst>
        </pc:picChg>
      </pc:sldChg>
      <pc:sldChg chg="addSp delSp modSp add mod">
        <pc:chgData name="Alejandra Gallo Caro" userId="2ebfcead-e9d3-4d7c-a1e2-e042f1980ad1" providerId="ADAL" clId="{43D7BDF0-7455-4F11-BC3F-406C1CB6C063}" dt="2023-01-22T18:27:03.509" v="294" actId="14100"/>
        <pc:sldMkLst>
          <pc:docMk/>
          <pc:sldMk cId="2670716321" sldId="273"/>
        </pc:sldMkLst>
        <pc:spChg chg="del">
          <ac:chgData name="Alejandra Gallo Caro" userId="2ebfcead-e9d3-4d7c-a1e2-e042f1980ad1" providerId="ADAL" clId="{43D7BDF0-7455-4F11-BC3F-406C1CB6C063}" dt="2023-01-22T18:25:38.461" v="242" actId="478"/>
          <ac:spMkLst>
            <pc:docMk/>
            <pc:sldMk cId="2670716321" sldId="273"/>
            <ac:spMk id="11" creationId="{94874B9D-2A17-4F0C-807D-8686CCA85E96}"/>
          </ac:spMkLst>
        </pc:spChg>
        <pc:spChg chg="mod">
          <ac:chgData name="Alejandra Gallo Caro" userId="2ebfcead-e9d3-4d7c-a1e2-e042f1980ad1" providerId="ADAL" clId="{43D7BDF0-7455-4F11-BC3F-406C1CB6C063}" dt="2023-01-22T18:26:10.717" v="288" actId="20577"/>
          <ac:spMkLst>
            <pc:docMk/>
            <pc:sldMk cId="2670716321" sldId="273"/>
            <ac:spMk id="18" creationId="{4B5364A9-A58E-41DD-BC90-1E613C49819B}"/>
          </ac:spMkLst>
        </pc:spChg>
        <pc:picChg chg="del">
          <ac:chgData name="Alejandra Gallo Caro" userId="2ebfcead-e9d3-4d7c-a1e2-e042f1980ad1" providerId="ADAL" clId="{43D7BDF0-7455-4F11-BC3F-406C1CB6C063}" dt="2023-01-22T18:25:38.461" v="242" actId="478"/>
          <ac:picMkLst>
            <pc:docMk/>
            <pc:sldMk cId="2670716321" sldId="273"/>
            <ac:picMk id="3" creationId="{057A6314-6F30-469C-ADCC-62911D29B9BF}"/>
          </ac:picMkLst>
        </pc:picChg>
        <pc:picChg chg="add mod">
          <ac:chgData name="Alejandra Gallo Caro" userId="2ebfcead-e9d3-4d7c-a1e2-e042f1980ad1" providerId="ADAL" clId="{43D7BDF0-7455-4F11-BC3F-406C1CB6C063}" dt="2023-01-22T18:26:28.366" v="290" actId="1076"/>
          <ac:picMkLst>
            <pc:docMk/>
            <pc:sldMk cId="2670716321" sldId="273"/>
            <ac:picMk id="4" creationId="{2970E161-CCCF-4998-8F0C-DAF1DB5FA23E}"/>
          </ac:picMkLst>
        </pc:picChg>
        <pc:picChg chg="del">
          <ac:chgData name="Alejandra Gallo Caro" userId="2ebfcead-e9d3-4d7c-a1e2-e042f1980ad1" providerId="ADAL" clId="{43D7BDF0-7455-4F11-BC3F-406C1CB6C063}" dt="2023-01-22T18:25:38.461" v="242" actId="478"/>
          <ac:picMkLst>
            <pc:docMk/>
            <pc:sldMk cId="2670716321" sldId="273"/>
            <ac:picMk id="6" creationId="{0C659311-CE59-4659-9A21-599BCC6206BB}"/>
          </ac:picMkLst>
        </pc:picChg>
        <pc:picChg chg="add mod">
          <ac:chgData name="Alejandra Gallo Caro" userId="2ebfcead-e9d3-4d7c-a1e2-e042f1980ad1" providerId="ADAL" clId="{43D7BDF0-7455-4F11-BC3F-406C1CB6C063}" dt="2023-01-22T18:27:03.509" v="294" actId="14100"/>
          <ac:picMkLst>
            <pc:docMk/>
            <pc:sldMk cId="2670716321" sldId="273"/>
            <ac:picMk id="7" creationId="{6AF0BF23-790F-451A-87E2-BB1BC82ECB4E}"/>
          </ac:picMkLst>
        </pc:picChg>
      </pc:sldChg>
      <pc:sldChg chg="addSp delSp modSp add mod">
        <pc:chgData name="Alejandra Gallo Caro" userId="2ebfcead-e9d3-4d7c-a1e2-e042f1980ad1" providerId="ADAL" clId="{43D7BDF0-7455-4F11-BC3F-406C1CB6C063}" dt="2023-01-22T18:35:06.652" v="364" actId="1076"/>
        <pc:sldMkLst>
          <pc:docMk/>
          <pc:sldMk cId="678645693" sldId="274"/>
        </pc:sldMkLst>
        <pc:spChg chg="mod">
          <ac:chgData name="Alejandra Gallo Caro" userId="2ebfcead-e9d3-4d7c-a1e2-e042f1980ad1" providerId="ADAL" clId="{43D7BDF0-7455-4F11-BC3F-406C1CB6C063}" dt="2023-01-22T18:27:44.980" v="329" actId="20577"/>
          <ac:spMkLst>
            <pc:docMk/>
            <pc:sldMk cId="678645693" sldId="274"/>
            <ac:spMk id="18" creationId="{4B5364A9-A58E-41DD-BC90-1E613C49819B}"/>
          </ac:spMkLst>
        </pc:spChg>
        <pc:picChg chg="add mod">
          <ac:chgData name="Alejandra Gallo Caro" userId="2ebfcead-e9d3-4d7c-a1e2-e042f1980ad1" providerId="ADAL" clId="{43D7BDF0-7455-4F11-BC3F-406C1CB6C063}" dt="2023-01-22T18:34:59.555" v="361" actId="1076"/>
          <ac:picMkLst>
            <pc:docMk/>
            <pc:sldMk cId="678645693" sldId="274"/>
            <ac:picMk id="3" creationId="{515D1FDD-5CED-4C33-8404-877A1A541055}"/>
          </ac:picMkLst>
        </pc:picChg>
        <pc:picChg chg="del">
          <ac:chgData name="Alejandra Gallo Caro" userId="2ebfcead-e9d3-4d7c-a1e2-e042f1980ad1" providerId="ADAL" clId="{43D7BDF0-7455-4F11-BC3F-406C1CB6C063}" dt="2023-01-22T18:27:30.555" v="296" actId="478"/>
          <ac:picMkLst>
            <pc:docMk/>
            <pc:sldMk cId="678645693" sldId="274"/>
            <ac:picMk id="4" creationId="{2970E161-CCCF-4998-8F0C-DAF1DB5FA23E}"/>
          </ac:picMkLst>
        </pc:picChg>
        <pc:picChg chg="add mod">
          <ac:chgData name="Alejandra Gallo Caro" userId="2ebfcead-e9d3-4d7c-a1e2-e042f1980ad1" providerId="ADAL" clId="{43D7BDF0-7455-4F11-BC3F-406C1CB6C063}" dt="2023-01-22T18:35:06.652" v="364" actId="1076"/>
          <ac:picMkLst>
            <pc:docMk/>
            <pc:sldMk cId="678645693" sldId="274"/>
            <ac:picMk id="6" creationId="{51C5C29F-FEF2-4E50-B802-5F122BCDE718}"/>
          </ac:picMkLst>
        </pc:picChg>
        <pc:picChg chg="del">
          <ac:chgData name="Alejandra Gallo Caro" userId="2ebfcead-e9d3-4d7c-a1e2-e042f1980ad1" providerId="ADAL" clId="{43D7BDF0-7455-4F11-BC3F-406C1CB6C063}" dt="2023-01-22T18:27:30.555" v="296" actId="478"/>
          <ac:picMkLst>
            <pc:docMk/>
            <pc:sldMk cId="678645693" sldId="274"/>
            <ac:picMk id="7" creationId="{6AF0BF23-790F-451A-87E2-BB1BC82ECB4E}"/>
          </ac:picMkLst>
        </pc:picChg>
        <pc:picChg chg="add mod">
          <ac:chgData name="Alejandra Gallo Caro" userId="2ebfcead-e9d3-4d7c-a1e2-e042f1980ad1" providerId="ADAL" clId="{43D7BDF0-7455-4F11-BC3F-406C1CB6C063}" dt="2023-01-22T18:35:05.054" v="363" actId="14100"/>
          <ac:picMkLst>
            <pc:docMk/>
            <pc:sldMk cId="678645693" sldId="274"/>
            <ac:picMk id="9" creationId="{A40913AF-F1B4-4F0D-B463-CA15BBE5939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D801-9A13-47DB-B667-3F0139AF261F}" type="datetimeFigureOut">
              <a:rPr lang="es-CO" smtClean="0"/>
              <a:t>22/01/2023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0D0D-B25F-4B58-9041-90208B98ED91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654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D801-9A13-47DB-B667-3F0139AF261F}" type="datetimeFigureOut">
              <a:rPr lang="es-CO" smtClean="0"/>
              <a:t>22/01/2023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0D0D-B25F-4B58-9041-90208B98ED9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47235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D801-9A13-47DB-B667-3F0139AF261F}" type="datetimeFigureOut">
              <a:rPr lang="es-CO" smtClean="0"/>
              <a:t>22/01/2023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0D0D-B25F-4B58-9041-90208B98ED9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1911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D801-9A13-47DB-B667-3F0139AF261F}" type="datetimeFigureOut">
              <a:rPr lang="es-CO" smtClean="0"/>
              <a:t>22/01/2023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0D0D-B25F-4B58-9041-90208B98ED9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7852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D801-9A13-47DB-B667-3F0139AF261F}" type="datetimeFigureOut">
              <a:rPr lang="es-CO" smtClean="0"/>
              <a:t>22/01/2023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0D0D-B25F-4B58-9041-90208B98ED91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400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D801-9A13-47DB-B667-3F0139AF261F}" type="datetimeFigureOut">
              <a:rPr lang="es-CO" smtClean="0"/>
              <a:t>22/01/2023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0D0D-B25F-4B58-9041-90208B98ED9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46981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D801-9A13-47DB-B667-3F0139AF261F}" type="datetimeFigureOut">
              <a:rPr lang="es-CO" smtClean="0"/>
              <a:t>22/01/2023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0D0D-B25F-4B58-9041-90208B98ED9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7268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D801-9A13-47DB-B667-3F0139AF261F}" type="datetimeFigureOut">
              <a:rPr lang="es-CO" smtClean="0"/>
              <a:t>22/01/2023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0D0D-B25F-4B58-9041-90208B98ED9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62033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D801-9A13-47DB-B667-3F0139AF261F}" type="datetimeFigureOut">
              <a:rPr lang="es-CO" smtClean="0"/>
              <a:t>22/01/2023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0D0D-B25F-4B58-9041-90208B98ED9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5745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09DD801-9A13-47DB-B667-3F0139AF261F}" type="datetimeFigureOut">
              <a:rPr lang="es-CO" smtClean="0"/>
              <a:t>22/01/2023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910D0D-B25F-4B58-9041-90208B98ED9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46936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D801-9A13-47DB-B667-3F0139AF261F}" type="datetimeFigureOut">
              <a:rPr lang="es-CO" smtClean="0"/>
              <a:t>22/01/2023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0D0D-B25F-4B58-9041-90208B98ED9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94450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09DD801-9A13-47DB-B667-3F0139AF261F}" type="datetimeFigureOut">
              <a:rPr lang="es-CO" smtClean="0"/>
              <a:t>22/01/2023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6910D0D-B25F-4B58-9041-90208B98ED91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521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B3B9D2-7764-4E3D-846D-A6823309A7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Precios de tiquetes aéreos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8725A4-3C84-4598-8958-097B4E8FCB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Alejandra Gallo caro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02059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4B5364A9-A58E-41DD-BC90-1E613C49819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Modelo </a:t>
            </a:r>
            <a:r>
              <a:rPr lang="es-ES" dirty="0" err="1"/>
              <a:t>Random</a:t>
            </a:r>
            <a:r>
              <a:rPr lang="es-ES" dirty="0"/>
              <a:t> Forest </a:t>
            </a:r>
            <a:r>
              <a:rPr lang="es-ES" dirty="0" err="1"/>
              <a:t>Regression</a:t>
            </a:r>
            <a:endParaRPr lang="es-CO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15D1FDD-5CED-4C33-8404-877A1A541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3429000"/>
            <a:ext cx="8382000" cy="23336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1C5C29F-FEF2-4E50-B802-5F122BCDE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025" y="3860581"/>
            <a:ext cx="3228975" cy="15240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40913AF-F1B4-4F0D-B463-CA15BBE593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" y="1028700"/>
            <a:ext cx="8447687" cy="208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645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1413515-0E5D-4CC8-B78D-F2C8B8FCEDAB}"/>
              </a:ext>
            </a:extLst>
          </p:cNvPr>
          <p:cNvSpPr txBox="1">
            <a:spLocks/>
          </p:cNvSpPr>
          <p:nvPr/>
        </p:nvSpPr>
        <p:spPr>
          <a:xfrm>
            <a:off x="1066800" y="924778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Evaluación de Modelos de predicción</a:t>
            </a:r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BB04148-4A1A-4D24-80F2-32674A067F0D}"/>
              </a:ext>
            </a:extLst>
          </p:cNvPr>
          <p:cNvSpPr txBox="1"/>
          <p:nvPr/>
        </p:nvSpPr>
        <p:spPr>
          <a:xfrm>
            <a:off x="1066800" y="5748556"/>
            <a:ext cx="10580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El modelo que mejor se ajusta a los datos es el </a:t>
            </a:r>
            <a:r>
              <a:rPr lang="es-ES" dirty="0" err="1"/>
              <a:t>Random</a:t>
            </a:r>
            <a:r>
              <a:rPr lang="es-ES" dirty="0"/>
              <a:t> Forest </a:t>
            </a:r>
            <a:r>
              <a:rPr lang="es-ES" dirty="0" err="1"/>
              <a:t>Regressor</a:t>
            </a:r>
            <a:r>
              <a:rPr lang="es-ES" dirty="0"/>
              <a:t>, en un 98.53%. </a:t>
            </a:r>
            <a:endParaRPr lang="es-CO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8B8051F-2CD8-4178-859F-1BD5603FC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402" y="1855434"/>
            <a:ext cx="9959196" cy="348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050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C92551-9814-43BD-BDA1-CAD3E6067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  <a:endParaRPr lang="es-CO" dirty="0"/>
          </a:p>
        </p:txBody>
      </p:sp>
      <p:sp>
        <p:nvSpPr>
          <p:cNvPr id="3" name="Marcador de contenido 4">
            <a:extLst>
              <a:ext uri="{FF2B5EF4-FFF2-40B4-BE49-F238E27FC236}">
                <a16:creationId xmlns:a16="http://schemas.microsoft.com/office/drawing/2014/main" id="{9D2C9F29-494B-4D35-B897-C60E34A7D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 Los precios de los tiquetes tienden a aumentar cuando están mas cerca a la fecha de viaje, aproximadamente a 15 días del viaje. Por tanto, para obtener un tiquete a un buen precio es recomendable comprarlo máximo con 20 días de anticipación.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 La aerolínea que ofrece mejores precios es Air Asia, mientras que Air India y </a:t>
            </a:r>
            <a:r>
              <a:rPr lang="es-ES" dirty="0" err="1"/>
              <a:t>Vistara</a:t>
            </a:r>
            <a:r>
              <a:rPr lang="es-ES" dirty="0"/>
              <a:t> manejan unos precios superiores para la clase económica.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 La predicción de precios de tiquetes aéreos tiene un score del 98.6%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34815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C92551-9814-43BD-BDA1-CAD3E6067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Dataset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4C2BEB-FED3-4DA9-A86E-AAEB833EE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Información de tiquetes aéreos reservados entre el 11 de Febrero 2022 y el 31 Marzo 2022.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 Vuelos realizados entre las 6 principales ciudades de la India: Bangalore, Chennai, Delhi, Hyderabad, Kolkata, Mumbai.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 Vuelos de 6 aerolíneas: </a:t>
            </a:r>
            <a:r>
              <a:rPr lang="es-ES" dirty="0" err="1"/>
              <a:t>Vistara</a:t>
            </a:r>
            <a:r>
              <a:rPr lang="es-ES" dirty="0"/>
              <a:t>, Air India, </a:t>
            </a:r>
            <a:r>
              <a:rPr lang="es-ES" dirty="0" err="1"/>
              <a:t>Spice</a:t>
            </a:r>
            <a:r>
              <a:rPr lang="es-ES" dirty="0"/>
              <a:t> Jet, </a:t>
            </a:r>
            <a:r>
              <a:rPr lang="es-ES" dirty="0" err="1"/>
              <a:t>Go</a:t>
            </a:r>
            <a:r>
              <a:rPr lang="es-ES" dirty="0"/>
              <a:t> </a:t>
            </a:r>
            <a:r>
              <a:rPr lang="es-ES" dirty="0" err="1"/>
              <a:t>First</a:t>
            </a:r>
            <a:r>
              <a:rPr lang="es-ES" dirty="0"/>
              <a:t>, </a:t>
            </a:r>
            <a:r>
              <a:rPr lang="es-ES" dirty="0" err="1"/>
              <a:t>Indigo</a:t>
            </a:r>
            <a:r>
              <a:rPr lang="es-ES" dirty="0"/>
              <a:t> y </a:t>
            </a:r>
            <a:r>
              <a:rPr lang="es-ES" dirty="0" err="1"/>
              <a:t>Airasia</a:t>
            </a:r>
            <a:r>
              <a:rPr lang="es-E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 Vuelos directos y con escalas.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 Vuelos reservados en clase económica y </a:t>
            </a:r>
            <a:r>
              <a:rPr lang="es-ES" dirty="0" err="1"/>
              <a:t>business</a:t>
            </a: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 Días entre la fecha de reserva y el vuelo.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 Duración del vuelo en horas.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73027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C92551-9814-43BD-BDA1-CAD3E6067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</a:t>
            </a:r>
            <a:endParaRPr lang="es-CO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F5B6DAC5-9F5D-434F-ACAC-829B01E44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Visualización: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 Como varia el precio del tiquete aéreo en clase </a:t>
            </a:r>
            <a:r>
              <a:rPr lang="es-ES" dirty="0" err="1"/>
              <a:t>económinca</a:t>
            </a:r>
            <a:r>
              <a:rPr lang="es-ES" dirty="0"/>
              <a:t> vs clase </a:t>
            </a:r>
            <a:r>
              <a:rPr lang="es-ES" dirty="0" err="1"/>
              <a:t>business</a:t>
            </a:r>
            <a:r>
              <a:rPr lang="es-E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 Como varia el precio del tiquete aéreo según la aerolínea.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 Como varia el precio del tiquete aéreo al reservar X días antes del vuelo.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 marL="0" indent="0">
              <a:buNone/>
            </a:pPr>
            <a:r>
              <a:rPr lang="es-ES" dirty="0"/>
              <a:t>Modelo Machine </a:t>
            </a:r>
            <a:r>
              <a:rPr lang="es-ES" dirty="0" err="1"/>
              <a:t>Learning</a:t>
            </a:r>
            <a:r>
              <a:rPr lang="es-E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 Definir un modelo de regresión para predecir los precios de los tiquetes aéreos. </a:t>
            </a:r>
          </a:p>
          <a:p>
            <a:pPr>
              <a:buFont typeface="Courier New" panose="02070309020205020404" pitchFamily="49" charset="0"/>
              <a:buChar char="o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08341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53F83A4-6905-453D-B3A3-5566843CD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9964"/>
            <a:ext cx="4133850" cy="407079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BA10E745-B7A5-4234-988D-2DF239ABD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125" y="1290718"/>
            <a:ext cx="7762875" cy="733131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9A459216-4821-4234-9BA2-DCD2D35EDD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1481" y="2408298"/>
            <a:ext cx="5576131" cy="3419158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4824CFF0-7E0D-4B12-B515-087633270FEC}"/>
              </a:ext>
            </a:extLst>
          </p:cNvPr>
          <p:cNvSpPr txBox="1"/>
          <p:nvPr/>
        </p:nvSpPr>
        <p:spPr>
          <a:xfrm>
            <a:off x="6832183" y="748212"/>
            <a:ext cx="4105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Variables categóricas </a:t>
            </a:r>
            <a:endParaRPr lang="es-CO" sz="2400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4B5364A9-A58E-41DD-BC90-1E613C49819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Conjunto de datos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49708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97A7EC7-37A3-46E5-9F71-2EFC1605B2E4}"/>
              </a:ext>
            </a:extLst>
          </p:cNvPr>
          <p:cNvSpPr txBox="1"/>
          <p:nvPr/>
        </p:nvSpPr>
        <p:spPr>
          <a:xfrm>
            <a:off x="7458075" y="3828959"/>
            <a:ext cx="4105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 observan algunos precios atípicos en la clase </a:t>
            </a:r>
            <a:r>
              <a:rPr lang="es-ES" dirty="0" err="1"/>
              <a:t>business</a:t>
            </a:r>
            <a:r>
              <a:rPr lang="es-ES" dirty="0"/>
              <a:t>, en donde el precio estuvo en el mismo rango de la clase económica, tal vez conseguidos en ofertas. </a:t>
            </a:r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7AA0EF5-93CF-4FBA-91B0-C702B30F5FDB}"/>
              </a:ext>
            </a:extLst>
          </p:cNvPr>
          <p:cNvSpPr txBox="1"/>
          <p:nvPr/>
        </p:nvSpPr>
        <p:spPr>
          <a:xfrm>
            <a:off x="7458074" y="1390029"/>
            <a:ext cx="4105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precio de los tiquetes aéreos en clase </a:t>
            </a:r>
            <a:r>
              <a:rPr lang="es-ES" dirty="0" err="1"/>
              <a:t>business</a:t>
            </a:r>
            <a:r>
              <a:rPr lang="es-ES" dirty="0"/>
              <a:t> es la mas costosa, oscilando entre 20.000 y 120.000 rupias.</a:t>
            </a:r>
          </a:p>
          <a:p>
            <a:r>
              <a:rPr lang="es-ES" dirty="0"/>
              <a:t> </a:t>
            </a:r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68B4A54-B121-4858-9C96-0386655A1C4F}"/>
              </a:ext>
            </a:extLst>
          </p:cNvPr>
          <p:cNvSpPr txBox="1"/>
          <p:nvPr/>
        </p:nvSpPr>
        <p:spPr>
          <a:xfrm>
            <a:off x="7458074" y="2609494"/>
            <a:ext cx="4105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Son pocos las reservas en clase </a:t>
            </a:r>
            <a:r>
              <a:rPr lang="es-ES" dirty="0" err="1"/>
              <a:t>business</a:t>
            </a:r>
            <a:r>
              <a:rPr lang="es-ES" dirty="0"/>
              <a:t> para vuelos de duración mayor a 30 horas.</a:t>
            </a:r>
          </a:p>
          <a:p>
            <a:r>
              <a:rPr lang="es-ES" dirty="0"/>
              <a:t> </a:t>
            </a:r>
            <a:endParaRPr lang="es-CO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21FA0E7-934E-456F-87C6-D2B4C1E0F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1334121"/>
            <a:ext cx="641985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724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4B5364A9-A58E-41DD-BC90-1E613C49819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% Participación de reservas por aerolínea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12A72F3-D9D3-4C65-861D-C200DBFA7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9818"/>
            <a:ext cx="12192000" cy="99021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75CE874-1FFC-416D-A0E9-1DAB2DE07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" y="1991360"/>
            <a:ext cx="6614766" cy="416179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A79BF04-0EF2-4A01-B823-1771BC4AAD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0659" y="2609849"/>
            <a:ext cx="4861341" cy="330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678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4B5364A9-A58E-41DD-BC90-1E613C49819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Precio promedio por aerolínea en clase económica</a:t>
            </a:r>
            <a:endParaRPr lang="es-CO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57A6314-6F30-469C-ADCC-62911D29B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" y="1450757"/>
            <a:ext cx="4722238" cy="208788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C659311-CE59-4659-9A21-599BCC620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440" y="1450757"/>
            <a:ext cx="7062560" cy="4597618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94874B9D-2A17-4F0C-807D-8686CCA85E96}"/>
              </a:ext>
            </a:extLst>
          </p:cNvPr>
          <p:cNvSpPr txBox="1"/>
          <p:nvPr/>
        </p:nvSpPr>
        <p:spPr>
          <a:xfrm>
            <a:off x="-52388" y="3604122"/>
            <a:ext cx="50175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E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dirty="0"/>
              <a:t>La aerolínea que ofrece precios de vuelos mas bajos es Air Asia, sin embargo solo el 5.4% de las reservas fueron con esta aerolínea.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dirty="0"/>
              <a:t>La aerolínea </a:t>
            </a:r>
            <a:r>
              <a:rPr lang="es-ES" sz="1600" dirty="0" err="1"/>
              <a:t>Vistara</a:t>
            </a:r>
            <a:r>
              <a:rPr lang="es-ES" sz="1600" dirty="0"/>
              <a:t> y Air India manejan los precios mas altos, donde un 25% de los precios están por encima de 11.000 rupias, y son las dos aerolíneas que cuentan con mas reservas (43% y 27% respectivamente).</a:t>
            </a: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678353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268B4A54-B121-4858-9C96-0386655A1C4F}"/>
              </a:ext>
            </a:extLst>
          </p:cNvPr>
          <p:cNvSpPr txBox="1"/>
          <p:nvPr/>
        </p:nvSpPr>
        <p:spPr>
          <a:xfrm>
            <a:off x="7924798" y="1299012"/>
            <a:ext cx="41052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Los precios de los tiquetes tienden a aumentar de precio cuando están mas cerca a la fecha de viaje:</a:t>
            </a:r>
          </a:p>
          <a:p>
            <a:pPr algn="just"/>
            <a:endParaRPr lang="es-E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1" dirty="0"/>
              <a:t>Clase económica: </a:t>
            </a:r>
            <a:r>
              <a:rPr lang="es-ES" dirty="0"/>
              <a:t>Aproximadamente el precio va incrementando desde faltando 15 días para la fecha de vuelo.</a:t>
            </a:r>
          </a:p>
          <a:p>
            <a:pPr algn="just"/>
            <a:endParaRPr lang="es-E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1" dirty="0"/>
              <a:t>Clase </a:t>
            </a:r>
            <a:r>
              <a:rPr lang="es-ES" b="1" dirty="0" err="1"/>
              <a:t>business</a:t>
            </a:r>
            <a:r>
              <a:rPr lang="es-ES" b="1" dirty="0"/>
              <a:t>: </a:t>
            </a:r>
            <a:r>
              <a:rPr lang="es-ES" dirty="0"/>
              <a:t>Solo dos aerolíneas prestan este servicio y el precio tiende a la alza cuando se compra el tiquete con aproximadamente 5 días de antelación al viaje. </a:t>
            </a:r>
            <a:endParaRPr lang="es-CO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36678E15-FBD7-4ECD-9A9B-6674DAD8A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4" y="657225"/>
            <a:ext cx="7591015" cy="2371579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4F094505-B181-465F-9314-A51D14D05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45672"/>
            <a:ext cx="7458073" cy="228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487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4B5364A9-A58E-41DD-BC90-1E613C49819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Preparación para aplicar modelo de regresión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970E161-CCCF-4998-8F0C-DAF1DB5FA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" y="881062"/>
            <a:ext cx="7972425" cy="26574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AF0BF23-790F-451A-87E2-BB1BC82EC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2" y="3538537"/>
            <a:ext cx="12034838" cy="273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71632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380</TotalTime>
  <Words>516</Words>
  <Application>Microsoft Office PowerPoint</Application>
  <PresentationFormat>Panorámica</PresentationFormat>
  <Paragraphs>43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Retrospección</vt:lpstr>
      <vt:lpstr>Precios de tiquetes aéreos</vt:lpstr>
      <vt:lpstr>Dataset</vt:lpstr>
      <vt:lpstr>Objetivo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Precios de tiquetes aéreos</dc:title>
  <dc:creator>Alejandra Gallo Caro</dc:creator>
  <cp:lastModifiedBy>Alejandra Gallo Caro</cp:lastModifiedBy>
  <cp:revision>18</cp:revision>
  <dcterms:created xsi:type="dcterms:W3CDTF">2023-01-13T01:02:30Z</dcterms:created>
  <dcterms:modified xsi:type="dcterms:W3CDTF">2023-01-22T18:35:47Z</dcterms:modified>
</cp:coreProperties>
</file>