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a Gallo Caro" userId="2ebfcead-e9d3-4d7c-a1e2-e042f1980ad1" providerId="ADAL" clId="{6D54F64F-83E9-43DA-9012-ACD2E66EC8D9}"/>
    <pc:docChg chg="custSel addSld modSld">
      <pc:chgData name="Alejandra Gallo Caro" userId="2ebfcead-e9d3-4d7c-a1e2-e042f1980ad1" providerId="ADAL" clId="{6D54F64F-83E9-43DA-9012-ACD2E66EC8D9}" dt="2022-12-17T20:40:20.222" v="2044" actId="20577"/>
      <pc:docMkLst>
        <pc:docMk/>
      </pc:docMkLst>
      <pc:sldChg chg="addSp delSp modSp add mod">
        <pc:chgData name="Alejandra Gallo Caro" userId="2ebfcead-e9d3-4d7c-a1e2-e042f1980ad1" providerId="ADAL" clId="{6D54F64F-83E9-43DA-9012-ACD2E66EC8D9}" dt="2022-12-17T20:20:15.185" v="500" actId="27636"/>
        <pc:sldMkLst>
          <pc:docMk/>
          <pc:sldMk cId="3484239783" sldId="260"/>
        </pc:sldMkLst>
        <pc:spChg chg="mod">
          <ac:chgData name="Alejandra Gallo Caro" userId="2ebfcead-e9d3-4d7c-a1e2-e042f1980ad1" providerId="ADAL" clId="{6D54F64F-83E9-43DA-9012-ACD2E66EC8D9}" dt="2022-12-17T20:14:44.072" v="13" actId="20577"/>
          <ac:spMkLst>
            <pc:docMk/>
            <pc:sldMk cId="3484239783" sldId="260"/>
            <ac:spMk id="2" creationId="{6DE8FE0C-4115-44E4-977F-F107393629C8}"/>
          </ac:spMkLst>
        </pc:spChg>
        <pc:spChg chg="mod">
          <ac:chgData name="Alejandra Gallo Caro" userId="2ebfcead-e9d3-4d7c-a1e2-e042f1980ad1" providerId="ADAL" clId="{6D54F64F-83E9-43DA-9012-ACD2E66EC8D9}" dt="2022-12-17T20:20:15.185" v="500" actId="27636"/>
          <ac:spMkLst>
            <pc:docMk/>
            <pc:sldMk cId="3484239783" sldId="260"/>
            <ac:spMk id="3" creationId="{C38EC604-7432-4393-9D38-C1EFAC3685F9}"/>
          </ac:spMkLst>
        </pc:spChg>
        <pc:picChg chg="del">
          <ac:chgData name="Alejandra Gallo Caro" userId="2ebfcead-e9d3-4d7c-a1e2-e042f1980ad1" providerId="ADAL" clId="{6D54F64F-83E9-43DA-9012-ACD2E66EC8D9}" dt="2022-12-17T20:14:45.814" v="14" actId="478"/>
          <ac:picMkLst>
            <pc:docMk/>
            <pc:sldMk cId="3484239783" sldId="260"/>
            <ac:picMk id="5" creationId="{2C333FB2-989C-4933-BF18-133224A229E9}"/>
          </ac:picMkLst>
        </pc:picChg>
        <pc:picChg chg="add mod">
          <ac:chgData name="Alejandra Gallo Caro" userId="2ebfcead-e9d3-4d7c-a1e2-e042f1980ad1" providerId="ADAL" clId="{6D54F64F-83E9-43DA-9012-ACD2E66EC8D9}" dt="2022-12-17T20:15:23.931" v="20" actId="1076"/>
          <ac:picMkLst>
            <pc:docMk/>
            <pc:sldMk cId="3484239783" sldId="260"/>
            <ac:picMk id="6" creationId="{7AEA518F-90E3-4EA1-AAC1-43E98CFEC78D}"/>
          </ac:picMkLst>
        </pc:picChg>
      </pc:sldChg>
      <pc:sldChg chg="addSp delSp modSp add mod">
        <pc:chgData name="Alejandra Gallo Caro" userId="2ebfcead-e9d3-4d7c-a1e2-e042f1980ad1" providerId="ADAL" clId="{6D54F64F-83E9-43DA-9012-ACD2E66EC8D9}" dt="2022-12-17T20:29:17.684" v="1250" actId="20577"/>
        <pc:sldMkLst>
          <pc:docMk/>
          <pc:sldMk cId="2189487666" sldId="261"/>
        </pc:sldMkLst>
        <pc:spChg chg="mod">
          <ac:chgData name="Alejandra Gallo Caro" userId="2ebfcead-e9d3-4d7c-a1e2-e042f1980ad1" providerId="ADAL" clId="{6D54F64F-83E9-43DA-9012-ACD2E66EC8D9}" dt="2022-12-17T20:22:55.386" v="597" actId="20577"/>
          <ac:spMkLst>
            <pc:docMk/>
            <pc:sldMk cId="2189487666" sldId="261"/>
            <ac:spMk id="2" creationId="{6DE8FE0C-4115-44E4-977F-F107393629C8}"/>
          </ac:spMkLst>
        </pc:spChg>
        <pc:spChg chg="del">
          <ac:chgData name="Alejandra Gallo Caro" userId="2ebfcead-e9d3-4d7c-a1e2-e042f1980ad1" providerId="ADAL" clId="{6D54F64F-83E9-43DA-9012-ACD2E66EC8D9}" dt="2022-12-17T20:20:36.536" v="523" actId="478"/>
          <ac:spMkLst>
            <pc:docMk/>
            <pc:sldMk cId="2189487666" sldId="261"/>
            <ac:spMk id="3" creationId="{C38EC604-7432-4393-9D38-C1EFAC3685F9}"/>
          </ac:spMkLst>
        </pc:spChg>
        <pc:spChg chg="add del mod">
          <ac:chgData name="Alejandra Gallo Caro" userId="2ebfcead-e9d3-4d7c-a1e2-e042f1980ad1" providerId="ADAL" clId="{6D54F64F-83E9-43DA-9012-ACD2E66EC8D9}" dt="2022-12-17T20:21:23.414" v="524" actId="3680"/>
          <ac:spMkLst>
            <pc:docMk/>
            <pc:sldMk cId="2189487666" sldId="261"/>
            <ac:spMk id="5" creationId="{F6B4B3DA-31C2-4775-80B3-64C96BEB5FA6}"/>
          </ac:spMkLst>
        </pc:spChg>
        <pc:spChg chg="add mod">
          <ac:chgData name="Alejandra Gallo Caro" userId="2ebfcead-e9d3-4d7c-a1e2-e042f1980ad1" providerId="ADAL" clId="{6D54F64F-83E9-43DA-9012-ACD2E66EC8D9}" dt="2022-12-17T20:29:17.684" v="1250" actId="20577"/>
          <ac:spMkLst>
            <pc:docMk/>
            <pc:sldMk cId="2189487666" sldId="261"/>
            <ac:spMk id="8" creationId="{07BAE140-E171-43C7-90D6-7563A4EB4CEA}"/>
          </ac:spMkLst>
        </pc:spChg>
        <pc:graphicFrameChg chg="add mod ord modGraphic">
          <ac:chgData name="Alejandra Gallo Caro" userId="2ebfcead-e9d3-4d7c-a1e2-e042f1980ad1" providerId="ADAL" clId="{6D54F64F-83E9-43DA-9012-ACD2E66EC8D9}" dt="2022-12-17T20:28:57.391" v="1136" actId="20577"/>
          <ac:graphicFrameMkLst>
            <pc:docMk/>
            <pc:sldMk cId="2189487666" sldId="261"/>
            <ac:graphicFrameMk id="7" creationId="{0808C207-3687-4D13-8740-C88CC198CA78}"/>
          </ac:graphicFrameMkLst>
        </pc:graphicFrameChg>
        <pc:picChg chg="del">
          <ac:chgData name="Alejandra Gallo Caro" userId="2ebfcead-e9d3-4d7c-a1e2-e042f1980ad1" providerId="ADAL" clId="{6D54F64F-83E9-43DA-9012-ACD2E66EC8D9}" dt="2022-12-17T20:20:36.536" v="523" actId="478"/>
          <ac:picMkLst>
            <pc:docMk/>
            <pc:sldMk cId="2189487666" sldId="261"/>
            <ac:picMk id="6" creationId="{7AEA518F-90E3-4EA1-AAC1-43E98CFEC78D}"/>
          </ac:picMkLst>
        </pc:picChg>
      </pc:sldChg>
      <pc:sldChg chg="addSp delSp modSp add mod">
        <pc:chgData name="Alejandra Gallo Caro" userId="2ebfcead-e9d3-4d7c-a1e2-e042f1980ad1" providerId="ADAL" clId="{6D54F64F-83E9-43DA-9012-ACD2E66EC8D9}" dt="2022-12-17T20:40:20.222" v="2044" actId="20577"/>
        <pc:sldMkLst>
          <pc:docMk/>
          <pc:sldMk cId="3624765392" sldId="262"/>
        </pc:sldMkLst>
        <pc:spChg chg="mod">
          <ac:chgData name="Alejandra Gallo Caro" userId="2ebfcead-e9d3-4d7c-a1e2-e042f1980ad1" providerId="ADAL" clId="{6D54F64F-83E9-43DA-9012-ACD2E66EC8D9}" dt="2022-12-17T20:35:58.377" v="1273" actId="20577"/>
          <ac:spMkLst>
            <pc:docMk/>
            <pc:sldMk cId="3624765392" sldId="262"/>
            <ac:spMk id="2" creationId="{6DE8FE0C-4115-44E4-977F-F107393629C8}"/>
          </ac:spMkLst>
        </pc:spChg>
        <pc:spChg chg="mod">
          <ac:chgData name="Alejandra Gallo Caro" userId="2ebfcead-e9d3-4d7c-a1e2-e042f1980ad1" providerId="ADAL" clId="{6D54F64F-83E9-43DA-9012-ACD2E66EC8D9}" dt="2022-12-17T20:39:38.564" v="1965" actId="27636"/>
          <ac:spMkLst>
            <pc:docMk/>
            <pc:sldMk cId="3624765392" sldId="262"/>
            <ac:spMk id="3" creationId="{C38EC604-7432-4393-9D38-C1EFAC3685F9}"/>
          </ac:spMkLst>
        </pc:spChg>
        <pc:spChg chg="add mod">
          <ac:chgData name="Alejandra Gallo Caro" userId="2ebfcead-e9d3-4d7c-a1e2-e042f1980ad1" providerId="ADAL" clId="{6D54F64F-83E9-43DA-9012-ACD2E66EC8D9}" dt="2022-12-17T20:40:20.222" v="2044" actId="20577"/>
          <ac:spMkLst>
            <pc:docMk/>
            <pc:sldMk cId="3624765392" sldId="262"/>
            <ac:spMk id="6" creationId="{BF0B5E3C-0F13-4CCC-8FDE-F3D3DEA44FC1}"/>
          </ac:spMkLst>
        </pc:spChg>
        <pc:picChg chg="del">
          <ac:chgData name="Alejandra Gallo Caro" userId="2ebfcead-e9d3-4d7c-a1e2-e042f1980ad1" providerId="ADAL" clId="{6D54F64F-83E9-43DA-9012-ACD2E66EC8D9}" dt="2022-12-17T20:36:00.033" v="1274" actId="478"/>
          <ac:picMkLst>
            <pc:docMk/>
            <pc:sldMk cId="3624765392" sldId="262"/>
            <ac:picMk id="5" creationId="{F45E4449-684B-490E-B1B9-34EEC51C3E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194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3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8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4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53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4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91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565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9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76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20200C-2634-48AC-8E24-60FDAD961DF0}" type="datetimeFigureOut">
              <a:rPr lang="es-CO" smtClean="0"/>
              <a:t>17/12/2022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8805B-4BD5-44B5-8092-153F18C8295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1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DF4D9-1521-41C4-8B3D-2448880ED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Predicciones de ventas alimenticias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BA7711-EEC2-46A3-81A2-F183E2939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Alejandra gallo caro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210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8FE0C-4115-44E4-977F-F1073936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Predicciones de ventas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EC604-7432-4393-9D38-C1EFAC36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40" y="1963421"/>
            <a:ext cx="10240010" cy="352298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data analizada incluye información como: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Peso del producto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Si el producto es bajo en grasa o regular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Categoría a la que el producto pertenece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Precio máximo de venta al público del producto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Porcentaje de visibilidad del producto en cada tienda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El año en que se estableció la tienda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El tamaño de la tienda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El tipo de área donde se encuentra la tienda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Tipo de tienda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Venta del producto 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F0B5E3C-0F13-4CCC-8FDE-F3D3DEA44FC1}"/>
              </a:ext>
            </a:extLst>
          </p:cNvPr>
          <p:cNvSpPr txBox="1">
            <a:spLocks/>
          </p:cNvSpPr>
          <p:nvPr/>
        </p:nvSpPr>
        <p:spPr>
          <a:xfrm>
            <a:off x="1209040" y="5486401"/>
            <a:ext cx="10240010" cy="35229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Objetivo: Definir un modelo de regresión para predecir las ventas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476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8FE0C-4115-44E4-977F-F1073936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Ventas por categoría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EC604-7432-4393-9D38-C1EFAC36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760" y="1858645"/>
            <a:ext cx="4917440" cy="40104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categoría con mayor venta es la de frutas y verduras, con un precio promedio de 145$ por producto.  Seguido de la categoría Snacks con un precio de </a:t>
            </a:r>
            <a:r>
              <a:rPr lang="es-ES" dirty="0" err="1"/>
              <a:t>aprox</a:t>
            </a:r>
            <a:r>
              <a:rPr lang="es-ES" dirty="0"/>
              <a:t> 142$.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categoría con mayor precio unitario promedio es la de productos de limpieza pal hogar, con una venta de </a:t>
            </a:r>
            <a:r>
              <a:rPr lang="es-ES" dirty="0" err="1"/>
              <a:t>aprox</a:t>
            </a:r>
            <a:r>
              <a:rPr lang="es-ES" dirty="0"/>
              <a:t> 2 millones, siendo la tercera categoría con mayor demanda.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categoría con el precio unitario promedio mas barato es la de </a:t>
            </a:r>
            <a:r>
              <a:rPr lang="es-ES" dirty="0" err="1"/>
              <a:t>panaderia</a:t>
            </a:r>
            <a:r>
              <a:rPr lang="es-E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5E4449-684B-490E-B1B9-34EEC51C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12" y="1858645"/>
            <a:ext cx="575308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8FE0C-4115-44E4-977F-F1073936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Precio Venta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EC604-7432-4393-9D38-C1EFAC36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760" y="2483379"/>
            <a:ext cx="4185920" cy="27609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Se observa que el 50% de los productos tienen un precio por encima de 140.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25% de los productos vendidos tienen un precio inferior a 98 pesos aproximadamente, y un 25% de los productos tienen un precio por encima de 180 pesos.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71687F-589D-45F1-B3C7-14149EE9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2013638"/>
            <a:ext cx="6102954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8FE0C-4115-44E4-977F-F1073936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 por tienda según el año establecimiento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EC604-7432-4393-9D38-C1EFAC36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760" y="2483379"/>
            <a:ext cx="4185920" cy="276097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Las tiendas establecidas en el año 1998 registran la menor venta, generan ingresos inferiores a 500.000, mientras que las demás realizan ventas por 2.000.000 o más.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Se observa además que las tiendas establecidas en el año 1985, generan una venta superior que las demás, venta cercana a 2.500.000.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333FB2-989C-4933-BF18-133224A2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32" y="1872508"/>
            <a:ext cx="5917897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0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8FE0C-4115-44E4-977F-F1073936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de calor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EC604-7432-4393-9D38-C1EFAC36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760" y="2483379"/>
            <a:ext cx="4185920" cy="276097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variable con mayor correlación con la variable objetivo ( Ventas) es MRP, Precio Máximo de venta al público del producto. 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variable peso y año de establecimiento tienen una muy baja correlación con la variable ventas, por tanto no se tendrán en cuenta para los modelos de predicción.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EA518F-90E3-4EA1-AAC1-43E98CFEC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94" y="1779786"/>
            <a:ext cx="5317455" cy="41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3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8FE0C-4115-44E4-977F-F1073936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de Regresión</a:t>
            </a:r>
            <a:endParaRPr lang="es-CO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808C207-3687-4D13-8740-C88CC198C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41906"/>
              </p:ext>
            </p:extLst>
          </p:nvPr>
        </p:nvGraphicFramePr>
        <p:xfrm>
          <a:off x="1096963" y="1846263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3346171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8116382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70832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Métrica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Regresión Lineal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Árbol de decisión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6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R^2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56.7%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59.5%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790360"/>
                  </a:ext>
                </a:extLst>
              </a:tr>
            </a:tbl>
          </a:graphicData>
        </a:graphic>
      </p:graphicFrame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7BAE140-E171-43C7-90D6-7563A4EB4CEA}"/>
              </a:ext>
            </a:extLst>
          </p:cNvPr>
          <p:cNvSpPr txBox="1">
            <a:spLocks/>
          </p:cNvSpPr>
          <p:nvPr/>
        </p:nvSpPr>
        <p:spPr>
          <a:xfrm>
            <a:off x="1096962" y="3083454"/>
            <a:ext cx="10409237" cy="27609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Se corren dos modelos:  Regresión lineal y árbol de decisión para determinar cual modelo se ajusta mas para predecir las ventas.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coeficiente de determinación R^2 nos permite identificar que tan ajustado está el modelo para predecir, entre mejor será este indicador, mejor será el modelo.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 acuerdo a lo anterior, el modelo que mejor se ajusta a las variables para predecir la venta es el árbol de decisión.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94876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447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Predicciones de ventas alimenticias</vt:lpstr>
      <vt:lpstr>Predicciones de ventas</vt:lpstr>
      <vt:lpstr>Ventas por categoría</vt:lpstr>
      <vt:lpstr>Precio Venta</vt:lpstr>
      <vt:lpstr>Venta por tienda según el año establecimiento</vt:lpstr>
      <vt:lpstr>Mapa de calor</vt:lpstr>
      <vt:lpstr>Modelos de Regresión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Predicciones de ventas alimenticias</dc:title>
  <dc:creator>Alejandra Gallo Caro</dc:creator>
  <cp:lastModifiedBy>Alejandra Gallo Caro</cp:lastModifiedBy>
  <cp:revision>1</cp:revision>
  <dcterms:created xsi:type="dcterms:W3CDTF">2022-12-17T19:59:01Z</dcterms:created>
  <dcterms:modified xsi:type="dcterms:W3CDTF">2022-12-17T20:40:26Z</dcterms:modified>
</cp:coreProperties>
</file>