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61" r:id="rId7"/>
    <p:sldId id="293" r:id="rId8"/>
    <p:sldId id="269" r:id="rId9"/>
    <p:sldId id="258" r:id="rId10"/>
    <p:sldId id="259" r:id="rId11"/>
    <p:sldId id="263" r:id="rId12"/>
    <p:sldId id="264" r:id="rId13"/>
    <p:sldId id="294" r:id="rId14"/>
    <p:sldId id="265" r:id="rId15"/>
    <p:sldId id="295" r:id="rId16"/>
    <p:sldId id="296" r:id="rId17"/>
    <p:sldId id="266" r:id="rId18"/>
    <p:sldId id="271" r:id="rId19"/>
    <p:sldId id="270" r:id="rId20"/>
    <p:sldId id="267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04:05.2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24575,'0'0'0,"11"0"0,25 13 0,11 8 0,18 12 0,28 12 0,10 3 0,13 6 0,3 4 0,-9 4 0,-3 2 0,-4 3 0,-10-7 0,-8 0 0,0-6 0,-6 1 0,-4-5 0,-10-5 0,-2-4 0,-9-4 0,-1-2 0,2-8 0,3-1 0,-5-7 0,-10 1 0,-5-5 0,-5-4 0,-9 3 0,0-4 0,-7-1 0,-5 3 0,-5 5 0,-3 6 0,-9 10 0,-9 4 0,-7 2 0,1 0 0,-4 5 0,-2 6 0,3 6 0,-1 5 0,-1-4 0,4-5 0,5 2 0,-1-12 0,3-5 0,-2-3 0,2-3 0,4 7 0,-4 0 0,-4 0 0,2 6 0,-4-1 0,-3 6 0,-3 4 0,3-2 0,-7 4 0,3 3 0,-1-4 0,-7 2 0,-2 2 0,0 3 0,-1-5 0,2 1 0,0 8 0,-5-3 0,0 0 0,-6-5 0,1-7 0,-4 1 0,1-5 0,4 4 0,3-4 0,10-2 0,3-4 0,1-9 0,7-3 0,0-7 0,4-1 0,-2-4 0,5 1 0,3-3 0,10-3 0,10-4 0,9-3 0,7-2 0,6-1 0,2-1 0,-5 6 0,7 0 0,0 0 0,1-1 0,-1-2 0,1 0 0,-1 5 0,-1-1 0,6 0 0,1-1 0,-1-2 0,5 5 0,-8 5 0,-1 0 0,-3-2 0,-1 4 0,0-3 0,0-2 0,-6 3 0,-1-3 0,1-2 0,1-2 0,2 3 0,2-1 0,1-1 0,7 4 0,1-1 0,7 4 0,-8 5 0,-1-2 0,3-3 0,0 2 0,-2-3 0,-2-3 0,6 3 0,-1-3 0,-1-3 0,-2 5 0,-2-2 0,-1-2 0,5-3 0,-1 5 0,0 5 0,5-2 0,-1-2 0,-2-3 0,-2-3 0,-9 5 0,-2-3 0,-1-1 0,-7 5 0,8-1 0,1-3 0,3-1 0,7-3 0,1 5 0,0-1 0,-1-1 0,-9 5 0,-8 5 0,-8 6 0,-7 4 0,-4 3 0,-4 2 0,-1 2 0,-1 7 0,1 0 0,-1 6 0,1 0 0,1 4 0,-1-3 0,1-2 0,0-4 0,0-3 0,0-3 0,0-2 0,0 0 0,0-2 0,0 1 0,0-1 0,0 1 0,0 0 0,0 0 0,0 0 0,0-7 0,0 1 0,7-7 0,6-6 0,8 2 0,4 2 0,5-2 0,-4 3 0,1-4 0,1 4 0,1-4 0,1-3 0,2 3 0,0-3 0,-6 4 0,1 4 0,0-3 0,0 4 0,9 3 0,2-4 0,1-4 0,6 2 0,-1 2 0,-1 4 0,-3-4 0,5-3 0,-2 1 0,-2 2 0,5 4 0,-9 3 0,-1-3 0,-3-6 0,-1 1 0,-8-4 0,-6 9 0,-6 3 0,-6 4 0,-3 2 0,-3 15 0,0 7 0,-2 0 0,1-3 0,0 3 0,0-6 0,1-3 0,-1-4 0,1-4 0,0-3 0,0-1 0,0-1 0,0-1 0,0 1 0,0-1 0,0 1 0,0-1 0,0 1 0,0 7 0,7 0 0,0 0 0,7-7 0,-2-3 0,6-1 0,3 0 0,-2 1 0,4 1 0,1-6 0,4 0 0,1-6 0,-4 2 0,1-5 0,0-4 0,3 2 0,0 4 0,2-2 0,2-4 0,-7 4 0,0-3 0,1 3 0,1 5 0,1-3 0,2 3 0,1-4 0,1-3 0,-7 1 0,1-2 0,-7-4 0,-5 4 0,-6 4 0,-4 5 0,-3 5 0,-2 2 0,0 3 0,-2 2 0,1 6 0,0 1 0,1 0 0,-1-1 0,1-2 0,0 4 0,0 0 0,0-1 0,0-3 0,0-1 0,0 6 0,0-2 0,0-1 0,0 5 0,0-1 0,0-2 0,-6 5 0,-1-3 0,0 5 0,-6 5 0,-4 4 0,1 10 0,2 3 0,3 2 0,-2-8 0,3 0 0,1-9 0,3-6 0,3-7 0,1-5 0,1 4 0,1 5 0,0 5 0,-6-1 0,-7-2 0,0 2 0,1-4 0,2-3 0,4 3 0,2-2 0,2-3 0,1-3 0,-5-2 0,-1-1 0,1-2 0,0-1 0,3 0 0,0-1 0,2 1 0,1 0 0,0 0 0,0 0 0,0 0 0,0 0 0,1 0 0,-1 1 0,0-1 0,0 0 0,0 1 0,0-1 0,0-7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7:04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29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60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126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14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4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77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8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1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9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3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92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11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7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3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8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48F5-172E-4612-B139-2F7442E1EB0C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518B63-C264-48E3-94DD-3F813898D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0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c-mouse.net/wp-content/uploads/2017/10/caminito_que_el_tiempo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A0E02-C552-427E-9534-1DD72B18C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600" b="1" dirty="0"/>
              <a:t>White Box Revision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D9C16-7FD8-405C-B6C1-A3CC5D397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835203"/>
          </a:xfrm>
        </p:spPr>
        <p:txBody>
          <a:bodyPr/>
          <a:lstStyle/>
          <a:p>
            <a:r>
              <a:rPr lang="es-ES" b="1" dirty="0"/>
              <a:t>Cristian Lopera Villa</a:t>
            </a:r>
          </a:p>
          <a:p>
            <a:r>
              <a:rPr lang="es-ES" b="1" dirty="0"/>
              <a:t>13/03/2023</a:t>
            </a:r>
          </a:p>
        </p:txBody>
      </p:sp>
    </p:spTree>
    <p:extLst>
      <p:ext uri="{BB962C8B-B14F-4D97-AF65-F5344CB8AC3E}">
        <p14:creationId xmlns:p14="http://schemas.microsoft.com/office/powerpoint/2010/main" val="137022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0E74C007-21D8-E922-CA26-AB31321F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97" y="19431"/>
            <a:ext cx="7016494" cy="6838569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2C5BDA0-7211-8C91-4018-A07DABD273A9}"/>
              </a:ext>
            </a:extLst>
          </p:cNvPr>
          <p:cNvSpPr/>
          <p:nvPr/>
        </p:nvSpPr>
        <p:spPr>
          <a:xfrm>
            <a:off x="9913183" y="-16827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15DB19C4-A154-5DEB-5033-94AED8169AC6}"/>
              </a:ext>
            </a:extLst>
          </p:cNvPr>
          <p:cNvSpPr/>
          <p:nvPr/>
        </p:nvSpPr>
        <p:spPr>
          <a:xfrm>
            <a:off x="10516357" y="676515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9F1899F8-653D-6182-1094-9544632E88EE}"/>
              </a:ext>
            </a:extLst>
          </p:cNvPr>
          <p:cNvSpPr/>
          <p:nvPr/>
        </p:nvSpPr>
        <p:spPr>
          <a:xfrm>
            <a:off x="10510202" y="1191996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9F6A48FD-B00D-F98E-236B-CEBA1A5C9A69}"/>
              </a:ext>
            </a:extLst>
          </p:cNvPr>
          <p:cNvSpPr/>
          <p:nvPr/>
        </p:nvSpPr>
        <p:spPr>
          <a:xfrm>
            <a:off x="10000397" y="172115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981EFA2B-C7F4-CD56-C25D-A9E2BF5A08FA}"/>
              </a:ext>
            </a:extLst>
          </p:cNvPr>
          <p:cNvSpPr/>
          <p:nvPr/>
        </p:nvSpPr>
        <p:spPr>
          <a:xfrm>
            <a:off x="11218296" y="1970238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100AC704-C862-5951-1642-FD2B2E05AD31}"/>
              </a:ext>
            </a:extLst>
          </p:cNvPr>
          <p:cNvSpPr/>
          <p:nvPr/>
        </p:nvSpPr>
        <p:spPr>
          <a:xfrm>
            <a:off x="9290995" y="2724217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7910CA41-AC07-B113-D9EA-A084804813A1}"/>
              </a:ext>
            </a:extLst>
          </p:cNvPr>
          <p:cNvSpPr/>
          <p:nvPr/>
        </p:nvSpPr>
        <p:spPr>
          <a:xfrm>
            <a:off x="9405104" y="6349881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5AB62F6-9710-43C4-2D5A-07582DFAB446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10582173" y="412871"/>
            <a:ext cx="136280" cy="263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E1A1D75-BBFF-D88E-54B0-55071E98118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712298" y="994377"/>
            <a:ext cx="6155" cy="19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5DD560F-AE58-EBE1-3504-2CB205438A9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0345396" y="1528448"/>
            <a:ext cx="373057" cy="23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C6858A-54DA-6050-12C1-2B720E506B9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498558" y="215710"/>
            <a:ext cx="6414625" cy="191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7180E08-06C5-E685-0876-A0DCB7636EB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592286" y="544693"/>
            <a:ext cx="6924071" cy="2907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24D8FE6-3403-51E3-102B-F9BE1F4C45A3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83726" y="1013721"/>
            <a:ext cx="6826476" cy="3372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DFF2396-39DF-EE68-E721-61A07D31798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988753" y="1531616"/>
            <a:ext cx="7011644" cy="3484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id="{39EC45F3-E783-1C2D-4304-BE28C2ECF896}"/>
              </a:ext>
            </a:extLst>
          </p:cNvPr>
          <p:cNvSpPr/>
          <p:nvPr/>
        </p:nvSpPr>
        <p:spPr>
          <a:xfrm>
            <a:off x="11227905" y="2605962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79438E1-9991-D0F3-215A-27F10C549B92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0404589" y="1880081"/>
            <a:ext cx="872900" cy="13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D862A06-CDE2-48A7-0D62-C463A53F1D8A}"/>
              </a:ext>
            </a:extLst>
          </p:cNvPr>
          <p:cNvCxnSpPr>
            <a:cxnSpLocks/>
            <a:stCxn id="15" idx="4"/>
            <a:endCxn id="47" idx="0"/>
          </p:cNvCxnSpPr>
          <p:nvPr/>
        </p:nvCxnSpPr>
        <p:spPr>
          <a:xfrm>
            <a:off x="11420392" y="2288100"/>
            <a:ext cx="9609" cy="317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0D7BD11B-737D-0742-AC20-4D00887E5946}"/>
              </a:ext>
            </a:extLst>
          </p:cNvPr>
          <p:cNvSpPr/>
          <p:nvPr/>
        </p:nvSpPr>
        <p:spPr>
          <a:xfrm>
            <a:off x="11632097" y="3093141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399693-5A78-5DBA-39A7-C4518BD12D41}"/>
              </a:ext>
            </a:extLst>
          </p:cNvPr>
          <p:cNvCxnSpPr>
            <a:cxnSpLocks/>
            <a:stCxn id="47" idx="5"/>
            <a:endCxn id="52" idx="0"/>
          </p:cNvCxnSpPr>
          <p:nvPr/>
        </p:nvCxnSpPr>
        <p:spPr>
          <a:xfrm>
            <a:off x="11572904" y="2877274"/>
            <a:ext cx="261289" cy="215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43B2E98-665A-D2EC-D173-D75804FA8FA4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6204857" y="2113102"/>
            <a:ext cx="5072632" cy="1284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65CD188-7EDE-4F53-4A6A-9F46F5E3C3F6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6204857" y="2633985"/>
            <a:ext cx="5023048" cy="1309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A33A0C8-703F-B594-1619-9095613D0481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6874604" y="3215654"/>
            <a:ext cx="4757493" cy="364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0144400-E3CE-504A-23EC-E26451CF7B3B}"/>
              </a:ext>
            </a:extLst>
          </p:cNvPr>
          <p:cNvCxnSpPr>
            <a:cxnSpLocks/>
            <a:stCxn id="52" idx="5"/>
            <a:endCxn id="20" idx="6"/>
          </p:cNvCxnSpPr>
          <p:nvPr/>
        </p:nvCxnSpPr>
        <p:spPr>
          <a:xfrm flipH="1">
            <a:off x="10188875" y="3364453"/>
            <a:ext cx="1788221" cy="3237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1E014834-CA1B-D5C5-98E4-871A40979341}"/>
              </a:ext>
            </a:extLst>
          </p:cNvPr>
          <p:cNvSpPr/>
          <p:nvPr/>
        </p:nvSpPr>
        <p:spPr>
          <a:xfrm>
            <a:off x="8557293" y="3754461"/>
            <a:ext cx="471319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74FA7B13-00DD-77FA-0861-D3EEBCD4AACD}"/>
              </a:ext>
            </a:extLst>
          </p:cNvPr>
          <p:cNvCxnSpPr>
            <a:cxnSpLocks/>
            <a:stCxn id="47" idx="2"/>
            <a:endCxn id="18" idx="6"/>
          </p:cNvCxnSpPr>
          <p:nvPr/>
        </p:nvCxnSpPr>
        <p:spPr>
          <a:xfrm flipH="1">
            <a:off x="9695187" y="2764893"/>
            <a:ext cx="1532718" cy="118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1911792-1ECD-483B-8904-EBB15F590578}"/>
              </a:ext>
            </a:extLst>
          </p:cNvPr>
          <p:cNvSpPr txBox="1"/>
          <p:nvPr/>
        </p:nvSpPr>
        <p:spPr>
          <a:xfrm>
            <a:off x="11668052" y="2753459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3C0BC04-1CB4-6427-725A-571D1D17350B}"/>
              </a:ext>
            </a:extLst>
          </p:cNvPr>
          <p:cNvSpPr txBox="1"/>
          <p:nvPr/>
        </p:nvSpPr>
        <p:spPr>
          <a:xfrm>
            <a:off x="9963351" y="2503283"/>
            <a:ext cx="503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91" name="Diagrama de flujo: conector 90">
            <a:extLst>
              <a:ext uri="{FF2B5EF4-FFF2-40B4-BE49-F238E27FC236}">
                <a16:creationId xmlns:a16="http://schemas.microsoft.com/office/drawing/2014/main" id="{518CD85E-B332-0781-3486-E519CE94CCB0}"/>
              </a:ext>
            </a:extLst>
          </p:cNvPr>
          <p:cNvSpPr/>
          <p:nvPr/>
        </p:nvSpPr>
        <p:spPr>
          <a:xfrm>
            <a:off x="9290995" y="332843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6E01E4D3-C46B-652A-8382-A08F44CA12A2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9493091" y="3066068"/>
            <a:ext cx="0" cy="262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Diagrama de flujo: conector 94">
            <a:extLst>
              <a:ext uri="{FF2B5EF4-FFF2-40B4-BE49-F238E27FC236}">
                <a16:creationId xmlns:a16="http://schemas.microsoft.com/office/drawing/2014/main" id="{F1971875-1E26-524A-74AD-5E06A92E87C9}"/>
              </a:ext>
            </a:extLst>
          </p:cNvPr>
          <p:cNvSpPr/>
          <p:nvPr/>
        </p:nvSpPr>
        <p:spPr>
          <a:xfrm>
            <a:off x="10099058" y="3788138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Diagrama de flujo: conector 96">
            <a:extLst>
              <a:ext uri="{FF2B5EF4-FFF2-40B4-BE49-F238E27FC236}">
                <a16:creationId xmlns:a16="http://schemas.microsoft.com/office/drawing/2014/main" id="{CEE5D67C-8369-8073-5ADC-ED2C16A1DCF5}"/>
              </a:ext>
            </a:extLst>
          </p:cNvPr>
          <p:cNvSpPr/>
          <p:nvPr/>
        </p:nvSpPr>
        <p:spPr>
          <a:xfrm>
            <a:off x="10027087" y="5065785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F4E1A5AA-9A1E-D52E-1C43-4A042CAD3EEB}"/>
              </a:ext>
            </a:extLst>
          </p:cNvPr>
          <p:cNvCxnSpPr>
            <a:cxnSpLocks/>
            <a:stCxn id="91" idx="6"/>
            <a:endCxn id="95" idx="0"/>
          </p:cNvCxnSpPr>
          <p:nvPr/>
        </p:nvCxnSpPr>
        <p:spPr>
          <a:xfrm>
            <a:off x="9695187" y="3487361"/>
            <a:ext cx="605967" cy="30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16B94DD-D11C-5A9A-8445-05854F4A67A3}"/>
              </a:ext>
            </a:extLst>
          </p:cNvPr>
          <p:cNvSpPr txBox="1"/>
          <p:nvPr/>
        </p:nvSpPr>
        <p:spPr>
          <a:xfrm>
            <a:off x="9883695" y="3361538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F5F78A9C-0854-8B5B-ABEB-161AA93B4530}"/>
              </a:ext>
            </a:extLst>
          </p:cNvPr>
          <p:cNvCxnSpPr>
            <a:cxnSpLocks/>
            <a:stCxn id="130" idx="5"/>
            <a:endCxn id="97" idx="0"/>
          </p:cNvCxnSpPr>
          <p:nvPr/>
        </p:nvCxnSpPr>
        <p:spPr>
          <a:xfrm>
            <a:off x="10211624" y="4632675"/>
            <a:ext cx="57021" cy="433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C51CC244-0745-9F45-0CDB-1907E17F71E1}"/>
              </a:ext>
            </a:extLst>
          </p:cNvPr>
          <p:cNvCxnSpPr>
            <a:cxnSpLocks/>
          </p:cNvCxnSpPr>
          <p:nvPr/>
        </p:nvCxnSpPr>
        <p:spPr>
          <a:xfrm flipH="1" flipV="1">
            <a:off x="10384864" y="4196984"/>
            <a:ext cx="35887" cy="8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2343A0DB-453C-D608-C45E-4DA5495193C9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10444057" y="4059450"/>
            <a:ext cx="463064" cy="690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AD725E2E-18F0-3B22-7E57-3A2B572344DA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10074094" y="4695703"/>
            <a:ext cx="812237" cy="1727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Diagrama de flujo: conector 129">
            <a:extLst>
              <a:ext uri="{FF2B5EF4-FFF2-40B4-BE49-F238E27FC236}">
                <a16:creationId xmlns:a16="http://schemas.microsoft.com/office/drawing/2014/main" id="{2E9CEC5C-4927-4C23-0477-4CEC8AE7EFC4}"/>
              </a:ext>
            </a:extLst>
          </p:cNvPr>
          <p:cNvSpPr/>
          <p:nvPr/>
        </p:nvSpPr>
        <p:spPr>
          <a:xfrm>
            <a:off x="9799260" y="4361363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B670B12A-1B00-84A6-6902-A1C79A98C42A}"/>
              </a:ext>
            </a:extLst>
          </p:cNvPr>
          <p:cNvCxnSpPr>
            <a:cxnSpLocks/>
            <a:stCxn id="95" idx="3"/>
            <a:endCxn id="130" idx="0"/>
          </p:cNvCxnSpPr>
          <p:nvPr/>
        </p:nvCxnSpPr>
        <p:spPr>
          <a:xfrm flipH="1">
            <a:off x="10040818" y="4059450"/>
            <a:ext cx="117433" cy="301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0C4BAD4C-E88B-10F3-E179-6145E68A8669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9028612" y="3487361"/>
            <a:ext cx="262383" cy="401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C56C0989-882D-97B6-32E7-0AFD077573F2}"/>
              </a:ext>
            </a:extLst>
          </p:cNvPr>
          <p:cNvSpPr txBox="1"/>
          <p:nvPr/>
        </p:nvSpPr>
        <p:spPr>
          <a:xfrm>
            <a:off x="8755217" y="3426280"/>
            <a:ext cx="532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1CB6882C-B617-0782-35D4-D510B3E09CE3}"/>
              </a:ext>
            </a:extLst>
          </p:cNvPr>
          <p:cNvCxnSpPr>
            <a:cxnSpLocks/>
            <a:stCxn id="85" idx="4"/>
            <a:endCxn id="20" idx="1"/>
          </p:cNvCxnSpPr>
          <p:nvPr/>
        </p:nvCxnSpPr>
        <p:spPr>
          <a:xfrm>
            <a:off x="8792953" y="4072323"/>
            <a:ext cx="726932" cy="2351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9B3C730C-31B3-FDDA-7555-3BFD5F520F50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4966553" y="3369465"/>
            <a:ext cx="4324442" cy="117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F3FB3F99-493F-BE0C-CE99-2F33E4FDF6E1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5481609" y="3947069"/>
            <a:ext cx="4617449" cy="2768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0B2F500E-A2D7-04C3-C666-72571DF77A04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481609" y="4520294"/>
            <a:ext cx="4317651" cy="2810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E5CB4EB2-D1E4-C96F-9927-A3504949574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5469256" y="5224716"/>
            <a:ext cx="4557831" cy="432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5E3DEC1D-50D2-8AEF-3C95-EFBD04A9A76C}"/>
              </a:ext>
            </a:extLst>
          </p:cNvPr>
          <p:cNvCxnSpPr>
            <a:cxnSpLocks/>
          </p:cNvCxnSpPr>
          <p:nvPr/>
        </p:nvCxnSpPr>
        <p:spPr>
          <a:xfrm flipV="1">
            <a:off x="3463958" y="6467066"/>
            <a:ext cx="6654918" cy="1752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94411208-FC5C-EB03-D1A8-C46FD5D648C0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4281154" y="3867603"/>
            <a:ext cx="4276139" cy="457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4931104B-9978-67C9-1EFE-AE26E3C305D8}"/>
              </a:ext>
            </a:extLst>
          </p:cNvPr>
          <p:cNvSpPr txBox="1"/>
          <p:nvPr/>
        </p:nvSpPr>
        <p:spPr>
          <a:xfrm>
            <a:off x="9616537" y="4088516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83C8E3DB-4487-8884-CD78-910338811CBA}"/>
              </a:ext>
            </a:extLst>
          </p:cNvPr>
          <p:cNvSpPr txBox="1"/>
          <p:nvPr/>
        </p:nvSpPr>
        <p:spPr>
          <a:xfrm>
            <a:off x="10670396" y="4181455"/>
            <a:ext cx="532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182" name="Diagrama de flujo: conector 181">
            <a:extLst>
              <a:ext uri="{FF2B5EF4-FFF2-40B4-BE49-F238E27FC236}">
                <a16:creationId xmlns:a16="http://schemas.microsoft.com/office/drawing/2014/main" id="{E78EAED6-99BD-FA0E-61A3-21AF43F69167}"/>
              </a:ext>
            </a:extLst>
          </p:cNvPr>
          <p:cNvSpPr/>
          <p:nvPr/>
        </p:nvSpPr>
        <p:spPr>
          <a:xfrm>
            <a:off x="7722896" y="1806934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3344C036-428C-5FF1-1C1D-86DE19216D52}"/>
              </a:ext>
            </a:extLst>
          </p:cNvPr>
          <p:cNvCxnSpPr>
            <a:cxnSpLocks/>
            <a:stCxn id="14" idx="2"/>
            <a:endCxn id="182" idx="6"/>
          </p:cNvCxnSpPr>
          <p:nvPr/>
        </p:nvCxnSpPr>
        <p:spPr>
          <a:xfrm flipH="1">
            <a:off x="8268806" y="1880081"/>
            <a:ext cx="1731591" cy="92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Diagrama de flujo: conector 187">
            <a:extLst>
              <a:ext uri="{FF2B5EF4-FFF2-40B4-BE49-F238E27FC236}">
                <a16:creationId xmlns:a16="http://schemas.microsoft.com/office/drawing/2014/main" id="{BBD76BB2-8E4E-579A-F8E7-2BA2DE16A322}"/>
              </a:ext>
            </a:extLst>
          </p:cNvPr>
          <p:cNvSpPr/>
          <p:nvPr/>
        </p:nvSpPr>
        <p:spPr>
          <a:xfrm>
            <a:off x="6445965" y="2715414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Diagrama de flujo: conector 188">
            <a:extLst>
              <a:ext uri="{FF2B5EF4-FFF2-40B4-BE49-F238E27FC236}">
                <a16:creationId xmlns:a16="http://schemas.microsoft.com/office/drawing/2014/main" id="{5C6A4BFB-2E30-51B3-24E4-6AF0A2FCEE2B}"/>
              </a:ext>
            </a:extLst>
          </p:cNvPr>
          <p:cNvSpPr/>
          <p:nvPr/>
        </p:nvSpPr>
        <p:spPr>
          <a:xfrm>
            <a:off x="8055321" y="2319120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78314549-E352-28DD-0D6A-0A5869A56B57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6718920" y="1972361"/>
            <a:ext cx="1003976" cy="743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30178F81-FE4F-4CB8-751B-49A6E8C7D963}"/>
              </a:ext>
            </a:extLst>
          </p:cNvPr>
          <p:cNvCxnSpPr>
            <a:cxnSpLocks/>
            <a:stCxn id="182" idx="5"/>
            <a:endCxn id="189" idx="0"/>
          </p:cNvCxnSpPr>
          <p:nvPr/>
        </p:nvCxnSpPr>
        <p:spPr>
          <a:xfrm>
            <a:off x="8188859" y="2089335"/>
            <a:ext cx="139417" cy="229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15B903E9-A7DF-6A75-48B4-86A5B863DD1A}"/>
              </a:ext>
            </a:extLst>
          </p:cNvPr>
          <p:cNvCxnSpPr>
            <a:cxnSpLocks/>
            <a:stCxn id="188" idx="4"/>
            <a:endCxn id="20" idx="2"/>
          </p:cNvCxnSpPr>
          <p:nvPr/>
        </p:nvCxnSpPr>
        <p:spPr>
          <a:xfrm>
            <a:off x="6718920" y="3046267"/>
            <a:ext cx="2686184" cy="355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7E5880BA-E183-688E-2D6D-3A70E1E0BF50}"/>
              </a:ext>
            </a:extLst>
          </p:cNvPr>
          <p:cNvSpPr txBox="1"/>
          <p:nvPr/>
        </p:nvSpPr>
        <p:spPr>
          <a:xfrm>
            <a:off x="6695342" y="2171846"/>
            <a:ext cx="732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7A714C41-2BAB-20E9-0923-E5FA7CEE43E8}"/>
              </a:ext>
            </a:extLst>
          </p:cNvPr>
          <p:cNvSpPr txBox="1"/>
          <p:nvPr/>
        </p:nvSpPr>
        <p:spPr>
          <a:xfrm>
            <a:off x="8372552" y="2150456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212" name="Diagrama de flujo: conector 211">
            <a:extLst>
              <a:ext uri="{FF2B5EF4-FFF2-40B4-BE49-F238E27FC236}">
                <a16:creationId xmlns:a16="http://schemas.microsoft.com/office/drawing/2014/main" id="{FBF225BA-FA0C-B01C-7EDC-0067ABDE7B8B}"/>
              </a:ext>
            </a:extLst>
          </p:cNvPr>
          <p:cNvSpPr/>
          <p:nvPr/>
        </p:nvSpPr>
        <p:spPr>
          <a:xfrm>
            <a:off x="7701798" y="281777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Diagrama de flujo: conector 212">
            <a:extLst>
              <a:ext uri="{FF2B5EF4-FFF2-40B4-BE49-F238E27FC236}">
                <a16:creationId xmlns:a16="http://schemas.microsoft.com/office/drawing/2014/main" id="{975C6E82-E1E4-761B-D1ED-0042D306CDCF}"/>
              </a:ext>
            </a:extLst>
          </p:cNvPr>
          <p:cNvSpPr/>
          <p:nvPr/>
        </p:nvSpPr>
        <p:spPr>
          <a:xfrm>
            <a:off x="7683326" y="4069213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3E35F614-147F-D795-76C8-0DAD70A490D4}"/>
              </a:ext>
            </a:extLst>
          </p:cNvPr>
          <p:cNvCxnSpPr>
            <a:cxnSpLocks/>
          </p:cNvCxnSpPr>
          <p:nvPr/>
        </p:nvCxnSpPr>
        <p:spPr>
          <a:xfrm flipH="1" flipV="1">
            <a:off x="7987604" y="3226616"/>
            <a:ext cx="35887" cy="8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Diagrama de flujo: conector 214">
            <a:extLst>
              <a:ext uri="{FF2B5EF4-FFF2-40B4-BE49-F238E27FC236}">
                <a16:creationId xmlns:a16="http://schemas.microsoft.com/office/drawing/2014/main" id="{69892730-5C39-713C-108A-199BC240ECEC}"/>
              </a:ext>
            </a:extLst>
          </p:cNvPr>
          <p:cNvSpPr/>
          <p:nvPr/>
        </p:nvSpPr>
        <p:spPr>
          <a:xfrm>
            <a:off x="7233148" y="3428678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ABA02CDE-F708-CA68-CA46-AE0375A787BA}"/>
              </a:ext>
            </a:extLst>
          </p:cNvPr>
          <p:cNvSpPr txBox="1"/>
          <p:nvPr/>
        </p:nvSpPr>
        <p:spPr>
          <a:xfrm>
            <a:off x="7025498" y="3232064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1170EE81-455A-FB06-A4FA-742A813F6EA6}"/>
              </a:ext>
            </a:extLst>
          </p:cNvPr>
          <p:cNvSpPr txBox="1"/>
          <p:nvPr/>
        </p:nvSpPr>
        <p:spPr>
          <a:xfrm>
            <a:off x="8142614" y="3224601"/>
            <a:ext cx="532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7D556DF5-43FF-4552-37B6-98D5FB522025}"/>
              </a:ext>
            </a:extLst>
          </p:cNvPr>
          <p:cNvCxnSpPr>
            <a:cxnSpLocks/>
            <a:stCxn id="189" idx="4"/>
            <a:endCxn id="212" idx="7"/>
          </p:cNvCxnSpPr>
          <p:nvPr/>
        </p:nvCxnSpPr>
        <p:spPr>
          <a:xfrm flipH="1">
            <a:off x="8046797" y="2649973"/>
            <a:ext cx="281479" cy="214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96FF3DCC-4CFA-C793-5FB9-687E60E0A982}"/>
              </a:ext>
            </a:extLst>
          </p:cNvPr>
          <p:cNvCxnSpPr>
            <a:cxnSpLocks/>
            <a:stCxn id="212" idx="5"/>
          </p:cNvCxnSpPr>
          <p:nvPr/>
        </p:nvCxnSpPr>
        <p:spPr>
          <a:xfrm>
            <a:off x="8046797" y="3089082"/>
            <a:ext cx="338833" cy="1053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8AFF22F2-3033-A1A5-AA24-7AEF24BD2F1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354500" y="4076511"/>
            <a:ext cx="1442490" cy="227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94F19F66-1EFD-33C5-E8AC-03139AE210A0}"/>
              </a:ext>
            </a:extLst>
          </p:cNvPr>
          <p:cNvCxnSpPr>
            <a:cxnSpLocks/>
            <a:stCxn id="212" idx="3"/>
            <a:endCxn id="215" idx="0"/>
          </p:cNvCxnSpPr>
          <p:nvPr/>
        </p:nvCxnSpPr>
        <p:spPr>
          <a:xfrm flipH="1">
            <a:off x="7474706" y="3089082"/>
            <a:ext cx="286285" cy="33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2A03C06E-5E47-5524-A3BE-003610BA3991}"/>
              </a:ext>
            </a:extLst>
          </p:cNvPr>
          <p:cNvCxnSpPr>
            <a:cxnSpLocks/>
            <a:stCxn id="215" idx="4"/>
            <a:endCxn id="213" idx="1"/>
          </p:cNvCxnSpPr>
          <p:nvPr/>
        </p:nvCxnSpPr>
        <p:spPr>
          <a:xfrm>
            <a:off x="7474706" y="3746540"/>
            <a:ext cx="279371" cy="369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Conector recto de flecha 242">
            <a:extLst>
              <a:ext uri="{FF2B5EF4-FFF2-40B4-BE49-F238E27FC236}">
                <a16:creationId xmlns:a16="http://schemas.microsoft.com/office/drawing/2014/main" id="{340EDF65-0FC6-DC7F-EC88-F3721522B94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1759515" y="1972361"/>
            <a:ext cx="5963381" cy="343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5" name="Conector recto de flecha 244">
            <a:extLst>
              <a:ext uri="{FF2B5EF4-FFF2-40B4-BE49-F238E27FC236}">
                <a16:creationId xmlns:a16="http://schemas.microsoft.com/office/drawing/2014/main" id="{635D7BC8-2A80-BA9D-90BE-92E13EF9A688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1719945" y="2760600"/>
            <a:ext cx="4726020" cy="1202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70E5D54C-6CA4-46F8-A887-D2CBA068EEE1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2722569" y="2484547"/>
            <a:ext cx="5332752" cy="429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2E8FCB2C-19B6-A767-E276-D9773909E5BB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2836712" y="2976701"/>
            <a:ext cx="4865086" cy="554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3541B353-871C-2852-C660-1545F7F68BC7}"/>
              </a:ext>
            </a:extLst>
          </p:cNvPr>
          <p:cNvCxnSpPr>
            <a:cxnSpLocks/>
            <a:endCxn id="215" idx="2"/>
          </p:cNvCxnSpPr>
          <p:nvPr/>
        </p:nvCxnSpPr>
        <p:spPr>
          <a:xfrm flipV="1">
            <a:off x="2766430" y="3587609"/>
            <a:ext cx="4466718" cy="5405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B98B84F3-2946-727D-0914-A9E4DE409411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2853910" y="4228144"/>
            <a:ext cx="4829416" cy="2997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6723A-8177-4FEE-BD0F-87A97C0F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1" y="2252953"/>
            <a:ext cx="8596668" cy="18387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1.</a:t>
            </a:r>
            <a:r>
              <a:rPr lang="es-ES" dirty="0">
                <a:solidFill>
                  <a:srgbClr val="333333"/>
                </a:solidFill>
                <a:latin typeface="Roboto" panose="02000000000000000000" pitchFamily="2" charset="0"/>
              </a:rPr>
              <a:t>Dibujar el grafo de flujo</a:t>
            </a:r>
          </a:p>
          <a:p>
            <a:pPr marL="0" indent="0" algn="just">
              <a:buNone/>
            </a:pP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2.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Detectar los nodos que conformaran el grafo de flujo así como los </a:t>
            </a: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s-ES" b="1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aminos que se 	pueden 	recorrer durante la ejecución del programa</a:t>
            </a:r>
          </a:p>
          <a:p>
            <a:pPr marL="0" indent="0" algn="just">
              <a:buNone/>
            </a:pP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3.</a:t>
            </a:r>
            <a:r>
              <a:rPr lang="es-ES" dirty="0">
                <a:solidFill>
                  <a:srgbClr val="333333"/>
                </a:solidFill>
                <a:latin typeface="Roboto" panose="02000000000000000000" pitchFamily="2" charset="0"/>
              </a:rPr>
              <a:t>Calcular la Complejidad Ciclomática. 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latin typeface="Roboto" panose="02000000000000000000" pitchFamily="2" charset="0"/>
              </a:rPr>
              <a:t>	4.Determinar los caminos  independientes</a:t>
            </a:r>
          </a:p>
          <a:p>
            <a:pPr marL="0" indent="0" algn="just">
              <a:buNone/>
            </a:pPr>
            <a:endParaRPr lang="es-ES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endParaRPr lang="es-ES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3E9264-A1BF-41A3-A19E-0F7E268442CE}"/>
              </a:ext>
            </a:extLst>
          </p:cNvPr>
          <p:cNvSpPr txBox="1"/>
          <p:nvPr/>
        </p:nvSpPr>
        <p:spPr>
          <a:xfrm>
            <a:off x="812799" y="1209965"/>
            <a:ext cx="5020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Prueba del camino básico: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A2B607-663B-0939-445F-E7228C71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97" y="19431"/>
            <a:ext cx="7016494" cy="6838569"/>
          </a:xfrm>
          <a:prstGeom prst="rect">
            <a:avLst/>
          </a:prstGeom>
        </p:spPr>
      </p:pic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2F91DDE-CB14-5427-B241-BC0D5FCE8298}"/>
              </a:ext>
            </a:extLst>
          </p:cNvPr>
          <p:cNvSpPr/>
          <p:nvPr/>
        </p:nvSpPr>
        <p:spPr>
          <a:xfrm>
            <a:off x="9913183" y="-16827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5BCE965-BE3E-0436-4686-C4E531DD39E0}"/>
              </a:ext>
            </a:extLst>
          </p:cNvPr>
          <p:cNvSpPr/>
          <p:nvPr/>
        </p:nvSpPr>
        <p:spPr>
          <a:xfrm>
            <a:off x="10516357" y="676515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34704B03-6860-D2B6-AC97-DCC11E437114}"/>
              </a:ext>
            </a:extLst>
          </p:cNvPr>
          <p:cNvSpPr/>
          <p:nvPr/>
        </p:nvSpPr>
        <p:spPr>
          <a:xfrm>
            <a:off x="10510202" y="1191996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E8B47410-70BD-33D5-EA58-B78943FE9034}"/>
              </a:ext>
            </a:extLst>
          </p:cNvPr>
          <p:cNvSpPr/>
          <p:nvPr/>
        </p:nvSpPr>
        <p:spPr>
          <a:xfrm>
            <a:off x="10000397" y="172115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6C5CC469-A53F-EA04-5C03-1FAE1DE5D0A6}"/>
              </a:ext>
            </a:extLst>
          </p:cNvPr>
          <p:cNvSpPr/>
          <p:nvPr/>
        </p:nvSpPr>
        <p:spPr>
          <a:xfrm>
            <a:off x="11218296" y="1970238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72F0DC7-3775-48D4-433B-A2B4503B44DE}"/>
              </a:ext>
            </a:extLst>
          </p:cNvPr>
          <p:cNvSpPr/>
          <p:nvPr/>
        </p:nvSpPr>
        <p:spPr>
          <a:xfrm>
            <a:off x="9290995" y="2724217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CC2B193-F94A-362D-5461-EE68728C2297}"/>
              </a:ext>
            </a:extLst>
          </p:cNvPr>
          <p:cNvSpPr/>
          <p:nvPr/>
        </p:nvSpPr>
        <p:spPr>
          <a:xfrm>
            <a:off x="9405104" y="6349881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318DC26-8BDC-7E58-3CC6-FEA44812E872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0582173" y="412871"/>
            <a:ext cx="136280" cy="263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FDF9AD-654E-356C-FC9F-3CCC9B562AE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712298" y="994377"/>
            <a:ext cx="6155" cy="19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807A6F-D6B8-811A-E995-DC82A357AB4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10345396" y="1528448"/>
            <a:ext cx="373057" cy="23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3077807-9909-D2CC-861F-96CCF99091BF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498558" y="215710"/>
            <a:ext cx="6414625" cy="191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C262D5B-1463-121E-0DC5-7BDC045C99A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2286" y="544693"/>
            <a:ext cx="6924071" cy="2907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D25D958-C194-EF06-5663-611BE916181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683726" y="1013721"/>
            <a:ext cx="6826476" cy="3372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F402523-BBBB-EA9A-7536-8E623993BED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88753" y="1531616"/>
            <a:ext cx="7011644" cy="3484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74D6A667-AC0C-63CC-546D-578AF6B3476D}"/>
              </a:ext>
            </a:extLst>
          </p:cNvPr>
          <p:cNvSpPr/>
          <p:nvPr/>
        </p:nvSpPr>
        <p:spPr>
          <a:xfrm>
            <a:off x="11227905" y="2605962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53B8901-7700-AC69-D2FF-10F15F264D2A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10404589" y="1880081"/>
            <a:ext cx="872900" cy="13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65C763C-36FD-1D9B-3C0B-3718DD8C68B0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1420392" y="2288100"/>
            <a:ext cx="9609" cy="317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08DC0681-5515-24C1-EC0F-EB71AE9D0193}"/>
              </a:ext>
            </a:extLst>
          </p:cNvPr>
          <p:cNvSpPr/>
          <p:nvPr/>
        </p:nvSpPr>
        <p:spPr>
          <a:xfrm>
            <a:off x="11632097" y="3093141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23DA53C-96BF-7E4E-7C95-A007720242F3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11572904" y="2877274"/>
            <a:ext cx="261289" cy="215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7F024E8-8BAF-3ADA-8967-8DCE4902E61F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6204857" y="2113102"/>
            <a:ext cx="5072632" cy="1284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4208E13-738E-5ECE-1EBF-99986B1D4C7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04857" y="2633985"/>
            <a:ext cx="5023048" cy="1309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70F9968-FC0B-6D47-8EE7-36FEDBF633A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874604" y="3215654"/>
            <a:ext cx="4757493" cy="364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4E0E79-B4FE-2E8B-48EE-CF26536258DD}"/>
              </a:ext>
            </a:extLst>
          </p:cNvPr>
          <p:cNvCxnSpPr>
            <a:cxnSpLocks/>
            <a:stCxn id="22" idx="5"/>
            <a:endCxn id="11" idx="6"/>
          </p:cNvCxnSpPr>
          <p:nvPr/>
        </p:nvCxnSpPr>
        <p:spPr>
          <a:xfrm flipH="1">
            <a:off x="10188875" y="3364453"/>
            <a:ext cx="1788221" cy="3237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20692886-AF7B-BA94-012C-9C69BD1F45BE}"/>
              </a:ext>
            </a:extLst>
          </p:cNvPr>
          <p:cNvSpPr/>
          <p:nvPr/>
        </p:nvSpPr>
        <p:spPr>
          <a:xfrm>
            <a:off x="8557293" y="3754461"/>
            <a:ext cx="471319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900CE4A-58A3-70E4-35A4-83BC633FCF02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>
            <a:off x="9695187" y="2764893"/>
            <a:ext cx="1532718" cy="118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8DC685-5E64-1E61-8D1C-A72C7183E8DB}"/>
              </a:ext>
            </a:extLst>
          </p:cNvPr>
          <p:cNvSpPr txBox="1"/>
          <p:nvPr/>
        </p:nvSpPr>
        <p:spPr>
          <a:xfrm>
            <a:off x="11668052" y="2753459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9693C8-DD85-7786-FD42-EE135426F10D}"/>
              </a:ext>
            </a:extLst>
          </p:cNvPr>
          <p:cNvSpPr txBox="1"/>
          <p:nvPr/>
        </p:nvSpPr>
        <p:spPr>
          <a:xfrm>
            <a:off x="9963351" y="2503283"/>
            <a:ext cx="503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FD3DFE99-F045-B706-ABA0-C6AA2DAF513D}"/>
              </a:ext>
            </a:extLst>
          </p:cNvPr>
          <p:cNvSpPr/>
          <p:nvPr/>
        </p:nvSpPr>
        <p:spPr>
          <a:xfrm>
            <a:off x="9290995" y="332843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2841CCC-3B42-67D4-5785-1313BEF160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493091" y="3066068"/>
            <a:ext cx="0" cy="262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202AA334-480F-52FC-DF8B-9E3C358D8D4D}"/>
              </a:ext>
            </a:extLst>
          </p:cNvPr>
          <p:cNvSpPr/>
          <p:nvPr/>
        </p:nvSpPr>
        <p:spPr>
          <a:xfrm>
            <a:off x="10099058" y="3788138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FAA30F8D-3365-6042-984C-72DD53E5A34D}"/>
              </a:ext>
            </a:extLst>
          </p:cNvPr>
          <p:cNvSpPr/>
          <p:nvPr/>
        </p:nvSpPr>
        <p:spPr>
          <a:xfrm>
            <a:off x="10027087" y="5065785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9C36AF9-8DC2-1616-A3F4-1E8DB2ADED2C}"/>
              </a:ext>
            </a:extLst>
          </p:cNvPr>
          <p:cNvCxnSpPr>
            <a:cxnSpLocks/>
            <a:stCxn id="32" idx="6"/>
            <a:endCxn id="34" idx="0"/>
          </p:cNvCxnSpPr>
          <p:nvPr/>
        </p:nvCxnSpPr>
        <p:spPr>
          <a:xfrm>
            <a:off x="9695187" y="3487361"/>
            <a:ext cx="605967" cy="30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6E4F1C8-1F78-7B80-02A3-1DA7777A2595}"/>
              </a:ext>
            </a:extLst>
          </p:cNvPr>
          <p:cNvSpPr txBox="1"/>
          <p:nvPr/>
        </p:nvSpPr>
        <p:spPr>
          <a:xfrm>
            <a:off x="9883695" y="3361538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88523D5-A786-D514-9828-0D8424F82D37}"/>
              </a:ext>
            </a:extLst>
          </p:cNvPr>
          <p:cNvCxnSpPr>
            <a:cxnSpLocks/>
            <a:stCxn id="42" idx="5"/>
            <a:endCxn id="35" idx="0"/>
          </p:cNvCxnSpPr>
          <p:nvPr/>
        </p:nvCxnSpPr>
        <p:spPr>
          <a:xfrm>
            <a:off x="10211624" y="4632675"/>
            <a:ext cx="57021" cy="433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A6D6CE3-657D-7598-0999-A59E5970018B}"/>
              </a:ext>
            </a:extLst>
          </p:cNvPr>
          <p:cNvCxnSpPr>
            <a:cxnSpLocks/>
          </p:cNvCxnSpPr>
          <p:nvPr/>
        </p:nvCxnSpPr>
        <p:spPr>
          <a:xfrm flipH="1" flipV="1">
            <a:off x="10384864" y="4196984"/>
            <a:ext cx="35887" cy="8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D177EB7-B218-EDEB-1EC5-0B860E61643C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10444057" y="4059450"/>
            <a:ext cx="463064" cy="690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939F47A-97D8-5F91-9F53-E839B1F2B4B9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0074094" y="4695703"/>
            <a:ext cx="812237" cy="1727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278C69AF-15F4-484F-3EB3-B1A63A8AEC23}"/>
              </a:ext>
            </a:extLst>
          </p:cNvPr>
          <p:cNvSpPr/>
          <p:nvPr/>
        </p:nvSpPr>
        <p:spPr>
          <a:xfrm>
            <a:off x="9799260" y="4361363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EC700F3-2ED3-4898-AA7F-AB1A70626B4E}"/>
              </a:ext>
            </a:extLst>
          </p:cNvPr>
          <p:cNvCxnSpPr>
            <a:cxnSpLocks/>
            <a:stCxn id="34" idx="3"/>
            <a:endCxn id="42" idx="0"/>
          </p:cNvCxnSpPr>
          <p:nvPr/>
        </p:nvCxnSpPr>
        <p:spPr>
          <a:xfrm flipH="1">
            <a:off x="10040818" y="4059450"/>
            <a:ext cx="117433" cy="301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9BBDE1A-F8E3-9516-4D13-98454BD13BA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028612" y="3487361"/>
            <a:ext cx="262383" cy="401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7EA72D9-4C66-947A-22FF-FAD5939CE78D}"/>
              </a:ext>
            </a:extLst>
          </p:cNvPr>
          <p:cNvSpPr txBox="1"/>
          <p:nvPr/>
        </p:nvSpPr>
        <p:spPr>
          <a:xfrm>
            <a:off x="8755217" y="3426280"/>
            <a:ext cx="532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77C1B14-346A-FD5D-D261-CE2E68229777}"/>
              </a:ext>
            </a:extLst>
          </p:cNvPr>
          <p:cNvCxnSpPr>
            <a:cxnSpLocks/>
            <a:stCxn id="28" idx="4"/>
            <a:endCxn id="11" idx="1"/>
          </p:cNvCxnSpPr>
          <p:nvPr/>
        </p:nvCxnSpPr>
        <p:spPr>
          <a:xfrm>
            <a:off x="8792953" y="4072323"/>
            <a:ext cx="726932" cy="2351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200FC22-32C4-9D6A-98F0-BF25FD36477E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966553" y="3369465"/>
            <a:ext cx="4324442" cy="117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30D89F1-52B7-AE5F-1D31-C1669F821EAB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481609" y="3947069"/>
            <a:ext cx="4617449" cy="2768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A245EF0-5590-99CD-87B3-E1985891C592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481609" y="4520294"/>
            <a:ext cx="4317651" cy="2810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501AF5A-0D81-E39A-87BB-37DDBD39D5A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469256" y="5224716"/>
            <a:ext cx="4557831" cy="432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4043548-FEBC-811F-A55D-CBCA9F9AB04A}"/>
              </a:ext>
            </a:extLst>
          </p:cNvPr>
          <p:cNvCxnSpPr>
            <a:cxnSpLocks/>
          </p:cNvCxnSpPr>
          <p:nvPr/>
        </p:nvCxnSpPr>
        <p:spPr>
          <a:xfrm flipV="1">
            <a:off x="3463958" y="6467066"/>
            <a:ext cx="6654918" cy="1752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139B87B-5770-5263-F663-B1776BC6FA01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281154" y="3867603"/>
            <a:ext cx="4276139" cy="457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4584B54-30D5-61CD-7988-97C35B8AE73E}"/>
              </a:ext>
            </a:extLst>
          </p:cNvPr>
          <p:cNvSpPr txBox="1"/>
          <p:nvPr/>
        </p:nvSpPr>
        <p:spPr>
          <a:xfrm>
            <a:off x="9616537" y="4088516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0DBDB0C-A81E-4D14-8E89-88ACBB481697}"/>
              </a:ext>
            </a:extLst>
          </p:cNvPr>
          <p:cNvSpPr txBox="1"/>
          <p:nvPr/>
        </p:nvSpPr>
        <p:spPr>
          <a:xfrm>
            <a:off x="10670396" y="4181455"/>
            <a:ext cx="532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55" name="Diagrama de flujo: conector 54">
            <a:extLst>
              <a:ext uri="{FF2B5EF4-FFF2-40B4-BE49-F238E27FC236}">
                <a16:creationId xmlns:a16="http://schemas.microsoft.com/office/drawing/2014/main" id="{39C98B39-B4B9-F8E8-8EC9-7A895B3FA9AA}"/>
              </a:ext>
            </a:extLst>
          </p:cNvPr>
          <p:cNvSpPr/>
          <p:nvPr/>
        </p:nvSpPr>
        <p:spPr>
          <a:xfrm>
            <a:off x="7722896" y="1806934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9080C10-647A-2F7C-6964-F9B150E3BB3F}"/>
              </a:ext>
            </a:extLst>
          </p:cNvPr>
          <p:cNvCxnSpPr>
            <a:cxnSpLocks/>
            <a:stCxn id="8" idx="2"/>
            <a:endCxn id="55" idx="6"/>
          </p:cNvCxnSpPr>
          <p:nvPr/>
        </p:nvCxnSpPr>
        <p:spPr>
          <a:xfrm flipH="1">
            <a:off x="8268806" y="1880081"/>
            <a:ext cx="1731591" cy="92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8B80F354-8A81-061B-EF6E-C33DD1FE5564}"/>
              </a:ext>
            </a:extLst>
          </p:cNvPr>
          <p:cNvSpPr/>
          <p:nvPr/>
        </p:nvSpPr>
        <p:spPr>
          <a:xfrm>
            <a:off x="6445965" y="2715414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9BC6F25F-98E4-BE49-5F01-5BBD67E570BD}"/>
              </a:ext>
            </a:extLst>
          </p:cNvPr>
          <p:cNvSpPr/>
          <p:nvPr/>
        </p:nvSpPr>
        <p:spPr>
          <a:xfrm>
            <a:off x="8055321" y="2319120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F197B97-B564-C625-4D51-34207DCB879F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6718920" y="1972361"/>
            <a:ext cx="1003976" cy="743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E8E9A946-0595-02ED-DA07-7C3E32E046A1}"/>
              </a:ext>
            </a:extLst>
          </p:cNvPr>
          <p:cNvCxnSpPr>
            <a:cxnSpLocks/>
            <a:stCxn id="55" idx="5"/>
            <a:endCxn id="58" idx="0"/>
          </p:cNvCxnSpPr>
          <p:nvPr/>
        </p:nvCxnSpPr>
        <p:spPr>
          <a:xfrm>
            <a:off x="8188859" y="2089335"/>
            <a:ext cx="139417" cy="229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4570017-E673-79A7-1AD0-1D66B2E1D39F}"/>
              </a:ext>
            </a:extLst>
          </p:cNvPr>
          <p:cNvCxnSpPr>
            <a:cxnSpLocks/>
            <a:stCxn id="57" idx="4"/>
            <a:endCxn id="11" idx="2"/>
          </p:cNvCxnSpPr>
          <p:nvPr/>
        </p:nvCxnSpPr>
        <p:spPr>
          <a:xfrm>
            <a:off x="6718920" y="3046267"/>
            <a:ext cx="2686184" cy="355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2801CA6-93F8-9739-6035-2C710E832B76}"/>
              </a:ext>
            </a:extLst>
          </p:cNvPr>
          <p:cNvSpPr txBox="1"/>
          <p:nvPr/>
        </p:nvSpPr>
        <p:spPr>
          <a:xfrm>
            <a:off x="6695342" y="2171846"/>
            <a:ext cx="732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DC09D43-B5CA-467D-0937-FB2DB2535259}"/>
              </a:ext>
            </a:extLst>
          </p:cNvPr>
          <p:cNvSpPr txBox="1"/>
          <p:nvPr/>
        </p:nvSpPr>
        <p:spPr>
          <a:xfrm>
            <a:off x="8372552" y="2150456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64" name="Diagrama de flujo: conector 63">
            <a:extLst>
              <a:ext uri="{FF2B5EF4-FFF2-40B4-BE49-F238E27FC236}">
                <a16:creationId xmlns:a16="http://schemas.microsoft.com/office/drawing/2014/main" id="{B7C34305-57DB-3340-9AF2-D08EF9F8F0BA}"/>
              </a:ext>
            </a:extLst>
          </p:cNvPr>
          <p:cNvSpPr/>
          <p:nvPr/>
        </p:nvSpPr>
        <p:spPr>
          <a:xfrm>
            <a:off x="7701798" y="281777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Diagrama de flujo: conector 64">
            <a:extLst>
              <a:ext uri="{FF2B5EF4-FFF2-40B4-BE49-F238E27FC236}">
                <a16:creationId xmlns:a16="http://schemas.microsoft.com/office/drawing/2014/main" id="{FB5CD19E-A3F7-D71D-CBAA-58CF80728A94}"/>
              </a:ext>
            </a:extLst>
          </p:cNvPr>
          <p:cNvSpPr/>
          <p:nvPr/>
        </p:nvSpPr>
        <p:spPr>
          <a:xfrm>
            <a:off x="7683326" y="4069213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9D64422-790C-92DE-0205-5761B9C85454}"/>
              </a:ext>
            </a:extLst>
          </p:cNvPr>
          <p:cNvCxnSpPr>
            <a:cxnSpLocks/>
          </p:cNvCxnSpPr>
          <p:nvPr/>
        </p:nvCxnSpPr>
        <p:spPr>
          <a:xfrm flipH="1" flipV="1">
            <a:off x="7987604" y="3226616"/>
            <a:ext cx="35887" cy="8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Diagrama de flujo: conector 66">
            <a:extLst>
              <a:ext uri="{FF2B5EF4-FFF2-40B4-BE49-F238E27FC236}">
                <a16:creationId xmlns:a16="http://schemas.microsoft.com/office/drawing/2014/main" id="{8D22EB55-C2CC-BB67-E20B-E101AC8EAD46}"/>
              </a:ext>
            </a:extLst>
          </p:cNvPr>
          <p:cNvSpPr/>
          <p:nvPr/>
        </p:nvSpPr>
        <p:spPr>
          <a:xfrm>
            <a:off x="7233148" y="3428678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E8AF184-9833-61D4-DA25-6BB9990003FE}"/>
              </a:ext>
            </a:extLst>
          </p:cNvPr>
          <p:cNvSpPr txBox="1"/>
          <p:nvPr/>
        </p:nvSpPr>
        <p:spPr>
          <a:xfrm>
            <a:off x="7025498" y="3232064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44CF38B-9F42-D561-43B1-CE1ACA0D6444}"/>
              </a:ext>
            </a:extLst>
          </p:cNvPr>
          <p:cNvSpPr txBox="1"/>
          <p:nvPr/>
        </p:nvSpPr>
        <p:spPr>
          <a:xfrm>
            <a:off x="8142614" y="3224601"/>
            <a:ext cx="532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CA56DDD-71FB-37CF-6B59-44335294E5BB}"/>
              </a:ext>
            </a:extLst>
          </p:cNvPr>
          <p:cNvCxnSpPr>
            <a:cxnSpLocks/>
            <a:stCxn id="58" idx="4"/>
            <a:endCxn id="64" idx="7"/>
          </p:cNvCxnSpPr>
          <p:nvPr/>
        </p:nvCxnSpPr>
        <p:spPr>
          <a:xfrm flipH="1">
            <a:off x="8046797" y="2649973"/>
            <a:ext cx="281479" cy="214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A6D4BF7-BF32-C0D2-3378-FD3E963E5C62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8046797" y="3089082"/>
            <a:ext cx="338833" cy="1053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59BB9B1-5AE1-8BFC-CBAA-937E313585D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354500" y="4076511"/>
            <a:ext cx="1442490" cy="227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F14DA3CA-8417-42CE-4030-42BE2C9C3138}"/>
              </a:ext>
            </a:extLst>
          </p:cNvPr>
          <p:cNvCxnSpPr>
            <a:cxnSpLocks/>
            <a:stCxn id="64" idx="3"/>
            <a:endCxn id="67" idx="0"/>
          </p:cNvCxnSpPr>
          <p:nvPr/>
        </p:nvCxnSpPr>
        <p:spPr>
          <a:xfrm flipH="1">
            <a:off x="7474706" y="3089082"/>
            <a:ext cx="286285" cy="33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B8B4D0CB-F7D7-14D5-876A-0FB2A2C5EBED}"/>
              </a:ext>
            </a:extLst>
          </p:cNvPr>
          <p:cNvCxnSpPr>
            <a:cxnSpLocks/>
            <a:stCxn id="67" idx="4"/>
            <a:endCxn id="65" idx="1"/>
          </p:cNvCxnSpPr>
          <p:nvPr/>
        </p:nvCxnSpPr>
        <p:spPr>
          <a:xfrm>
            <a:off x="7474706" y="3746540"/>
            <a:ext cx="279371" cy="369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B2A8E30-C16B-76EE-EC13-E5D0D149CED7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759515" y="1972361"/>
            <a:ext cx="5963381" cy="343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08EB4558-48CF-BBBF-7CFB-F68158166418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1719945" y="2760600"/>
            <a:ext cx="4726020" cy="1202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B7881E80-D026-E088-8808-42A6A4678736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722569" y="2484547"/>
            <a:ext cx="5332752" cy="429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F58C613-07DC-A461-ECE3-6357DE8C875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36712" y="2976701"/>
            <a:ext cx="4865086" cy="554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75F7F553-B8EE-DE0A-87FB-4E08271C760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766430" y="3587609"/>
            <a:ext cx="4466718" cy="5405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6A9D96D8-086D-3BB1-992E-A2B080FD63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853910" y="4228144"/>
            <a:ext cx="4829416" cy="2997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6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0614525E-5111-40FB-CD51-DCC8785AA151}"/>
              </a:ext>
            </a:extLst>
          </p:cNvPr>
          <p:cNvSpPr/>
          <p:nvPr/>
        </p:nvSpPr>
        <p:spPr>
          <a:xfrm>
            <a:off x="3656765" y="191137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3CE752BB-FDD7-6DAC-BD7E-71065E8F155A}"/>
              </a:ext>
            </a:extLst>
          </p:cNvPr>
          <p:cNvSpPr/>
          <p:nvPr/>
        </p:nvSpPr>
        <p:spPr>
          <a:xfrm>
            <a:off x="5889989" y="535629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0B9C8E1B-027B-7795-B844-D96CF85B9D6D}"/>
              </a:ext>
            </a:extLst>
          </p:cNvPr>
          <p:cNvSpPr/>
          <p:nvPr/>
        </p:nvSpPr>
        <p:spPr>
          <a:xfrm>
            <a:off x="6631970" y="632504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70901332-0318-9E69-5F98-3DF179530961}"/>
              </a:ext>
            </a:extLst>
          </p:cNvPr>
          <p:cNvSpPr/>
          <p:nvPr/>
        </p:nvSpPr>
        <p:spPr>
          <a:xfrm>
            <a:off x="5791328" y="1725846"/>
            <a:ext cx="404192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ECC5601E-243A-079B-1F35-625BF1E6A801}"/>
              </a:ext>
            </a:extLst>
          </p:cNvPr>
          <p:cNvSpPr/>
          <p:nvPr/>
        </p:nvSpPr>
        <p:spPr>
          <a:xfrm>
            <a:off x="7009227" y="1974934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8064F5E3-DBE7-0FD4-2B48-122860EB87AC}"/>
              </a:ext>
            </a:extLst>
          </p:cNvPr>
          <p:cNvSpPr/>
          <p:nvPr/>
        </p:nvSpPr>
        <p:spPr>
          <a:xfrm>
            <a:off x="5703288" y="3466745"/>
            <a:ext cx="47226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7DD5134-1C8B-1C42-F558-8AD8D363C59D}"/>
              </a:ext>
            </a:extLst>
          </p:cNvPr>
          <p:cNvSpPr/>
          <p:nvPr/>
        </p:nvSpPr>
        <p:spPr>
          <a:xfrm>
            <a:off x="5196035" y="6354577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B77A22-7CDC-66E8-E559-89BE731881B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0536" y="442849"/>
            <a:ext cx="1449453" cy="25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64FC110-7CBB-6BE9-EE7B-EAD3DE2372FF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6136327" y="1533144"/>
            <a:ext cx="373057" cy="23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A6BF6732-DFF6-C9AA-8050-2EFD8DAD707E}"/>
              </a:ext>
            </a:extLst>
          </p:cNvPr>
          <p:cNvSpPr/>
          <p:nvPr/>
        </p:nvSpPr>
        <p:spPr>
          <a:xfrm>
            <a:off x="7018836" y="2610658"/>
            <a:ext cx="404192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907FB9D-789A-C10C-1D37-A8BB231726F2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195520" y="1884777"/>
            <a:ext cx="872900" cy="13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341C4B3-55A6-BCDC-A41D-8EB0128DF49D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211323" y="2292796"/>
            <a:ext cx="9609" cy="317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6A2322D5-8942-F397-3567-8DA080641C07}"/>
              </a:ext>
            </a:extLst>
          </p:cNvPr>
          <p:cNvSpPr/>
          <p:nvPr/>
        </p:nvSpPr>
        <p:spPr>
          <a:xfrm>
            <a:off x="8081430" y="423284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17F0981-9745-C4B4-06F7-E981239057B4}"/>
              </a:ext>
            </a:extLst>
          </p:cNvPr>
          <p:cNvCxnSpPr>
            <a:cxnSpLocks/>
            <a:stCxn id="14" idx="2"/>
            <a:endCxn id="9" idx="7"/>
          </p:cNvCxnSpPr>
          <p:nvPr/>
        </p:nvCxnSpPr>
        <p:spPr>
          <a:xfrm flipH="1">
            <a:off x="6106389" y="2769589"/>
            <a:ext cx="912447" cy="743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75A485-32B9-5017-E73A-7EB771F724CC}"/>
              </a:ext>
            </a:extLst>
          </p:cNvPr>
          <p:cNvSpPr txBox="1"/>
          <p:nvPr/>
        </p:nvSpPr>
        <p:spPr>
          <a:xfrm>
            <a:off x="7413419" y="2657255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D3C24458-DA04-E0C4-68E6-419101AFCCA4}"/>
              </a:ext>
            </a:extLst>
          </p:cNvPr>
          <p:cNvSpPr/>
          <p:nvPr/>
        </p:nvSpPr>
        <p:spPr>
          <a:xfrm>
            <a:off x="7242677" y="3195740"/>
            <a:ext cx="532643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BB701901-8724-BC5E-E700-7484F35C8D16}"/>
              </a:ext>
            </a:extLst>
          </p:cNvPr>
          <p:cNvSpPr/>
          <p:nvPr/>
        </p:nvSpPr>
        <p:spPr>
          <a:xfrm>
            <a:off x="7757019" y="4885211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2649AD8-BCA9-9DA4-A1C0-0AB5EB81F989}"/>
              </a:ext>
            </a:extLst>
          </p:cNvPr>
          <p:cNvCxnSpPr>
            <a:cxnSpLocks/>
            <a:stCxn id="26" idx="3"/>
            <a:endCxn id="34" idx="7"/>
          </p:cNvCxnSpPr>
          <p:nvPr/>
        </p:nvCxnSpPr>
        <p:spPr>
          <a:xfrm flipH="1">
            <a:off x="6865975" y="3467052"/>
            <a:ext cx="454706" cy="367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04786A4-CDF8-A87C-FD70-231C6196F79F}"/>
              </a:ext>
            </a:extLst>
          </p:cNvPr>
          <p:cNvCxnSpPr>
            <a:cxnSpLocks/>
            <a:endCxn id="85" idx="4"/>
          </p:cNvCxnSpPr>
          <p:nvPr/>
        </p:nvCxnSpPr>
        <p:spPr>
          <a:xfrm flipH="1" flipV="1">
            <a:off x="7871683" y="4056535"/>
            <a:ext cx="70534" cy="65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DBD142E-D1F3-6688-840F-92A6B525A9DD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7697316" y="3467052"/>
            <a:ext cx="91053" cy="284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F3F3CA3-7160-2AFF-67F8-CCF7FDAAF57B}"/>
              </a:ext>
            </a:extLst>
          </p:cNvPr>
          <p:cNvCxnSpPr>
            <a:cxnSpLocks/>
            <a:stCxn id="34" idx="4"/>
            <a:endCxn id="10" idx="7"/>
          </p:cNvCxnSpPr>
          <p:nvPr/>
        </p:nvCxnSpPr>
        <p:spPr>
          <a:xfrm flipH="1">
            <a:off x="5865025" y="4106126"/>
            <a:ext cx="830144" cy="2322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06E187A8-7EF5-6448-19D3-17F792BEF4B3}"/>
              </a:ext>
            </a:extLst>
          </p:cNvPr>
          <p:cNvSpPr/>
          <p:nvPr/>
        </p:nvSpPr>
        <p:spPr>
          <a:xfrm>
            <a:off x="6453611" y="3788264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E70D0BD-E2F2-D841-A8C8-6E40250D0B03}"/>
              </a:ext>
            </a:extLst>
          </p:cNvPr>
          <p:cNvCxnSpPr>
            <a:cxnSpLocks/>
            <a:stCxn id="121" idx="3"/>
            <a:endCxn id="10" idx="6"/>
          </p:cNvCxnSpPr>
          <p:nvPr/>
        </p:nvCxnSpPr>
        <p:spPr>
          <a:xfrm flipH="1">
            <a:off x="5979806" y="4559630"/>
            <a:ext cx="1315742" cy="204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036BDE9-693A-3C42-8F1E-BE544A5BD72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5587921" y="3784607"/>
            <a:ext cx="351498" cy="256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13230538-60C6-3700-4695-A91DF512263D}"/>
              </a:ext>
            </a:extLst>
          </p:cNvPr>
          <p:cNvSpPr/>
          <p:nvPr/>
        </p:nvSpPr>
        <p:spPr>
          <a:xfrm>
            <a:off x="4048651" y="1708079"/>
            <a:ext cx="545910" cy="330853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17246DF-F0A0-8E8E-A320-01AD19018071}"/>
              </a:ext>
            </a:extLst>
          </p:cNvPr>
          <p:cNvCxnSpPr>
            <a:cxnSpLocks/>
            <a:stCxn id="7" idx="2"/>
            <a:endCxn id="41" idx="6"/>
          </p:cNvCxnSpPr>
          <p:nvPr/>
        </p:nvCxnSpPr>
        <p:spPr>
          <a:xfrm flipH="1" flipV="1">
            <a:off x="4594561" y="1873506"/>
            <a:ext cx="1196767" cy="1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DD9B1C66-F91B-0E04-A57D-0E1F4EB0449F}"/>
              </a:ext>
            </a:extLst>
          </p:cNvPr>
          <p:cNvSpPr/>
          <p:nvPr/>
        </p:nvSpPr>
        <p:spPr>
          <a:xfrm>
            <a:off x="3263143" y="2622024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6846FB4A-DB43-3EF2-C925-CD74E977F799}"/>
              </a:ext>
            </a:extLst>
          </p:cNvPr>
          <p:cNvSpPr/>
          <p:nvPr/>
        </p:nvSpPr>
        <p:spPr>
          <a:xfrm>
            <a:off x="4604307" y="2456159"/>
            <a:ext cx="545910" cy="33085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01E036F-320F-3904-9BA0-E7089C5DE38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536098" y="1873506"/>
            <a:ext cx="512553" cy="748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A478235-4CF7-1A87-D9D3-EE2ED9CF2705}"/>
              </a:ext>
            </a:extLst>
          </p:cNvPr>
          <p:cNvCxnSpPr>
            <a:cxnSpLocks/>
            <a:stCxn id="41" idx="5"/>
            <a:endCxn id="44" idx="1"/>
          </p:cNvCxnSpPr>
          <p:nvPr/>
        </p:nvCxnSpPr>
        <p:spPr>
          <a:xfrm>
            <a:off x="4514614" y="1990480"/>
            <a:ext cx="169640" cy="514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C3B8337-9DF1-2556-BFA6-5146AD5B9126}"/>
              </a:ext>
            </a:extLst>
          </p:cNvPr>
          <p:cNvCxnSpPr>
            <a:cxnSpLocks/>
            <a:stCxn id="43" idx="4"/>
            <a:endCxn id="10" idx="2"/>
          </p:cNvCxnSpPr>
          <p:nvPr/>
        </p:nvCxnSpPr>
        <p:spPr>
          <a:xfrm>
            <a:off x="3536098" y="2952877"/>
            <a:ext cx="1659937" cy="365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2AFA57C-9316-E7C8-3573-A1109B34F664}"/>
              </a:ext>
            </a:extLst>
          </p:cNvPr>
          <p:cNvSpPr txBox="1"/>
          <p:nvPr/>
        </p:nvSpPr>
        <p:spPr>
          <a:xfrm>
            <a:off x="3462059" y="1891147"/>
            <a:ext cx="732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D25AC2C-F79D-61E9-D7B7-DC3C220041D8}"/>
              </a:ext>
            </a:extLst>
          </p:cNvPr>
          <p:cNvSpPr txBox="1"/>
          <p:nvPr/>
        </p:nvSpPr>
        <p:spPr>
          <a:xfrm>
            <a:off x="4513614" y="1952736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6E27021-2D93-3EBA-4909-B6AB93925142}"/>
              </a:ext>
            </a:extLst>
          </p:cNvPr>
          <p:cNvCxnSpPr>
            <a:cxnSpLocks/>
            <a:stCxn id="195" idx="4"/>
            <a:endCxn id="10" idx="1"/>
          </p:cNvCxnSpPr>
          <p:nvPr/>
        </p:nvCxnSpPr>
        <p:spPr>
          <a:xfrm>
            <a:off x="4490652" y="3951292"/>
            <a:ext cx="820164" cy="247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EB38ADA-99FE-9975-D24A-AEB6D3BCBD9D}"/>
              </a:ext>
            </a:extLst>
          </p:cNvPr>
          <p:cNvSpPr txBox="1"/>
          <p:nvPr/>
        </p:nvSpPr>
        <p:spPr>
          <a:xfrm>
            <a:off x="5279555" y="1635506"/>
            <a:ext cx="732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0A74553-F1DB-A008-2817-7C8D52709E2D}"/>
              </a:ext>
            </a:extLst>
          </p:cNvPr>
          <p:cNvSpPr txBox="1"/>
          <p:nvPr/>
        </p:nvSpPr>
        <p:spPr>
          <a:xfrm>
            <a:off x="6294181" y="1641553"/>
            <a:ext cx="50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B5C048F-DA75-38D4-AECA-8F4D60C16329}"/>
              </a:ext>
            </a:extLst>
          </p:cNvPr>
          <p:cNvSpPr txBox="1"/>
          <p:nvPr/>
        </p:nvSpPr>
        <p:spPr>
          <a:xfrm>
            <a:off x="6491382" y="2621024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0A6D163-E941-92D7-7188-C14850BD826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283465" y="2873920"/>
            <a:ext cx="225534" cy="32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A8424C7-C2A7-FC7E-49E6-D14D836E7370}"/>
              </a:ext>
            </a:extLst>
          </p:cNvPr>
          <p:cNvSpPr txBox="1"/>
          <p:nvPr/>
        </p:nvSpPr>
        <p:spPr>
          <a:xfrm>
            <a:off x="7697316" y="3255121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BE9FE65-054B-A93C-A1C2-FEB3B33934E4}"/>
              </a:ext>
            </a:extLst>
          </p:cNvPr>
          <p:cNvSpPr txBox="1"/>
          <p:nvPr/>
        </p:nvSpPr>
        <p:spPr>
          <a:xfrm>
            <a:off x="6784746" y="3295051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9FA42C90-9560-3766-4313-D4D6038DB00E}"/>
              </a:ext>
            </a:extLst>
          </p:cNvPr>
          <p:cNvSpPr/>
          <p:nvPr/>
        </p:nvSpPr>
        <p:spPr>
          <a:xfrm>
            <a:off x="7605361" y="3738673"/>
            <a:ext cx="532643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Diagrama de flujo: conector 88">
            <a:extLst>
              <a:ext uri="{FF2B5EF4-FFF2-40B4-BE49-F238E27FC236}">
                <a16:creationId xmlns:a16="http://schemas.microsoft.com/office/drawing/2014/main" id="{8298CDF5-1705-2FFF-204C-16E6F2FEDCCE}"/>
              </a:ext>
            </a:extLst>
          </p:cNvPr>
          <p:cNvSpPr/>
          <p:nvPr/>
        </p:nvSpPr>
        <p:spPr>
          <a:xfrm>
            <a:off x="6498821" y="1227560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F53A1AB6-76EB-B23E-6764-74C2822AD03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294181" y="694560"/>
            <a:ext cx="337789" cy="9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EC20DC5-88E4-B1D3-3316-3CA02B1C3CF1}"/>
              </a:ext>
            </a:extLst>
          </p:cNvPr>
          <p:cNvCxnSpPr>
            <a:cxnSpLocks/>
            <a:stCxn id="6" idx="4"/>
            <a:endCxn id="89" idx="0"/>
          </p:cNvCxnSpPr>
          <p:nvPr/>
        </p:nvCxnSpPr>
        <p:spPr>
          <a:xfrm flipH="1">
            <a:off x="6700917" y="950366"/>
            <a:ext cx="133149" cy="277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A3210808-6F35-90B6-A454-F095B6BB8285}"/>
              </a:ext>
            </a:extLst>
          </p:cNvPr>
          <p:cNvCxnSpPr>
            <a:cxnSpLocks/>
            <a:stCxn id="85" idx="5"/>
            <a:endCxn id="17" idx="0"/>
          </p:cNvCxnSpPr>
          <p:nvPr/>
        </p:nvCxnSpPr>
        <p:spPr>
          <a:xfrm>
            <a:off x="8060000" y="4009985"/>
            <a:ext cx="223526" cy="22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ADD7932E-A142-2EB9-4DBD-FE71BD026A80}"/>
              </a:ext>
            </a:extLst>
          </p:cNvPr>
          <p:cNvSpPr txBox="1"/>
          <p:nvPr/>
        </p:nvSpPr>
        <p:spPr>
          <a:xfrm>
            <a:off x="8124219" y="3864433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C8A539C6-C95E-6C94-8EA1-47A7B0D3E1CA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 flipH="1">
            <a:off x="7998577" y="4504152"/>
            <a:ext cx="142046" cy="381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F6730796-962E-116E-1AF1-8B0D4ED54DCE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7543651" y="4009985"/>
            <a:ext cx="139714" cy="26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Diagrama de flujo: conector 120">
            <a:extLst>
              <a:ext uri="{FF2B5EF4-FFF2-40B4-BE49-F238E27FC236}">
                <a16:creationId xmlns:a16="http://schemas.microsoft.com/office/drawing/2014/main" id="{DBF84459-9B09-3800-E23A-3FC5003DFFCC}"/>
              </a:ext>
            </a:extLst>
          </p:cNvPr>
          <p:cNvSpPr/>
          <p:nvPr/>
        </p:nvSpPr>
        <p:spPr>
          <a:xfrm>
            <a:off x="7224797" y="4288318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47477FB2-4D27-CAAD-9B7A-550B9FF1D0E6}"/>
              </a:ext>
            </a:extLst>
          </p:cNvPr>
          <p:cNvSpPr txBox="1"/>
          <p:nvPr/>
        </p:nvSpPr>
        <p:spPr>
          <a:xfrm>
            <a:off x="7168751" y="3930651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188" name="Diagrama de flujo: conector 187">
            <a:extLst>
              <a:ext uri="{FF2B5EF4-FFF2-40B4-BE49-F238E27FC236}">
                <a16:creationId xmlns:a16="http://schemas.microsoft.com/office/drawing/2014/main" id="{B6256D70-9939-6B43-2F39-EBBFC3C139EA}"/>
              </a:ext>
            </a:extLst>
          </p:cNvPr>
          <p:cNvSpPr/>
          <p:nvPr/>
        </p:nvSpPr>
        <p:spPr>
          <a:xfrm>
            <a:off x="5105726" y="3577952"/>
            <a:ext cx="466943" cy="271961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Diagrama de flujo: conector 188">
            <a:extLst>
              <a:ext uri="{FF2B5EF4-FFF2-40B4-BE49-F238E27FC236}">
                <a16:creationId xmlns:a16="http://schemas.microsoft.com/office/drawing/2014/main" id="{FF865EBC-4E1F-9948-673C-3CF44A8B8CAF}"/>
              </a:ext>
            </a:extLst>
          </p:cNvPr>
          <p:cNvSpPr/>
          <p:nvPr/>
        </p:nvSpPr>
        <p:spPr>
          <a:xfrm>
            <a:off x="4781316" y="4230323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2F54BDC4-2967-A7E8-8E87-DB1AA7CE9D41}"/>
              </a:ext>
            </a:extLst>
          </p:cNvPr>
          <p:cNvCxnSpPr>
            <a:cxnSpLocks/>
            <a:endCxn id="191" idx="4"/>
          </p:cNvCxnSpPr>
          <p:nvPr/>
        </p:nvCxnSpPr>
        <p:spPr>
          <a:xfrm flipH="1" flipV="1">
            <a:off x="4895980" y="3401647"/>
            <a:ext cx="70534" cy="65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Diagrama de flujo: conector 190">
            <a:extLst>
              <a:ext uri="{FF2B5EF4-FFF2-40B4-BE49-F238E27FC236}">
                <a16:creationId xmlns:a16="http://schemas.microsoft.com/office/drawing/2014/main" id="{10EC3C08-1384-128C-6CA8-64418B8D5FF8}"/>
              </a:ext>
            </a:extLst>
          </p:cNvPr>
          <p:cNvSpPr/>
          <p:nvPr/>
        </p:nvSpPr>
        <p:spPr>
          <a:xfrm>
            <a:off x="4629658" y="3083785"/>
            <a:ext cx="532643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D9E4C4CF-468A-C97E-24E7-C8F0CBF8F31E}"/>
              </a:ext>
            </a:extLst>
          </p:cNvPr>
          <p:cNvCxnSpPr>
            <a:cxnSpLocks/>
            <a:stCxn id="191" idx="5"/>
            <a:endCxn id="188" idx="0"/>
          </p:cNvCxnSpPr>
          <p:nvPr/>
        </p:nvCxnSpPr>
        <p:spPr>
          <a:xfrm>
            <a:off x="5084297" y="3355097"/>
            <a:ext cx="254901" cy="22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46C49A50-D6BB-EBF4-F22B-C0CB89FDA626}"/>
              </a:ext>
            </a:extLst>
          </p:cNvPr>
          <p:cNvCxnSpPr>
            <a:cxnSpLocks/>
            <a:stCxn id="188" idx="4"/>
            <a:endCxn id="189" idx="0"/>
          </p:cNvCxnSpPr>
          <p:nvPr/>
        </p:nvCxnSpPr>
        <p:spPr>
          <a:xfrm flipH="1">
            <a:off x="5022874" y="3849913"/>
            <a:ext cx="316324" cy="3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44DA6D09-5A90-AB1F-8AE2-8D700AE8F66E}"/>
              </a:ext>
            </a:extLst>
          </p:cNvPr>
          <p:cNvCxnSpPr>
            <a:cxnSpLocks/>
            <a:stCxn id="191" idx="3"/>
          </p:cNvCxnSpPr>
          <p:nvPr/>
        </p:nvCxnSpPr>
        <p:spPr>
          <a:xfrm flipH="1">
            <a:off x="4567948" y="3355097"/>
            <a:ext cx="139714" cy="26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Diagrama de flujo: conector 194">
            <a:extLst>
              <a:ext uri="{FF2B5EF4-FFF2-40B4-BE49-F238E27FC236}">
                <a16:creationId xmlns:a16="http://schemas.microsoft.com/office/drawing/2014/main" id="{01CA85F7-24A1-28B1-A902-A5F4C79F2B19}"/>
              </a:ext>
            </a:extLst>
          </p:cNvPr>
          <p:cNvSpPr/>
          <p:nvPr/>
        </p:nvSpPr>
        <p:spPr>
          <a:xfrm>
            <a:off x="4249094" y="3633430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A278CC1-F102-6E72-CC6F-A4E6DE4B3E39}"/>
              </a:ext>
            </a:extLst>
          </p:cNvPr>
          <p:cNvCxnSpPr>
            <a:cxnSpLocks/>
            <a:stCxn id="44" idx="4"/>
            <a:endCxn id="191" idx="0"/>
          </p:cNvCxnSpPr>
          <p:nvPr/>
        </p:nvCxnSpPr>
        <p:spPr>
          <a:xfrm>
            <a:off x="4877262" y="2787012"/>
            <a:ext cx="18718" cy="29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D1F77E9B-EA0B-71E2-B543-7E98D891F1B9}"/>
              </a:ext>
            </a:extLst>
          </p:cNvPr>
          <p:cNvSpPr txBox="1"/>
          <p:nvPr/>
        </p:nvSpPr>
        <p:spPr>
          <a:xfrm>
            <a:off x="4147920" y="3270945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0BD9FDC7-130A-4AB2-3F57-87FED5C1AEFA}"/>
              </a:ext>
            </a:extLst>
          </p:cNvPr>
          <p:cNvSpPr txBox="1"/>
          <p:nvPr/>
        </p:nvSpPr>
        <p:spPr>
          <a:xfrm>
            <a:off x="5096458" y="3215034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20" name="Entrada de lápiz 219">
                <a:extLst>
                  <a:ext uri="{FF2B5EF4-FFF2-40B4-BE49-F238E27FC236}">
                    <a16:creationId xmlns:a16="http://schemas.microsoft.com/office/drawing/2014/main" id="{A9958D72-E261-8493-19D5-A00623B21984}"/>
                  </a:ext>
                </a:extLst>
              </p14:cNvPr>
              <p14:cNvContentPartPr/>
              <p14:nvPr/>
            </p14:nvContentPartPr>
            <p14:xfrm>
              <a:off x="7843117" y="1227559"/>
              <a:ext cx="1700409" cy="3513797"/>
            </p14:xfrm>
          </p:contentPart>
        </mc:Choice>
        <mc:Fallback>
          <p:pic>
            <p:nvPicPr>
              <p:cNvPr id="220" name="Entrada de lápiz 219">
                <a:extLst>
                  <a:ext uri="{FF2B5EF4-FFF2-40B4-BE49-F238E27FC236}">
                    <a16:creationId xmlns:a16="http://schemas.microsoft.com/office/drawing/2014/main" id="{A9958D72-E261-8493-19D5-A00623B219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5479" y="1209560"/>
                <a:ext cx="1736044" cy="3549435"/>
              </a:xfrm>
              <a:prstGeom prst="rect">
                <a:avLst/>
              </a:prstGeom>
            </p:spPr>
          </p:pic>
        </mc:Fallback>
      </mc:AlternateContent>
      <p:sp>
        <p:nvSpPr>
          <p:cNvPr id="221" name="Forma libre: forma 220">
            <a:extLst>
              <a:ext uri="{FF2B5EF4-FFF2-40B4-BE49-F238E27FC236}">
                <a16:creationId xmlns:a16="http://schemas.microsoft.com/office/drawing/2014/main" id="{5855F1FB-98B2-5D93-C1CF-CA43CAE93626}"/>
              </a:ext>
            </a:extLst>
          </p:cNvPr>
          <p:cNvSpPr/>
          <p:nvPr/>
        </p:nvSpPr>
        <p:spPr>
          <a:xfrm>
            <a:off x="8272463" y="1571625"/>
            <a:ext cx="1828800" cy="1757363"/>
          </a:xfrm>
          <a:custGeom>
            <a:avLst/>
            <a:gdLst>
              <a:gd name="connsiteX0" fmla="*/ 500062 w 1828800"/>
              <a:gd name="connsiteY0" fmla="*/ 728663 h 1757363"/>
              <a:gd name="connsiteX1" fmla="*/ 871537 w 1828800"/>
              <a:gd name="connsiteY1" fmla="*/ 1757363 h 1757363"/>
              <a:gd name="connsiteX2" fmla="*/ 457200 w 1828800"/>
              <a:gd name="connsiteY2" fmla="*/ 557213 h 1757363"/>
              <a:gd name="connsiteX3" fmla="*/ 0 w 1828800"/>
              <a:gd name="connsiteY3" fmla="*/ 585788 h 1757363"/>
              <a:gd name="connsiteX4" fmla="*/ 1414462 w 1828800"/>
              <a:gd name="connsiteY4" fmla="*/ 0 h 1757363"/>
              <a:gd name="connsiteX5" fmla="*/ 1700212 w 1828800"/>
              <a:gd name="connsiteY5" fmla="*/ 971550 h 1757363"/>
              <a:gd name="connsiteX6" fmla="*/ 1828800 w 1828800"/>
              <a:gd name="connsiteY6" fmla="*/ 1500188 h 175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757363">
                <a:moveTo>
                  <a:pt x="500062" y="728663"/>
                </a:moveTo>
                <a:lnTo>
                  <a:pt x="871537" y="1757363"/>
                </a:lnTo>
                <a:lnTo>
                  <a:pt x="457200" y="557213"/>
                </a:lnTo>
                <a:cubicBezTo>
                  <a:pt x="7555" y="571717"/>
                  <a:pt x="118733" y="467046"/>
                  <a:pt x="0" y="585788"/>
                </a:cubicBezTo>
                <a:lnTo>
                  <a:pt x="1414462" y="0"/>
                </a:lnTo>
                <a:lnTo>
                  <a:pt x="1700212" y="971550"/>
                </a:lnTo>
                <a:lnTo>
                  <a:pt x="1828800" y="15001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0" name="Diagrama de flujo: conector 249">
            <a:extLst>
              <a:ext uri="{FF2B5EF4-FFF2-40B4-BE49-F238E27FC236}">
                <a16:creationId xmlns:a16="http://schemas.microsoft.com/office/drawing/2014/main" id="{88EB46D1-A6C7-246B-C922-E19ED05B769A}"/>
              </a:ext>
            </a:extLst>
          </p:cNvPr>
          <p:cNvSpPr/>
          <p:nvPr/>
        </p:nvSpPr>
        <p:spPr>
          <a:xfrm>
            <a:off x="1140350" y="37900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Diagrama de flujo: conector 250">
            <a:extLst>
              <a:ext uri="{FF2B5EF4-FFF2-40B4-BE49-F238E27FC236}">
                <a16:creationId xmlns:a16="http://schemas.microsoft.com/office/drawing/2014/main" id="{3544ACED-9B21-E7BB-8555-8896F7862546}"/>
              </a:ext>
            </a:extLst>
          </p:cNvPr>
          <p:cNvSpPr/>
          <p:nvPr/>
        </p:nvSpPr>
        <p:spPr>
          <a:xfrm>
            <a:off x="1359122" y="974951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Diagrama de flujo: conector 251">
            <a:extLst>
              <a:ext uri="{FF2B5EF4-FFF2-40B4-BE49-F238E27FC236}">
                <a16:creationId xmlns:a16="http://schemas.microsoft.com/office/drawing/2014/main" id="{B1DA0CF1-CF7D-8151-41BC-FAFAD9FD3A02}"/>
              </a:ext>
            </a:extLst>
          </p:cNvPr>
          <p:cNvSpPr/>
          <p:nvPr/>
        </p:nvSpPr>
        <p:spPr>
          <a:xfrm>
            <a:off x="2291797" y="3761520"/>
            <a:ext cx="47226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Diagrama de flujo: conector 252">
            <a:extLst>
              <a:ext uri="{FF2B5EF4-FFF2-40B4-BE49-F238E27FC236}">
                <a16:creationId xmlns:a16="http://schemas.microsoft.com/office/drawing/2014/main" id="{63C63B1B-8378-4ADD-A192-37B8107ED7DB}"/>
              </a:ext>
            </a:extLst>
          </p:cNvPr>
          <p:cNvSpPr/>
          <p:nvPr/>
        </p:nvSpPr>
        <p:spPr>
          <a:xfrm>
            <a:off x="1104579" y="6024642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Diagrama de flujo: conector 253">
            <a:extLst>
              <a:ext uri="{FF2B5EF4-FFF2-40B4-BE49-F238E27FC236}">
                <a16:creationId xmlns:a16="http://schemas.microsoft.com/office/drawing/2014/main" id="{799EF834-19C4-216B-11F7-823F9DD1F90C}"/>
              </a:ext>
            </a:extLst>
          </p:cNvPr>
          <p:cNvSpPr/>
          <p:nvPr/>
        </p:nvSpPr>
        <p:spPr>
          <a:xfrm>
            <a:off x="1897509" y="3321262"/>
            <a:ext cx="404192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FB672A89-DC92-DA09-509F-C4334F6F82A6}"/>
              </a:ext>
            </a:extLst>
          </p:cNvPr>
          <p:cNvSpPr txBox="1"/>
          <p:nvPr/>
        </p:nvSpPr>
        <p:spPr>
          <a:xfrm>
            <a:off x="2291057" y="3445154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2C159279-9E7D-1383-C0C0-527C60E01E34}"/>
              </a:ext>
            </a:extLst>
          </p:cNvPr>
          <p:cNvSpPr txBox="1"/>
          <p:nvPr/>
        </p:nvSpPr>
        <p:spPr>
          <a:xfrm>
            <a:off x="1374557" y="3401347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D7F8B42F-61A0-ED6D-93DA-9BA78A8183AC}"/>
              </a:ext>
            </a:extLst>
          </p:cNvPr>
          <p:cNvCxnSpPr>
            <a:cxnSpLocks/>
          </p:cNvCxnSpPr>
          <p:nvPr/>
        </p:nvCxnSpPr>
        <p:spPr>
          <a:xfrm>
            <a:off x="1760900" y="3121261"/>
            <a:ext cx="254901" cy="22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9CE570D9-B3C9-9522-A35B-41577FB6F0CD}"/>
              </a:ext>
            </a:extLst>
          </p:cNvPr>
          <p:cNvSpPr txBox="1"/>
          <p:nvPr/>
        </p:nvSpPr>
        <p:spPr>
          <a:xfrm>
            <a:off x="1775636" y="1782631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cxnSp>
        <p:nvCxnSpPr>
          <p:cNvPr id="260" name="Conector recto de flecha 259">
            <a:extLst>
              <a:ext uri="{FF2B5EF4-FFF2-40B4-BE49-F238E27FC236}">
                <a16:creationId xmlns:a16="http://schemas.microsoft.com/office/drawing/2014/main" id="{CFF3C7B9-96F0-0402-EFE6-25B08917E233}"/>
              </a:ext>
            </a:extLst>
          </p:cNvPr>
          <p:cNvCxnSpPr>
            <a:cxnSpLocks/>
            <a:stCxn id="250" idx="4"/>
            <a:endCxn id="251" idx="0"/>
          </p:cNvCxnSpPr>
          <p:nvPr/>
        </p:nvCxnSpPr>
        <p:spPr>
          <a:xfrm>
            <a:off x="1532236" y="541323"/>
            <a:ext cx="28982" cy="433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Diagrama de flujo: conector 260">
            <a:extLst>
              <a:ext uri="{FF2B5EF4-FFF2-40B4-BE49-F238E27FC236}">
                <a16:creationId xmlns:a16="http://schemas.microsoft.com/office/drawing/2014/main" id="{A74B6159-B94E-21D5-97E3-57046808B787}"/>
              </a:ext>
            </a:extLst>
          </p:cNvPr>
          <p:cNvSpPr/>
          <p:nvPr/>
        </p:nvSpPr>
        <p:spPr>
          <a:xfrm>
            <a:off x="1782330" y="2103930"/>
            <a:ext cx="466943" cy="271961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Diagrama de flujo: conector 261">
            <a:extLst>
              <a:ext uri="{FF2B5EF4-FFF2-40B4-BE49-F238E27FC236}">
                <a16:creationId xmlns:a16="http://schemas.microsoft.com/office/drawing/2014/main" id="{F3511E38-6BDE-F465-C0E1-BE6586C3918E}"/>
              </a:ext>
            </a:extLst>
          </p:cNvPr>
          <p:cNvSpPr/>
          <p:nvPr/>
        </p:nvSpPr>
        <p:spPr>
          <a:xfrm>
            <a:off x="1457920" y="2756301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Diagrama de flujo: conector 263">
            <a:extLst>
              <a:ext uri="{FF2B5EF4-FFF2-40B4-BE49-F238E27FC236}">
                <a16:creationId xmlns:a16="http://schemas.microsoft.com/office/drawing/2014/main" id="{D0594B66-6C66-42FB-100B-262481BCC43B}"/>
              </a:ext>
            </a:extLst>
          </p:cNvPr>
          <p:cNvSpPr/>
          <p:nvPr/>
        </p:nvSpPr>
        <p:spPr>
          <a:xfrm>
            <a:off x="1306262" y="1609763"/>
            <a:ext cx="532643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6578B456-2C57-0177-16C1-530E7F92FF3C}"/>
              </a:ext>
            </a:extLst>
          </p:cNvPr>
          <p:cNvCxnSpPr>
            <a:cxnSpLocks/>
            <a:stCxn id="264" idx="5"/>
            <a:endCxn id="261" idx="0"/>
          </p:cNvCxnSpPr>
          <p:nvPr/>
        </p:nvCxnSpPr>
        <p:spPr>
          <a:xfrm>
            <a:off x="1760901" y="1881075"/>
            <a:ext cx="254901" cy="22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AE26E368-0378-1579-E1DE-8A253D108921}"/>
              </a:ext>
            </a:extLst>
          </p:cNvPr>
          <p:cNvCxnSpPr>
            <a:cxnSpLocks/>
            <a:stCxn id="261" idx="4"/>
            <a:endCxn id="262" idx="0"/>
          </p:cNvCxnSpPr>
          <p:nvPr/>
        </p:nvCxnSpPr>
        <p:spPr>
          <a:xfrm flipH="1">
            <a:off x="1699478" y="2375891"/>
            <a:ext cx="316324" cy="3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ector recto de flecha 266">
            <a:extLst>
              <a:ext uri="{FF2B5EF4-FFF2-40B4-BE49-F238E27FC236}">
                <a16:creationId xmlns:a16="http://schemas.microsoft.com/office/drawing/2014/main" id="{44084B36-DB03-61C8-D226-FFD5A25ADC3F}"/>
              </a:ext>
            </a:extLst>
          </p:cNvPr>
          <p:cNvCxnSpPr>
            <a:cxnSpLocks/>
            <a:stCxn id="264" idx="3"/>
          </p:cNvCxnSpPr>
          <p:nvPr/>
        </p:nvCxnSpPr>
        <p:spPr>
          <a:xfrm flipH="1">
            <a:off x="753773" y="1881075"/>
            <a:ext cx="630493" cy="620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DEBF79DE-E2BC-58BC-30A5-29521B6D0A53}"/>
              </a:ext>
            </a:extLst>
          </p:cNvPr>
          <p:cNvCxnSpPr>
            <a:cxnSpLocks/>
            <a:stCxn id="251" idx="4"/>
            <a:endCxn id="264" idx="0"/>
          </p:cNvCxnSpPr>
          <p:nvPr/>
        </p:nvCxnSpPr>
        <p:spPr>
          <a:xfrm>
            <a:off x="1561218" y="1292813"/>
            <a:ext cx="11366" cy="31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75963E29-F661-872B-28C2-713ACBD62103}"/>
              </a:ext>
            </a:extLst>
          </p:cNvPr>
          <p:cNvSpPr txBox="1"/>
          <p:nvPr/>
        </p:nvSpPr>
        <p:spPr>
          <a:xfrm>
            <a:off x="824524" y="1796923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271" name="Diagrama de flujo: conector 270">
            <a:extLst>
              <a:ext uri="{FF2B5EF4-FFF2-40B4-BE49-F238E27FC236}">
                <a16:creationId xmlns:a16="http://schemas.microsoft.com/office/drawing/2014/main" id="{2AD91A78-B6B4-897B-42F6-E4A569DA9045}"/>
              </a:ext>
            </a:extLst>
          </p:cNvPr>
          <p:cNvSpPr/>
          <p:nvPr/>
        </p:nvSpPr>
        <p:spPr>
          <a:xfrm>
            <a:off x="1307627" y="3771931"/>
            <a:ext cx="47226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AF0D3549-FB18-0F95-A13F-877B76D47109}"/>
              </a:ext>
            </a:extLst>
          </p:cNvPr>
          <p:cNvCxnSpPr>
            <a:cxnSpLocks/>
            <a:stCxn id="254" idx="5"/>
            <a:endCxn id="252" idx="0"/>
          </p:cNvCxnSpPr>
          <p:nvPr/>
        </p:nvCxnSpPr>
        <p:spPr>
          <a:xfrm>
            <a:off x="2242508" y="3592574"/>
            <a:ext cx="285420" cy="16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Conector recto de flecha 272">
            <a:extLst>
              <a:ext uri="{FF2B5EF4-FFF2-40B4-BE49-F238E27FC236}">
                <a16:creationId xmlns:a16="http://schemas.microsoft.com/office/drawing/2014/main" id="{C5B99AB7-991E-EAE0-280D-348D24A987E6}"/>
              </a:ext>
            </a:extLst>
          </p:cNvPr>
          <p:cNvCxnSpPr>
            <a:cxnSpLocks/>
            <a:stCxn id="254" idx="3"/>
            <a:endCxn id="271" idx="0"/>
          </p:cNvCxnSpPr>
          <p:nvPr/>
        </p:nvCxnSpPr>
        <p:spPr>
          <a:xfrm flipH="1">
            <a:off x="1543758" y="3592574"/>
            <a:ext cx="412944" cy="17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B184A3C1-CD9D-EDA7-8F50-B1874973A1B4}"/>
              </a:ext>
            </a:extLst>
          </p:cNvPr>
          <p:cNvCxnSpPr>
            <a:cxnSpLocks/>
            <a:endCxn id="253" idx="1"/>
          </p:cNvCxnSpPr>
          <p:nvPr/>
        </p:nvCxnSpPr>
        <p:spPr>
          <a:xfrm>
            <a:off x="825505" y="2450306"/>
            <a:ext cx="393855" cy="3648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8" name="Entrada de lápiz 277">
                <a:extLst>
                  <a:ext uri="{FF2B5EF4-FFF2-40B4-BE49-F238E27FC236}">
                    <a16:creationId xmlns:a16="http://schemas.microsoft.com/office/drawing/2014/main" id="{1F34A1A4-F90E-01F6-2652-D739E636C9B9}"/>
                  </a:ext>
                </a:extLst>
              </p14:cNvPr>
              <p14:cNvContentPartPr/>
              <p14:nvPr/>
            </p14:nvContentPartPr>
            <p14:xfrm>
              <a:off x="3108806" y="4035806"/>
              <a:ext cx="360" cy="360"/>
            </p14:xfrm>
          </p:contentPart>
        </mc:Choice>
        <mc:Fallback>
          <p:pic>
            <p:nvPicPr>
              <p:cNvPr id="278" name="Entrada de lápiz 277">
                <a:extLst>
                  <a:ext uri="{FF2B5EF4-FFF2-40B4-BE49-F238E27FC236}">
                    <a16:creationId xmlns:a16="http://schemas.microsoft.com/office/drawing/2014/main" id="{1F34A1A4-F90E-01F6-2652-D739E636C9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0166" y="4026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DE7E12D8-C909-0826-1C98-4FE122B020DB}"/>
              </a:ext>
            </a:extLst>
          </p:cNvPr>
          <p:cNvCxnSpPr>
            <a:cxnSpLocks/>
          </p:cNvCxnSpPr>
          <p:nvPr/>
        </p:nvCxnSpPr>
        <p:spPr>
          <a:xfrm flipH="1" flipV="1">
            <a:off x="1519591" y="2040755"/>
            <a:ext cx="70534" cy="65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4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29821EC2-BD40-D8AA-5F5B-DEFC12867A81}"/>
              </a:ext>
            </a:extLst>
          </p:cNvPr>
          <p:cNvSpPr/>
          <p:nvPr/>
        </p:nvSpPr>
        <p:spPr>
          <a:xfrm>
            <a:off x="3923891" y="191137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0F6D177F-30FC-0784-33B9-C49DE6C74EDA}"/>
              </a:ext>
            </a:extLst>
          </p:cNvPr>
          <p:cNvSpPr/>
          <p:nvPr/>
        </p:nvSpPr>
        <p:spPr>
          <a:xfrm>
            <a:off x="4142663" y="1128188"/>
            <a:ext cx="40419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A2ED5ABD-5C44-1BF6-1249-BA2384E89C6E}"/>
              </a:ext>
            </a:extLst>
          </p:cNvPr>
          <p:cNvSpPr/>
          <p:nvPr/>
        </p:nvSpPr>
        <p:spPr>
          <a:xfrm>
            <a:off x="5075338" y="3914757"/>
            <a:ext cx="47226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847D2AC-3DDB-0F9E-012D-CDDD80EB9F4B}"/>
              </a:ext>
            </a:extLst>
          </p:cNvPr>
          <p:cNvSpPr/>
          <p:nvPr/>
        </p:nvSpPr>
        <p:spPr>
          <a:xfrm>
            <a:off x="3888120" y="6177879"/>
            <a:ext cx="783771" cy="503423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3B6384D6-1E76-A9F3-000E-123FDAF3D4C7}"/>
              </a:ext>
            </a:extLst>
          </p:cNvPr>
          <p:cNvSpPr/>
          <p:nvPr/>
        </p:nvSpPr>
        <p:spPr>
          <a:xfrm>
            <a:off x="4681050" y="3474499"/>
            <a:ext cx="404192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49FD11-519C-3722-907B-2EAF2E969CC6}"/>
              </a:ext>
            </a:extLst>
          </p:cNvPr>
          <p:cNvSpPr txBox="1"/>
          <p:nvPr/>
        </p:nvSpPr>
        <p:spPr>
          <a:xfrm>
            <a:off x="5074598" y="3598391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2D4E10F-C56D-56B2-025E-52206962D2E3}"/>
              </a:ext>
            </a:extLst>
          </p:cNvPr>
          <p:cNvSpPr txBox="1"/>
          <p:nvPr/>
        </p:nvSpPr>
        <p:spPr>
          <a:xfrm>
            <a:off x="4158098" y="3554584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3D6981E-9531-F5B2-4EDD-A306C9B3ABFA}"/>
              </a:ext>
            </a:extLst>
          </p:cNvPr>
          <p:cNvSpPr txBox="1"/>
          <p:nvPr/>
        </p:nvSpPr>
        <p:spPr>
          <a:xfrm>
            <a:off x="4559177" y="1935868"/>
            <a:ext cx="68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True</a:t>
            </a:r>
            <a:endParaRPr lang="es-ES" sz="1100" dirty="0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BA72FA2-190A-CD9E-B9DA-428BF2750C1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15777" y="694560"/>
            <a:ext cx="28982" cy="433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Diagrama de flujo: conector 69">
            <a:extLst>
              <a:ext uri="{FF2B5EF4-FFF2-40B4-BE49-F238E27FC236}">
                <a16:creationId xmlns:a16="http://schemas.microsoft.com/office/drawing/2014/main" id="{40505AB5-9A1A-8260-887F-93055EB8BEB6}"/>
              </a:ext>
            </a:extLst>
          </p:cNvPr>
          <p:cNvSpPr/>
          <p:nvPr/>
        </p:nvSpPr>
        <p:spPr>
          <a:xfrm>
            <a:off x="4565871" y="2257167"/>
            <a:ext cx="466943" cy="271961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3741466-5FFD-277D-527D-0727C13FD40D}"/>
              </a:ext>
            </a:extLst>
          </p:cNvPr>
          <p:cNvCxnSpPr>
            <a:cxnSpLocks/>
            <a:endCxn id="73" idx="4"/>
          </p:cNvCxnSpPr>
          <p:nvPr/>
        </p:nvCxnSpPr>
        <p:spPr>
          <a:xfrm flipH="1" flipV="1">
            <a:off x="4356125" y="2080862"/>
            <a:ext cx="443218" cy="1348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Diagrama de flujo: conector 72">
            <a:extLst>
              <a:ext uri="{FF2B5EF4-FFF2-40B4-BE49-F238E27FC236}">
                <a16:creationId xmlns:a16="http://schemas.microsoft.com/office/drawing/2014/main" id="{90583274-AB52-A270-4774-0ACA41126D21}"/>
              </a:ext>
            </a:extLst>
          </p:cNvPr>
          <p:cNvSpPr/>
          <p:nvPr/>
        </p:nvSpPr>
        <p:spPr>
          <a:xfrm>
            <a:off x="4089803" y="1763000"/>
            <a:ext cx="532643" cy="317862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34A82EE-B107-A35C-0E5A-875BDCAFFBBA}"/>
              </a:ext>
            </a:extLst>
          </p:cNvPr>
          <p:cNvCxnSpPr>
            <a:cxnSpLocks/>
            <a:stCxn id="73" idx="5"/>
            <a:endCxn id="70" idx="0"/>
          </p:cNvCxnSpPr>
          <p:nvPr/>
        </p:nvCxnSpPr>
        <p:spPr>
          <a:xfrm>
            <a:off x="4544442" y="2034312"/>
            <a:ext cx="254901" cy="22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D21E76D9-F99F-4C3F-8397-F82D08A360B2}"/>
              </a:ext>
            </a:extLst>
          </p:cNvPr>
          <p:cNvCxnSpPr>
            <a:cxnSpLocks/>
            <a:stCxn id="70" idx="4"/>
            <a:endCxn id="13" idx="0"/>
          </p:cNvCxnSpPr>
          <p:nvPr/>
        </p:nvCxnSpPr>
        <p:spPr>
          <a:xfrm>
            <a:off x="4799343" y="2529128"/>
            <a:ext cx="83803" cy="94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23FFBBF-FF75-78FA-B5CF-C4B18B3EE3F6}"/>
              </a:ext>
            </a:extLst>
          </p:cNvPr>
          <p:cNvCxnSpPr>
            <a:cxnSpLocks/>
            <a:stCxn id="73" idx="3"/>
            <a:endCxn id="77" idx="7"/>
          </p:cNvCxnSpPr>
          <p:nvPr/>
        </p:nvCxnSpPr>
        <p:spPr>
          <a:xfrm flipH="1">
            <a:off x="3537314" y="2034312"/>
            <a:ext cx="630493" cy="620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Diagrama de flujo: conector 76">
            <a:extLst>
              <a:ext uri="{FF2B5EF4-FFF2-40B4-BE49-F238E27FC236}">
                <a16:creationId xmlns:a16="http://schemas.microsoft.com/office/drawing/2014/main" id="{441F9830-ECDF-3876-F30E-51A088513062}"/>
              </a:ext>
            </a:extLst>
          </p:cNvPr>
          <p:cNvSpPr/>
          <p:nvPr/>
        </p:nvSpPr>
        <p:spPr>
          <a:xfrm>
            <a:off x="3124950" y="2608514"/>
            <a:ext cx="483115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0C283F-3CDC-1D0A-3AD7-6F1CBD44C5AE}"/>
              </a:ext>
            </a:extLst>
          </p:cNvPr>
          <p:cNvCxnSpPr>
            <a:cxnSpLocks/>
            <a:stCxn id="5" idx="4"/>
            <a:endCxn id="73" idx="0"/>
          </p:cNvCxnSpPr>
          <p:nvPr/>
        </p:nvCxnSpPr>
        <p:spPr>
          <a:xfrm>
            <a:off x="4344759" y="1446050"/>
            <a:ext cx="11366" cy="31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CBAC85-AE5D-DF0E-346E-B8A7730EDBAD}"/>
              </a:ext>
            </a:extLst>
          </p:cNvPr>
          <p:cNvSpPr txBox="1"/>
          <p:nvPr/>
        </p:nvSpPr>
        <p:spPr>
          <a:xfrm>
            <a:off x="3608065" y="1950160"/>
            <a:ext cx="63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False</a:t>
            </a:r>
            <a:endParaRPr lang="es-ES" sz="1100" dirty="0"/>
          </a:p>
        </p:txBody>
      </p:sp>
      <p:sp>
        <p:nvSpPr>
          <p:cNvPr id="83" name="Diagrama de flujo: conector 82">
            <a:extLst>
              <a:ext uri="{FF2B5EF4-FFF2-40B4-BE49-F238E27FC236}">
                <a16:creationId xmlns:a16="http://schemas.microsoft.com/office/drawing/2014/main" id="{F95F2DCC-4F72-FF9A-A659-7A8C3D1342FE}"/>
              </a:ext>
            </a:extLst>
          </p:cNvPr>
          <p:cNvSpPr/>
          <p:nvPr/>
        </p:nvSpPr>
        <p:spPr>
          <a:xfrm>
            <a:off x="4091168" y="3925168"/>
            <a:ext cx="472262" cy="317862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FAA2377C-E906-66C3-1BE0-26C1106B9FB9}"/>
              </a:ext>
            </a:extLst>
          </p:cNvPr>
          <p:cNvCxnSpPr>
            <a:cxnSpLocks/>
            <a:stCxn id="13" idx="5"/>
            <a:endCxn id="9" idx="0"/>
          </p:cNvCxnSpPr>
          <p:nvPr/>
        </p:nvCxnSpPr>
        <p:spPr>
          <a:xfrm>
            <a:off x="5026049" y="3745811"/>
            <a:ext cx="285420" cy="16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79DD7F3B-8A47-165E-4EEF-D71386453A4D}"/>
              </a:ext>
            </a:extLst>
          </p:cNvPr>
          <p:cNvCxnSpPr>
            <a:cxnSpLocks/>
            <a:stCxn id="13" idx="3"/>
            <a:endCxn id="83" idx="0"/>
          </p:cNvCxnSpPr>
          <p:nvPr/>
        </p:nvCxnSpPr>
        <p:spPr>
          <a:xfrm flipH="1">
            <a:off x="4327299" y="3745811"/>
            <a:ext cx="412944" cy="17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0F3BC31B-89A9-8DF3-6ACA-E8EB466D0D33}"/>
              </a:ext>
            </a:extLst>
          </p:cNvPr>
          <p:cNvCxnSpPr>
            <a:cxnSpLocks/>
            <a:stCxn id="77" idx="4"/>
            <a:endCxn id="10" idx="1"/>
          </p:cNvCxnSpPr>
          <p:nvPr/>
        </p:nvCxnSpPr>
        <p:spPr>
          <a:xfrm>
            <a:off x="3366508" y="2926376"/>
            <a:ext cx="636393" cy="3325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9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B4955-2B76-4B4F-897F-570DCD25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6691"/>
            <a:ext cx="8596668" cy="655782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Complejidad Ciclomática</a:t>
            </a:r>
            <a:b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0B43-D825-46EE-B53D-E786C4B2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La complejidad ciclomática  mide el número de caminos independientes dentro de nuestro código que es sometido a prueba.  La formula para su calculo es:</a:t>
            </a: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V(G) = a – n +2</a:t>
            </a:r>
            <a:endParaRPr lang="es-E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s-ES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Donde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Es el numero de aristas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n: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Es el numero de nodos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En nuestro ejemplo la formula queda de la siguiente forma:</a:t>
            </a: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V(G) =</a:t>
            </a:r>
            <a:r>
              <a:rPr lang="es-ES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11 – 9 + 2 = 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9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35151-A453-4333-9212-8D21DAC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945"/>
          </a:xfrm>
        </p:spPr>
        <p:txBody>
          <a:bodyPr>
            <a:noAutofit/>
          </a:bodyPr>
          <a:lstStyle/>
          <a:p>
            <a:r>
              <a:rPr lang="es-ES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800" dirty="0"/>
              <a:t>Representación del algoritmo en un diagrama  flujo a grafo de flujo:</a:t>
            </a:r>
          </a:p>
        </p:txBody>
      </p:sp>
      <p:pic>
        <p:nvPicPr>
          <p:cNvPr id="2050" name="Picture 2" descr="diagrama de flujo">
            <a:extLst>
              <a:ext uri="{FF2B5EF4-FFF2-40B4-BE49-F238E27FC236}">
                <a16:creationId xmlns:a16="http://schemas.microsoft.com/office/drawing/2014/main" id="{97D33A31-72B5-47E9-A223-258A21F6E6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9506" y="1619175"/>
            <a:ext cx="4690985" cy="53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fo de flujo">
            <a:extLst>
              <a:ext uri="{FF2B5EF4-FFF2-40B4-BE49-F238E27FC236}">
                <a16:creationId xmlns:a16="http://schemas.microsoft.com/office/drawing/2014/main" id="{B435B3C9-2B47-4237-B75D-BE0A4073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36" y="1619175"/>
            <a:ext cx="2869305" cy="49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0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23BB2-368A-43A0-8B20-793B4C12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71" y="1320080"/>
            <a:ext cx="8596668" cy="3880773"/>
          </a:xfrm>
        </p:spPr>
        <p:txBody>
          <a:bodyPr/>
          <a:lstStyle/>
          <a:p>
            <a:r>
              <a:rPr lang="es-ES" dirty="0"/>
              <a:t>Derivar los casos de prueba que fuerzan la ejecución de cada camino.</a:t>
            </a:r>
          </a:p>
          <a:p>
            <a:r>
              <a:rPr lang="es-ES" dirty="0"/>
              <a:t> El último paso es construir los casos de prueba que fuerzan la ejecución de cada camino.</a:t>
            </a:r>
          </a:p>
          <a:p>
            <a:r>
              <a:rPr lang="es-ES" dirty="0"/>
              <a:t>Nuestro código tiene una complejidad ciclomática de 4, eso quiere decir que debemos realizar 4 pruebas para asegurarnos de que cada instrucción se ejecute por lo menos una vez.</a:t>
            </a:r>
          </a:p>
        </p:txBody>
      </p:sp>
    </p:spTree>
    <p:extLst>
      <p:ext uri="{BB962C8B-B14F-4D97-AF65-F5344CB8AC3E}">
        <p14:creationId xmlns:p14="http://schemas.microsoft.com/office/powerpoint/2010/main" val="150987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10D76-E859-4668-B5D7-66901306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243" y="784371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3: Caminos independientes</a:t>
            </a:r>
            <a:endParaRPr lang="es-E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br>
              <a:rPr lang="es-ES" dirty="0"/>
            </a:br>
            <a:r>
              <a:rPr lang="es-E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(4) según la complejidad ciclomatica)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desde el mas largo al mas corto observando nuestro grafo de flujo.</a:t>
            </a:r>
          </a:p>
          <a:p>
            <a:pPr marL="0" indent="0">
              <a:buNone/>
            </a:pPr>
            <a:br>
              <a:rPr lang="es-ES" b="0" i="0" u="none" strike="noStrike" dirty="0">
                <a:solidFill>
                  <a:srgbClr val="CB5146"/>
                </a:solidFill>
                <a:effectLst/>
                <a:latin typeface="Roboto" panose="02000000000000000000" pitchFamily="2" charset="0"/>
                <a:hlinkClick r:id="rId2"/>
              </a:rPr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4" name="Picture 2" descr="donde estas corazon">
            <a:extLst>
              <a:ext uri="{FF2B5EF4-FFF2-40B4-BE49-F238E27FC236}">
                <a16:creationId xmlns:a16="http://schemas.microsoft.com/office/drawing/2014/main" id="{E07A3540-679A-42CE-A666-14B0E7C8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09" y="3164724"/>
            <a:ext cx="5840596" cy="21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3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72CB7-62F4-4EB2-8759-B168A3C3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s-ES" dirty="0"/>
              <a:t>Para el trabajo realizar del 15 %: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E8E14-7750-41A6-B494-B3B1C378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860"/>
            <a:ext cx="9367419" cy="395360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Cobertura de Sentencia:</a:t>
            </a:r>
          </a:p>
          <a:p>
            <a:r>
              <a:rPr lang="es-ES" dirty="0"/>
              <a:t>Cobertura de Decisión: </a:t>
            </a:r>
          </a:p>
          <a:p>
            <a:r>
              <a:rPr lang="es-ES" dirty="0"/>
              <a:t>Cobertura de Camino</a:t>
            </a:r>
          </a:p>
          <a:p>
            <a:r>
              <a:rPr lang="es-ES" dirty="0"/>
              <a:t>Pruebas de Condición y Cobertura.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1.Representar el diagrama de flujo de control</a:t>
            </a:r>
          </a:p>
          <a:p>
            <a:pPr marL="0" indent="0">
              <a:buNone/>
            </a:pPr>
            <a:r>
              <a:rPr lang="es-ES" dirty="0"/>
              <a:t>2.Convertir el diagrama de flujo en un </a:t>
            </a:r>
            <a:r>
              <a:rPr lang="es-ES" b="1" dirty="0">
                <a:solidFill>
                  <a:srgbClr val="333333"/>
                </a:solidFill>
                <a:latin typeface="Roboto" panose="02000000000000000000" pitchFamily="2" charset="0"/>
              </a:rPr>
              <a:t>CFG</a:t>
            </a:r>
            <a:r>
              <a:rPr lang="es-E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dirty="0"/>
              <a:t>Dibujar los diferentes grafos de flujo</a:t>
            </a:r>
          </a:p>
          <a:p>
            <a:pPr marL="0" indent="0">
              <a:buNone/>
            </a:pPr>
            <a:r>
              <a:rPr lang="es-ES" dirty="0"/>
              <a:t>3.Calcular la complejidad </a:t>
            </a:r>
            <a:r>
              <a:rPr lang="es-ES" dirty="0" err="1"/>
              <a:t>ciclomatica</a:t>
            </a:r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V(G)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4.realizar los casos de pruebas por cada técnica.</a:t>
            </a:r>
          </a:p>
          <a:p>
            <a:pPr marL="0" indent="0">
              <a:buNone/>
            </a:pPr>
            <a:r>
              <a:rPr lang="es-ES" sz="3600" dirty="0"/>
              <a:t>	</a:t>
            </a:r>
            <a:endParaRPr lang="es-E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s-E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444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72CB7-62F4-4EB2-8759-B168A3C3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7" y="495904"/>
            <a:ext cx="10227632" cy="684628"/>
          </a:xfrm>
        </p:spPr>
        <p:txBody>
          <a:bodyPr>
            <a:noAutofit/>
          </a:bodyPr>
          <a:lstStyle/>
          <a:p>
            <a:r>
              <a:rPr lang="es-ES" sz="2800" dirty="0"/>
              <a:t>HERRAMIENTAS AUTOMÁTICAS PARA TÉCNICAS DE CAJA BLANCA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E8E14-7750-41A6-B494-B3B1C378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860"/>
            <a:ext cx="9367419" cy="395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	</a:t>
            </a:r>
            <a:endParaRPr lang="es-E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s-E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7C43DF7-3903-64D9-2AEF-F26A15A43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76406"/>
              </p:ext>
            </p:extLst>
          </p:nvPr>
        </p:nvGraphicFramePr>
        <p:xfrm>
          <a:off x="1005059" y="1366780"/>
          <a:ext cx="8128000" cy="402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97843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42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Herramienta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5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Coverage</a:t>
                      </a:r>
                      <a:r>
                        <a:rPr lang="es-E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Pyton</a:t>
                      </a: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Pyton</a:t>
                      </a: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s-E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5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PHPUnit</a:t>
                      </a: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28839"/>
                  </a:ext>
                </a:extLst>
              </a:tr>
              <a:tr h="456940">
                <a:tc>
                  <a:txBody>
                    <a:bodyPr/>
                    <a:lstStyle/>
                    <a:p>
                      <a:r>
                        <a:rPr lang="es-E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1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CodeCover</a:t>
                      </a: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Java, Cobol</a:t>
                      </a:r>
                    </a:p>
                    <a:p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JsCoverage</a:t>
                      </a: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9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Ncover</a:t>
                      </a: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Microsoft.Net</a:t>
                      </a:r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2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8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9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70AF8-B6DF-4D09-8884-82621DED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417438"/>
            <a:ext cx="8477249" cy="877521"/>
          </a:xfrm>
        </p:spPr>
        <p:txBody>
          <a:bodyPr/>
          <a:lstStyle/>
          <a:p>
            <a:pPr algn="ctr"/>
            <a:r>
              <a:rPr lang="es-ES" dirty="0"/>
              <a:t>White Box Testing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C5CA6B17-F71B-42A2-9EFF-D2A26B4E5D87}"/>
              </a:ext>
            </a:extLst>
          </p:cNvPr>
          <p:cNvSpPr/>
          <p:nvPr/>
        </p:nvSpPr>
        <p:spPr>
          <a:xfrm>
            <a:off x="1213335" y="4488531"/>
            <a:ext cx="2244969" cy="545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Statement Coverage</a:t>
            </a:r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291148C1-657A-4B15-9B6F-547A7E76D60B}"/>
              </a:ext>
            </a:extLst>
          </p:cNvPr>
          <p:cNvSpPr/>
          <p:nvPr/>
        </p:nvSpPr>
        <p:spPr>
          <a:xfrm>
            <a:off x="5161083" y="1550699"/>
            <a:ext cx="2244969" cy="545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Unit Testing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2BEEC801-83FF-4068-92E6-8C189B5F718E}"/>
              </a:ext>
            </a:extLst>
          </p:cNvPr>
          <p:cNvSpPr/>
          <p:nvPr/>
        </p:nvSpPr>
        <p:spPr>
          <a:xfrm>
            <a:off x="5161083" y="4489619"/>
            <a:ext cx="2244969" cy="545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b="1" dirty="0"/>
              <a:t>Decisión</a:t>
            </a:r>
            <a:r>
              <a:rPr lang="es-ES" b="1" dirty="0"/>
              <a:t> Coverage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5169D544-6499-4D53-9B2F-729AFA7BDEBF}"/>
              </a:ext>
            </a:extLst>
          </p:cNvPr>
          <p:cNvSpPr/>
          <p:nvPr/>
        </p:nvSpPr>
        <p:spPr>
          <a:xfrm>
            <a:off x="9108831" y="4488531"/>
            <a:ext cx="2244969" cy="545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Path</a:t>
            </a:r>
            <a:r>
              <a:rPr lang="es-ES" b="1" dirty="0"/>
              <a:t> Coverage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35B45762-B08C-4E83-B10B-0B9FFD75E34B}"/>
              </a:ext>
            </a:extLst>
          </p:cNvPr>
          <p:cNvSpPr/>
          <p:nvPr/>
        </p:nvSpPr>
        <p:spPr>
          <a:xfrm>
            <a:off x="5161083" y="2809602"/>
            <a:ext cx="2244969" cy="545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Execution Testing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4078645-1EF1-4AEE-975D-D8F9B60889CF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283568" y="2095821"/>
            <a:ext cx="0" cy="713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DDF91C-BA31-4658-9C30-62503814ED17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>
            <a:off x="6283568" y="3354724"/>
            <a:ext cx="0" cy="1134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012E23C-7273-46B5-8150-B630F251A654}"/>
              </a:ext>
            </a:extLst>
          </p:cNvPr>
          <p:cNvCxnSpPr/>
          <p:nvPr/>
        </p:nvCxnSpPr>
        <p:spPr>
          <a:xfrm>
            <a:off x="2335819" y="4078927"/>
            <a:ext cx="789549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6BE8559-BD45-4759-AB64-5E2C3289D09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335820" y="4078927"/>
            <a:ext cx="0" cy="409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B1FB1E3-818D-4A96-8594-47B6A807BE5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231314" y="4078927"/>
            <a:ext cx="2" cy="409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1">
            <a:extLst>
              <a:ext uri="{FF2B5EF4-FFF2-40B4-BE49-F238E27FC236}">
                <a16:creationId xmlns:a16="http://schemas.microsoft.com/office/drawing/2014/main" id="{DDFF1B99-21E5-4399-879F-F2AE563D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43282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1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F8398-E866-4BB8-866E-47EA3604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76" y="609600"/>
            <a:ext cx="7085541" cy="978058"/>
          </a:xfrm>
        </p:spPr>
        <p:txBody>
          <a:bodyPr>
            <a:normAutofit/>
          </a:bodyPr>
          <a:lstStyle/>
          <a:p>
            <a:r>
              <a:rPr lang="es-ES" sz="3200" dirty="0"/>
              <a:t>Ejemplo cobertura de sentencia:</a:t>
            </a:r>
            <a:br>
              <a:rPr lang="es-ES" sz="3200" dirty="0"/>
            </a:br>
            <a:r>
              <a:rPr lang="es-ES" sz="1600" b="1" dirty="0"/>
              <a:t>(</a:t>
            </a:r>
            <a:r>
              <a:rPr lang="es-ES" sz="1600" b="1" dirty="0" err="1"/>
              <a:t>Statement</a:t>
            </a:r>
            <a:r>
              <a:rPr lang="es-ES" sz="1600" b="1" dirty="0"/>
              <a:t> Coverage)</a:t>
            </a:r>
            <a:endParaRPr lang="es-E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65D3CB-69F8-4647-9B07-B27EA2671E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76" y="1587658"/>
            <a:ext cx="68961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4012F-FCF0-4193-BCAC-4A3364B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2457"/>
            <a:ext cx="10125364" cy="623166"/>
          </a:xfrm>
        </p:spPr>
        <p:txBody>
          <a:bodyPr>
            <a:normAutofit/>
          </a:bodyPr>
          <a:lstStyle/>
          <a:p>
            <a:r>
              <a:rPr lang="en-US" sz="2400" dirty="0"/>
              <a:t>A) Flowchart</a:t>
            </a:r>
            <a:endParaRPr lang="es-ES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4" y="1428230"/>
            <a:ext cx="9288009" cy="417776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131249" y="674429"/>
            <a:ext cx="214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(B) flow graph</a:t>
            </a:r>
            <a:endParaRPr lang="es-CO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0" y="5897105"/>
            <a:ext cx="938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Pag (486) PART THREE QUALITY MANAGEMENT(EBOOK-7th_ed_software_engineering_a_practitioners_approach_by_roger_s._pressman)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82977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4012F-FCF0-4193-BCAC-4A3364B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728"/>
            <a:ext cx="10125364" cy="623166"/>
          </a:xfrm>
        </p:spPr>
        <p:txBody>
          <a:bodyPr>
            <a:normAutofit fontScale="90000"/>
          </a:bodyPr>
          <a:lstStyle/>
          <a:p>
            <a:r>
              <a:rPr lang="es-ES" sz="2800" b="1" dirty="0"/>
              <a:t>Ejemplo de un diagrama de flujo  y su correspondiente grafo de flujo (CFG)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08BAC1-7742-050E-A7C4-1A8862E8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52587"/>
            <a:ext cx="7810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187D0-3B1B-4D3B-A48D-87090650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Sol Ejercicio de cobertura: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E77D5-5207-4E5D-BA8B-D48768B3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16" y="1606407"/>
            <a:ext cx="8596668" cy="3880773"/>
          </a:xfrm>
        </p:spPr>
        <p:txBody>
          <a:bodyPr/>
          <a:lstStyle/>
          <a:p>
            <a:r>
              <a:rPr lang="es-ES" dirty="0"/>
              <a:t>¿Cuantos casos de prueba para una cobertura de sentencia del 100%=</a:t>
            </a:r>
          </a:p>
          <a:p>
            <a:pPr marL="0" indent="0">
              <a:buNone/>
            </a:pPr>
            <a:r>
              <a:rPr lang="es-ES" dirty="0"/>
              <a:t>R/2 casos de prueba?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¿Cuántos casos de prueba para una cobertura de decisión del 100%?</a:t>
            </a:r>
          </a:p>
          <a:p>
            <a:pPr marL="0" indent="0">
              <a:buNone/>
            </a:pPr>
            <a:r>
              <a:rPr lang="es-ES" dirty="0"/>
              <a:t>R/ 3 casos de prueba.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¿Casos de prueba cobertura de camino del 100% :</a:t>
            </a:r>
          </a:p>
          <a:p>
            <a:pPr marL="0" indent="0">
              <a:buNone/>
            </a:pPr>
            <a:r>
              <a:rPr lang="es-ES" dirty="0"/>
              <a:t>R/ 5 casos de prueba.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569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37DAC2-F830-4EEC-9CB6-70B6A8275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888" y="1582257"/>
            <a:ext cx="2923784" cy="4310559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1D36D3-FEC6-4970-99B9-F608D73D71B7}"/>
              </a:ext>
            </a:extLst>
          </p:cNvPr>
          <p:cNvSpPr txBox="1"/>
          <p:nvPr/>
        </p:nvSpPr>
        <p:spPr>
          <a:xfrm>
            <a:off x="473364" y="595852"/>
            <a:ext cx="9224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Cobertura de caminos 5 casos de prueba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97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43B6-CD74-446A-ADB3-30145B77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2873"/>
            <a:ext cx="8596668" cy="517236"/>
          </a:xfrm>
        </p:spPr>
        <p:txBody>
          <a:bodyPr>
            <a:noAutofit/>
          </a:bodyPr>
          <a:lstStyle/>
          <a:p>
            <a:r>
              <a:rPr lang="es-ES" sz="2800" dirty="0"/>
              <a:t>Convertir el siguiente algoritmo en un grafo de flujo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DFA21-57EA-4A8C-A00C-A116C491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Realice </a:t>
            </a:r>
            <a:r>
              <a:rPr lang="es-ES" dirty="0">
                <a:solidFill>
                  <a:srgbClr val="333333"/>
                </a:solidFill>
                <a:latin typeface="Roboto" panose="02000000000000000000" pitchFamily="2" charset="0"/>
              </a:rPr>
              <a:t>los siguientes 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pasos para desarrollar la prueba del camino básico :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1.- Dibujar el grafo de flujo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2.- Calcular la complejidad ciclomatica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3.- Determinar el conjunto básico de caminos independientes</a:t>
            </a:r>
          </a:p>
          <a:p>
            <a:endParaRPr lang="es-ES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6A981D87-D87B-8C74-EEB0-B4A96BC1E3E8}"/>
              </a:ext>
            </a:extLst>
          </p:cNvPr>
          <p:cNvSpPr/>
          <p:nvPr/>
        </p:nvSpPr>
        <p:spPr>
          <a:xfrm>
            <a:off x="5840730" y="3216275"/>
            <a:ext cx="510540" cy="425450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b="1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6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35151-A453-4333-9212-8D21DAC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8" y="166255"/>
            <a:ext cx="9445722" cy="544945"/>
          </a:xfrm>
        </p:spPr>
        <p:txBody>
          <a:bodyPr>
            <a:normAutofit fontScale="90000"/>
          </a:bodyPr>
          <a:lstStyle/>
          <a:p>
            <a:r>
              <a:rPr lang="es-ES" dirty="0"/>
              <a:t>Conversión de diagrama de flujo a un grafo de flujo:</a:t>
            </a:r>
          </a:p>
        </p:txBody>
      </p:sp>
      <p:pic>
        <p:nvPicPr>
          <p:cNvPr id="2050" name="Picture 2" descr="diagrama de flujo">
            <a:extLst>
              <a:ext uri="{FF2B5EF4-FFF2-40B4-BE49-F238E27FC236}">
                <a16:creationId xmlns:a16="http://schemas.microsoft.com/office/drawing/2014/main" id="{97D33A31-72B5-47E9-A223-258A21F6E6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636" y="1357027"/>
            <a:ext cx="4710545" cy="53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84302C-2F84-4F06-84AE-927057D1CF4B}"/>
              </a:ext>
            </a:extLst>
          </p:cNvPr>
          <p:cNvSpPr txBox="1"/>
          <p:nvPr/>
        </p:nvSpPr>
        <p:spPr>
          <a:xfrm>
            <a:off x="110836" y="1050676"/>
            <a:ext cx="9310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Representar el siguiente algoritmo en </a:t>
            </a:r>
            <a:r>
              <a:rPr lang="es-ES" dirty="0">
                <a:solidFill>
                  <a:srgbClr val="333333"/>
                </a:solidFill>
                <a:latin typeface="Roboto" panose="02000000000000000000" pitchFamily="2" charset="0"/>
              </a:rPr>
              <a:t>un grafo de flujo de control </a:t>
            </a:r>
            <a:r>
              <a:rPr lang="es-E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para determinar el numero mayor de 3 valores dados </a:t>
            </a:r>
          </a:p>
          <a:p>
            <a:pPr algn="just"/>
            <a:endParaRPr lang="es-ES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  <p:pic>
        <p:nvPicPr>
          <p:cNvPr id="2052" name="Picture 4" descr="prueba de software">
            <a:extLst>
              <a:ext uri="{FF2B5EF4-FFF2-40B4-BE49-F238E27FC236}">
                <a16:creationId xmlns:a16="http://schemas.microsoft.com/office/drawing/2014/main" id="{B93DF7DE-F193-4E85-8F10-F711A093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07" y="1571267"/>
            <a:ext cx="46958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59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299369B1E8A43BCFA907DB2DA5DBB" ma:contentTypeVersion="2" ma:contentTypeDescription="Create a new document." ma:contentTypeScope="" ma:versionID="b86fae6240d1894b97cdff071c5b13ca">
  <xsd:schema xmlns:xsd="http://www.w3.org/2001/XMLSchema" xmlns:xs="http://www.w3.org/2001/XMLSchema" xmlns:p="http://schemas.microsoft.com/office/2006/metadata/properties" xmlns:ns2="87c50b3f-482a-4d8d-97b6-8712cfe8e274" targetNamespace="http://schemas.microsoft.com/office/2006/metadata/properties" ma:root="true" ma:fieldsID="836cd41fbe192764551ae2eb8f59cc78" ns2:_="">
    <xsd:import namespace="87c50b3f-482a-4d8d-97b6-8712cfe8e2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50b3f-482a-4d8d-97b6-8712cfe8e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7A0F10-2E28-409B-92FC-C9CFA86A13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E44746-A07B-4700-9EF8-E21EB31214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763903-74C5-488F-9ECA-6F449171D8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c50b3f-482a-4d8d-97b6-8712cfe8e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3446</TotalTime>
  <Words>691</Words>
  <Application>Microsoft Office PowerPoint</Application>
  <PresentationFormat>Panorámica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</vt:lpstr>
      <vt:lpstr>Roboto</vt:lpstr>
      <vt:lpstr>Times New Roman</vt:lpstr>
      <vt:lpstr>Trebuchet MS</vt:lpstr>
      <vt:lpstr>Wingdings 3</vt:lpstr>
      <vt:lpstr>Faceta</vt:lpstr>
      <vt:lpstr>White Box Revision</vt:lpstr>
      <vt:lpstr>White Box Testing</vt:lpstr>
      <vt:lpstr>Ejemplo cobertura de sentencia: (Statement Coverage)</vt:lpstr>
      <vt:lpstr>A) Flowchart</vt:lpstr>
      <vt:lpstr>Ejemplo de un diagrama de flujo  y su correspondiente grafo de flujo (CFG)</vt:lpstr>
      <vt:lpstr>Sol Ejercicio de cobertura:</vt:lpstr>
      <vt:lpstr>Presentación de PowerPoint</vt:lpstr>
      <vt:lpstr>Convertir el siguiente algoritmo en un grafo de flujo </vt:lpstr>
      <vt:lpstr>Conversión de diagrama de flujo a un grafo de flujo:</vt:lpstr>
      <vt:lpstr>Presentación de PowerPoint</vt:lpstr>
      <vt:lpstr>Presentación de PowerPoint</vt:lpstr>
      <vt:lpstr>Presentación de PowerPoint</vt:lpstr>
      <vt:lpstr>Presentación de PowerPoint</vt:lpstr>
      <vt:lpstr>Complejidad Ciclomática </vt:lpstr>
      <vt:lpstr> Representación del algoritmo en un diagrama  flujo a grafo de flujo:</vt:lpstr>
      <vt:lpstr>Presentación de PowerPoint</vt:lpstr>
      <vt:lpstr>Presentación de PowerPoint</vt:lpstr>
      <vt:lpstr>Para el trabajo realizar del 15 %:</vt:lpstr>
      <vt:lpstr>HERRAMIENTAS AUTOMÁTICAS PARA TÉCNICAS DE CAJA BLANCA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Revision</dc:title>
  <dc:creator>cristian lopera</dc:creator>
  <cp:lastModifiedBy>Alejandra Milena Orrego Higuita</cp:lastModifiedBy>
  <cp:revision>16</cp:revision>
  <dcterms:created xsi:type="dcterms:W3CDTF">2022-04-05T14:25:13Z</dcterms:created>
  <dcterms:modified xsi:type="dcterms:W3CDTF">2023-03-21T18:18:03Z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0x0101007DB299369B1E8A43BCFA907DB2DA5DBB</vt:lpwstr>
  </property>
</Properties>
</file>