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8b93afc9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8b93afc9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2307273" y="8458"/>
            <a:ext cx="4319963" cy="3081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desarrollo para creación de Pagina web</a:t>
            </a:r>
            <a:endParaRPr sz="1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3570512" y="1877598"/>
            <a:ext cx="1423513" cy="1107977"/>
            <a:chOff x="6337046" y="2135791"/>
            <a:chExt cx="1423513" cy="1107977"/>
          </a:xfrm>
        </p:grpSpPr>
        <p:sp>
          <p:nvSpPr>
            <p:cNvPr id="69" name="Google Shape;69;p15"/>
            <p:cNvSpPr/>
            <p:nvPr/>
          </p:nvSpPr>
          <p:spPr>
            <a:xfrm>
              <a:off x="6337046" y="2135791"/>
              <a:ext cx="1423513" cy="1107977"/>
            </a:xfrm>
            <a:custGeom>
              <a:avLst/>
              <a:gdLst/>
              <a:ahLst/>
              <a:cxnLst/>
              <a:rect l="l" t="t" r="r" b="b"/>
              <a:pathLst>
                <a:path w="49197" h="38292" extrusionOk="0">
                  <a:moveTo>
                    <a:pt x="23265" y="1"/>
                  </a:moveTo>
                  <a:cubicBezTo>
                    <a:pt x="20896" y="1"/>
                    <a:pt x="18514" y="370"/>
                    <a:pt x="16193" y="1108"/>
                  </a:cubicBezTo>
                  <a:cubicBezTo>
                    <a:pt x="11430" y="2596"/>
                    <a:pt x="7513" y="5394"/>
                    <a:pt x="4548" y="9407"/>
                  </a:cubicBezTo>
                  <a:cubicBezTo>
                    <a:pt x="2262" y="12490"/>
                    <a:pt x="965" y="15943"/>
                    <a:pt x="691" y="19658"/>
                  </a:cubicBezTo>
                  <a:cubicBezTo>
                    <a:pt x="0" y="28778"/>
                    <a:pt x="5965" y="35600"/>
                    <a:pt x="12228" y="37636"/>
                  </a:cubicBezTo>
                  <a:cubicBezTo>
                    <a:pt x="13573" y="38077"/>
                    <a:pt x="14978" y="38291"/>
                    <a:pt x="16419" y="38291"/>
                  </a:cubicBezTo>
                  <a:cubicBezTo>
                    <a:pt x="22503" y="38291"/>
                    <a:pt x="27242" y="34422"/>
                    <a:pt x="28516" y="28433"/>
                  </a:cubicBezTo>
                  <a:cubicBezTo>
                    <a:pt x="29420" y="24135"/>
                    <a:pt x="27480" y="20098"/>
                    <a:pt x="23670" y="18324"/>
                  </a:cubicBezTo>
                  <a:cubicBezTo>
                    <a:pt x="22515" y="17693"/>
                    <a:pt x="21217" y="17360"/>
                    <a:pt x="19907" y="17360"/>
                  </a:cubicBezTo>
                  <a:cubicBezTo>
                    <a:pt x="18324" y="17360"/>
                    <a:pt x="16812" y="17836"/>
                    <a:pt x="15538" y="18693"/>
                  </a:cubicBezTo>
                  <a:cubicBezTo>
                    <a:pt x="16455" y="16896"/>
                    <a:pt x="17931" y="15645"/>
                    <a:pt x="20003" y="14895"/>
                  </a:cubicBezTo>
                  <a:cubicBezTo>
                    <a:pt x="21181" y="14467"/>
                    <a:pt x="22348" y="14252"/>
                    <a:pt x="23479" y="14252"/>
                  </a:cubicBezTo>
                  <a:cubicBezTo>
                    <a:pt x="25622" y="14252"/>
                    <a:pt x="27742" y="15038"/>
                    <a:pt x="29766" y="16586"/>
                  </a:cubicBezTo>
                  <a:cubicBezTo>
                    <a:pt x="32540" y="18693"/>
                    <a:pt x="34290" y="21253"/>
                    <a:pt x="35064" y="24337"/>
                  </a:cubicBezTo>
                  <a:cubicBezTo>
                    <a:pt x="36148" y="21170"/>
                    <a:pt x="39136" y="18896"/>
                    <a:pt x="42660" y="18896"/>
                  </a:cubicBezTo>
                  <a:cubicBezTo>
                    <a:pt x="45363" y="18896"/>
                    <a:pt x="47732" y="20229"/>
                    <a:pt x="49197" y="22265"/>
                  </a:cubicBezTo>
                  <a:cubicBezTo>
                    <a:pt x="47137" y="12562"/>
                    <a:pt x="40041" y="4192"/>
                    <a:pt x="30718" y="1203"/>
                  </a:cubicBezTo>
                  <a:cubicBezTo>
                    <a:pt x="28242" y="405"/>
                    <a:pt x="25730" y="1"/>
                    <a:pt x="2326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6518825" y="2731600"/>
              <a:ext cx="618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4435092" y="2063471"/>
            <a:ext cx="239104" cy="270587"/>
            <a:chOff x="-54007925" y="3584850"/>
            <a:chExt cx="281200" cy="318225"/>
          </a:xfrm>
        </p:grpSpPr>
        <p:sp>
          <p:nvSpPr>
            <p:cNvPr id="72" name="Google Shape;72;p15"/>
            <p:cNvSpPr/>
            <p:nvPr/>
          </p:nvSpPr>
          <p:spPr>
            <a:xfrm>
              <a:off x="-53943325" y="3716375"/>
              <a:ext cx="151250" cy="18950"/>
            </a:xfrm>
            <a:custGeom>
              <a:avLst/>
              <a:gdLst/>
              <a:ahLst/>
              <a:cxnLst/>
              <a:rect l="l" t="t" r="r" b="b"/>
              <a:pathLst>
                <a:path w="6050" h="758" extrusionOk="0">
                  <a:moveTo>
                    <a:pt x="0" y="1"/>
                  </a:moveTo>
                  <a:cubicBezTo>
                    <a:pt x="441" y="474"/>
                    <a:pt x="1040" y="757"/>
                    <a:pt x="1702" y="757"/>
                  </a:cubicBezTo>
                  <a:lnTo>
                    <a:pt x="4348" y="757"/>
                  </a:lnTo>
                  <a:cubicBezTo>
                    <a:pt x="5041" y="757"/>
                    <a:pt x="5608" y="474"/>
                    <a:pt x="6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-53970100" y="3679375"/>
              <a:ext cx="205575" cy="18125"/>
            </a:xfrm>
            <a:custGeom>
              <a:avLst/>
              <a:gdLst/>
              <a:ahLst/>
              <a:cxnLst/>
              <a:rect l="l" t="t" r="r" b="b"/>
              <a:pathLst>
                <a:path w="8223" h="725" extrusionOk="0">
                  <a:moveTo>
                    <a:pt x="0" y="0"/>
                  </a:moveTo>
                  <a:lnTo>
                    <a:pt x="0" y="725"/>
                  </a:lnTo>
                  <a:lnTo>
                    <a:pt x="8223" y="725"/>
                  </a:lnTo>
                  <a:lnTo>
                    <a:pt x="8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-53970100" y="3715600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584" y="2300"/>
                  </a:moveTo>
                  <a:cubicBezTo>
                    <a:pt x="2804" y="2300"/>
                    <a:pt x="2962" y="2426"/>
                    <a:pt x="2962" y="2647"/>
                  </a:cubicBezTo>
                  <a:cubicBezTo>
                    <a:pt x="2962" y="2836"/>
                    <a:pt x="2804" y="2993"/>
                    <a:pt x="2584" y="2993"/>
                  </a:cubicBezTo>
                  <a:cubicBezTo>
                    <a:pt x="2395" y="2993"/>
                    <a:pt x="2237" y="2836"/>
                    <a:pt x="2237" y="2647"/>
                  </a:cubicBezTo>
                  <a:cubicBezTo>
                    <a:pt x="2237" y="2426"/>
                    <a:pt x="2395" y="2300"/>
                    <a:pt x="2584" y="2300"/>
                  </a:cubicBezTo>
                  <a:close/>
                  <a:moveTo>
                    <a:pt x="5577" y="2300"/>
                  </a:moveTo>
                  <a:cubicBezTo>
                    <a:pt x="5797" y="2300"/>
                    <a:pt x="5955" y="2458"/>
                    <a:pt x="5955" y="2647"/>
                  </a:cubicBezTo>
                  <a:cubicBezTo>
                    <a:pt x="5955" y="2836"/>
                    <a:pt x="5797" y="2993"/>
                    <a:pt x="5577" y="2993"/>
                  </a:cubicBezTo>
                  <a:cubicBezTo>
                    <a:pt x="5388" y="2993"/>
                    <a:pt x="5230" y="2836"/>
                    <a:pt x="5230" y="2647"/>
                  </a:cubicBezTo>
                  <a:cubicBezTo>
                    <a:pt x="5230" y="2458"/>
                    <a:pt x="5388" y="2300"/>
                    <a:pt x="5577" y="2300"/>
                  </a:cubicBezTo>
                  <a:close/>
                  <a:moveTo>
                    <a:pt x="5191" y="4072"/>
                  </a:moveTo>
                  <a:cubicBezTo>
                    <a:pt x="5285" y="4072"/>
                    <a:pt x="5372" y="4112"/>
                    <a:pt x="5419" y="4191"/>
                  </a:cubicBezTo>
                  <a:cubicBezTo>
                    <a:pt x="5577" y="4348"/>
                    <a:pt x="5577" y="4569"/>
                    <a:pt x="5419" y="4695"/>
                  </a:cubicBezTo>
                  <a:cubicBezTo>
                    <a:pt x="5072" y="5041"/>
                    <a:pt x="4600" y="5230"/>
                    <a:pt x="4127" y="5230"/>
                  </a:cubicBezTo>
                  <a:cubicBezTo>
                    <a:pt x="3655" y="5230"/>
                    <a:pt x="3151" y="5041"/>
                    <a:pt x="2836" y="4695"/>
                  </a:cubicBezTo>
                  <a:cubicBezTo>
                    <a:pt x="2678" y="4537"/>
                    <a:pt x="2678" y="4285"/>
                    <a:pt x="2836" y="4191"/>
                  </a:cubicBezTo>
                  <a:cubicBezTo>
                    <a:pt x="2914" y="4112"/>
                    <a:pt x="3009" y="4072"/>
                    <a:pt x="3099" y="4072"/>
                  </a:cubicBezTo>
                  <a:cubicBezTo>
                    <a:pt x="3190" y="4072"/>
                    <a:pt x="3277" y="4112"/>
                    <a:pt x="3340" y="4191"/>
                  </a:cubicBezTo>
                  <a:cubicBezTo>
                    <a:pt x="3560" y="4395"/>
                    <a:pt x="3844" y="4498"/>
                    <a:pt x="4127" y="4498"/>
                  </a:cubicBezTo>
                  <a:cubicBezTo>
                    <a:pt x="4411" y="4498"/>
                    <a:pt x="4694" y="4395"/>
                    <a:pt x="4915" y="4191"/>
                  </a:cubicBezTo>
                  <a:cubicBezTo>
                    <a:pt x="4994" y="4112"/>
                    <a:pt x="5096" y="4072"/>
                    <a:pt x="5191" y="4072"/>
                  </a:cubicBezTo>
                  <a:close/>
                  <a:moveTo>
                    <a:pt x="0" y="0"/>
                  </a:moveTo>
                  <a:lnTo>
                    <a:pt x="0" y="3340"/>
                  </a:lnTo>
                  <a:cubicBezTo>
                    <a:pt x="0" y="5577"/>
                    <a:pt x="1859" y="7499"/>
                    <a:pt x="4096" y="7499"/>
                  </a:cubicBezTo>
                  <a:cubicBezTo>
                    <a:pt x="6333" y="7499"/>
                    <a:pt x="8191" y="5640"/>
                    <a:pt x="8191" y="3340"/>
                  </a:cubicBezTo>
                  <a:lnTo>
                    <a:pt x="8191" y="0"/>
                  </a:lnTo>
                  <a:lnTo>
                    <a:pt x="8034" y="0"/>
                  </a:lnTo>
                  <a:cubicBezTo>
                    <a:pt x="7467" y="946"/>
                    <a:pt x="6490" y="1513"/>
                    <a:pt x="5419" y="1513"/>
                  </a:cubicBezTo>
                  <a:lnTo>
                    <a:pt x="2804" y="1513"/>
                  </a:lnTo>
                  <a:cubicBezTo>
                    <a:pt x="1701" y="1513"/>
                    <a:pt x="693" y="946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-54007125" y="3584850"/>
              <a:ext cx="278825" cy="74850"/>
            </a:xfrm>
            <a:custGeom>
              <a:avLst/>
              <a:gdLst/>
              <a:ahLst/>
              <a:cxnLst/>
              <a:rect l="l" t="t" r="r" b="b"/>
              <a:pathLst>
                <a:path w="11153" h="2994" extrusionOk="0">
                  <a:moveTo>
                    <a:pt x="5577" y="1"/>
                  </a:moveTo>
                  <a:cubicBezTo>
                    <a:pt x="2867" y="1"/>
                    <a:pt x="0" y="788"/>
                    <a:pt x="0" y="2238"/>
                  </a:cubicBezTo>
                  <a:cubicBezTo>
                    <a:pt x="0" y="2647"/>
                    <a:pt x="315" y="2994"/>
                    <a:pt x="725" y="2994"/>
                  </a:cubicBezTo>
                  <a:lnTo>
                    <a:pt x="10429" y="2994"/>
                  </a:lnTo>
                  <a:cubicBezTo>
                    <a:pt x="10838" y="2994"/>
                    <a:pt x="11153" y="2679"/>
                    <a:pt x="11153" y="2238"/>
                  </a:cubicBezTo>
                  <a:cubicBezTo>
                    <a:pt x="11153" y="788"/>
                    <a:pt x="8286" y="1"/>
                    <a:pt x="5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-54007925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757" y="0"/>
                  </a:moveTo>
                  <a:cubicBezTo>
                    <a:pt x="316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57" y="2584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-53745625" y="3740025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584"/>
                  </a:lnTo>
                  <a:cubicBezTo>
                    <a:pt x="441" y="2300"/>
                    <a:pt x="756" y="1827"/>
                    <a:pt x="756" y="1260"/>
                  </a:cubicBezTo>
                  <a:cubicBezTo>
                    <a:pt x="693" y="725"/>
                    <a:pt x="441" y="25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3332425" y="2424342"/>
            <a:ext cx="1786816" cy="1200974"/>
            <a:chOff x="6098959" y="2682535"/>
            <a:chExt cx="1786816" cy="1200974"/>
          </a:xfrm>
        </p:grpSpPr>
        <p:sp>
          <p:nvSpPr>
            <p:cNvPr id="79" name="Google Shape;79;p15"/>
            <p:cNvSpPr/>
            <p:nvPr/>
          </p:nvSpPr>
          <p:spPr>
            <a:xfrm>
              <a:off x="6098959" y="2682535"/>
              <a:ext cx="1680542" cy="1200974"/>
            </a:xfrm>
            <a:custGeom>
              <a:avLst/>
              <a:gdLst/>
              <a:ahLst/>
              <a:cxnLst/>
              <a:rect l="l" t="t" r="r" b="b"/>
              <a:pathLst>
                <a:path w="58080" h="41506" extrusionOk="0">
                  <a:moveTo>
                    <a:pt x="50888" y="1"/>
                  </a:moveTo>
                  <a:cubicBezTo>
                    <a:pt x="47364" y="1"/>
                    <a:pt x="44376" y="2275"/>
                    <a:pt x="43292" y="5442"/>
                  </a:cubicBezTo>
                  <a:cubicBezTo>
                    <a:pt x="43637" y="6811"/>
                    <a:pt x="43780" y="8288"/>
                    <a:pt x="43733" y="9871"/>
                  </a:cubicBezTo>
                  <a:cubicBezTo>
                    <a:pt x="43625" y="13574"/>
                    <a:pt x="42316" y="16872"/>
                    <a:pt x="39744" y="19956"/>
                  </a:cubicBezTo>
                  <a:cubicBezTo>
                    <a:pt x="36625" y="23682"/>
                    <a:pt x="32695" y="25992"/>
                    <a:pt x="28064" y="26826"/>
                  </a:cubicBezTo>
                  <a:cubicBezTo>
                    <a:pt x="26695" y="27076"/>
                    <a:pt x="25326" y="27207"/>
                    <a:pt x="24004" y="27207"/>
                  </a:cubicBezTo>
                  <a:cubicBezTo>
                    <a:pt x="19313" y="27207"/>
                    <a:pt x="14824" y="25599"/>
                    <a:pt x="10693" y="22420"/>
                  </a:cubicBezTo>
                  <a:cubicBezTo>
                    <a:pt x="10502" y="22289"/>
                    <a:pt x="10347" y="22134"/>
                    <a:pt x="10169" y="21992"/>
                  </a:cubicBezTo>
                  <a:lnTo>
                    <a:pt x="10169" y="21992"/>
                  </a:lnTo>
                  <a:cubicBezTo>
                    <a:pt x="10431" y="22789"/>
                    <a:pt x="10586" y="23647"/>
                    <a:pt x="10586" y="24540"/>
                  </a:cubicBezTo>
                  <a:cubicBezTo>
                    <a:pt x="10586" y="28981"/>
                    <a:pt x="6978" y="32576"/>
                    <a:pt x="2537" y="32576"/>
                  </a:cubicBezTo>
                  <a:cubicBezTo>
                    <a:pt x="1656" y="32576"/>
                    <a:pt x="799" y="32433"/>
                    <a:pt x="1" y="32160"/>
                  </a:cubicBezTo>
                  <a:lnTo>
                    <a:pt x="1" y="32160"/>
                  </a:lnTo>
                  <a:cubicBezTo>
                    <a:pt x="3085" y="34862"/>
                    <a:pt x="6609" y="37065"/>
                    <a:pt x="10550" y="38732"/>
                  </a:cubicBezTo>
                  <a:cubicBezTo>
                    <a:pt x="14931" y="40577"/>
                    <a:pt x="19456" y="41506"/>
                    <a:pt x="23992" y="41506"/>
                  </a:cubicBezTo>
                  <a:cubicBezTo>
                    <a:pt x="25326" y="41506"/>
                    <a:pt x="26683" y="41434"/>
                    <a:pt x="28028" y="41268"/>
                  </a:cubicBezTo>
                  <a:cubicBezTo>
                    <a:pt x="38756" y="39970"/>
                    <a:pt x="47185" y="34779"/>
                    <a:pt x="53103" y="25825"/>
                  </a:cubicBezTo>
                  <a:cubicBezTo>
                    <a:pt x="56258" y="21039"/>
                    <a:pt x="57913" y="15610"/>
                    <a:pt x="58032" y="9692"/>
                  </a:cubicBezTo>
                  <a:cubicBezTo>
                    <a:pt x="58080" y="7549"/>
                    <a:pt x="57865" y="5430"/>
                    <a:pt x="57425" y="3370"/>
                  </a:cubicBezTo>
                  <a:cubicBezTo>
                    <a:pt x="55960" y="1334"/>
                    <a:pt x="53591" y="1"/>
                    <a:pt x="5088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7267175" y="2812100"/>
              <a:ext cx="618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</a:t>
              </a: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723496" y="3250723"/>
            <a:ext cx="237765" cy="271267"/>
            <a:chOff x="-55576850" y="3198125"/>
            <a:chExt cx="279625" cy="319025"/>
          </a:xfrm>
        </p:grpSpPr>
        <p:sp>
          <p:nvSpPr>
            <p:cNvPr id="82" name="Google Shape;82;p15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" name="Google Shape;86;p15"/>
          <p:cNvGrpSpPr/>
          <p:nvPr/>
        </p:nvGrpSpPr>
        <p:grpSpPr>
          <a:xfrm>
            <a:off x="2902145" y="1319136"/>
            <a:ext cx="987376" cy="2047784"/>
            <a:chOff x="5668679" y="1577329"/>
            <a:chExt cx="987376" cy="2047784"/>
          </a:xfrm>
        </p:grpSpPr>
        <p:sp>
          <p:nvSpPr>
            <p:cNvPr id="87" name="Google Shape;87;p15"/>
            <p:cNvSpPr/>
            <p:nvPr/>
          </p:nvSpPr>
          <p:spPr>
            <a:xfrm>
              <a:off x="5668679" y="1577329"/>
              <a:ext cx="987376" cy="2047784"/>
            </a:xfrm>
            <a:custGeom>
              <a:avLst/>
              <a:gdLst/>
              <a:ahLst/>
              <a:cxnLst/>
              <a:rect l="l" t="t" r="r" b="b"/>
              <a:pathLst>
                <a:path w="34124" h="70772" extrusionOk="0">
                  <a:moveTo>
                    <a:pt x="29468" y="1"/>
                  </a:moveTo>
                  <a:lnTo>
                    <a:pt x="29468" y="1"/>
                  </a:lnTo>
                  <a:cubicBezTo>
                    <a:pt x="20753" y="3453"/>
                    <a:pt x="13633" y="9216"/>
                    <a:pt x="8287" y="17169"/>
                  </a:cubicBezTo>
                  <a:cubicBezTo>
                    <a:pt x="5632" y="21122"/>
                    <a:pt x="3715" y="25432"/>
                    <a:pt x="2584" y="29957"/>
                  </a:cubicBezTo>
                  <a:cubicBezTo>
                    <a:pt x="0" y="40363"/>
                    <a:pt x="1203" y="50245"/>
                    <a:pt x="6144" y="59341"/>
                  </a:cubicBezTo>
                  <a:cubicBezTo>
                    <a:pt x="8489" y="63639"/>
                    <a:pt x="11406" y="67318"/>
                    <a:pt x="14871" y="70355"/>
                  </a:cubicBezTo>
                  <a:cubicBezTo>
                    <a:pt x="15669" y="70628"/>
                    <a:pt x="16526" y="70771"/>
                    <a:pt x="17419" y="70771"/>
                  </a:cubicBezTo>
                  <a:cubicBezTo>
                    <a:pt x="21860" y="70771"/>
                    <a:pt x="25456" y="67176"/>
                    <a:pt x="25456" y="62735"/>
                  </a:cubicBezTo>
                  <a:cubicBezTo>
                    <a:pt x="25456" y="61842"/>
                    <a:pt x="25301" y="60984"/>
                    <a:pt x="25039" y="60187"/>
                  </a:cubicBezTo>
                  <a:cubicBezTo>
                    <a:pt x="20919" y="56865"/>
                    <a:pt x="18062" y="52567"/>
                    <a:pt x="16574" y="47399"/>
                  </a:cubicBezTo>
                  <a:cubicBezTo>
                    <a:pt x="14776" y="41149"/>
                    <a:pt x="15311" y="34862"/>
                    <a:pt x="18145" y="28707"/>
                  </a:cubicBezTo>
                  <a:cubicBezTo>
                    <a:pt x="19883" y="24968"/>
                    <a:pt x="22408" y="21646"/>
                    <a:pt x="25646" y="18824"/>
                  </a:cubicBezTo>
                  <a:cubicBezTo>
                    <a:pt x="28254" y="16562"/>
                    <a:pt x="31099" y="14800"/>
                    <a:pt x="34123" y="13502"/>
                  </a:cubicBezTo>
                  <a:cubicBezTo>
                    <a:pt x="30230" y="12943"/>
                    <a:pt x="27230" y="9609"/>
                    <a:pt x="27230" y="5561"/>
                  </a:cubicBezTo>
                  <a:cubicBezTo>
                    <a:pt x="27230" y="3394"/>
                    <a:pt x="28087" y="1441"/>
                    <a:pt x="2946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5832100" y="3132100"/>
              <a:ext cx="618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3361171" y="1601053"/>
            <a:ext cx="237765" cy="271246"/>
            <a:chOff x="-56766175" y="3198925"/>
            <a:chExt cx="279625" cy="319000"/>
          </a:xfrm>
        </p:grpSpPr>
        <p:sp>
          <p:nvSpPr>
            <p:cNvPr id="90" name="Google Shape;90;p15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3661629" y="1223358"/>
            <a:ext cx="2073160" cy="1604732"/>
            <a:chOff x="6456582" y="1481551"/>
            <a:chExt cx="1977154" cy="1604732"/>
          </a:xfrm>
        </p:grpSpPr>
        <p:sp>
          <p:nvSpPr>
            <p:cNvPr id="98" name="Google Shape;98;p15"/>
            <p:cNvSpPr/>
            <p:nvPr/>
          </p:nvSpPr>
          <p:spPr>
            <a:xfrm>
              <a:off x="6456582" y="1481551"/>
              <a:ext cx="1977154" cy="1604732"/>
            </a:xfrm>
            <a:custGeom>
              <a:avLst/>
              <a:gdLst/>
              <a:ahLst/>
              <a:cxnLst/>
              <a:rect l="l" t="t" r="r" b="b"/>
              <a:pathLst>
                <a:path w="68331" h="55460" extrusionOk="0">
                  <a:moveTo>
                    <a:pt x="19086" y="1"/>
                  </a:moveTo>
                  <a:cubicBezTo>
                    <a:pt x="14514" y="1"/>
                    <a:pt x="9930" y="727"/>
                    <a:pt x="5489" y="2144"/>
                  </a:cubicBezTo>
                  <a:cubicBezTo>
                    <a:pt x="4382" y="2489"/>
                    <a:pt x="3299" y="2882"/>
                    <a:pt x="2239" y="3311"/>
                  </a:cubicBezTo>
                  <a:cubicBezTo>
                    <a:pt x="858" y="4751"/>
                    <a:pt x="1" y="6704"/>
                    <a:pt x="1" y="8871"/>
                  </a:cubicBezTo>
                  <a:cubicBezTo>
                    <a:pt x="1" y="12919"/>
                    <a:pt x="3001" y="16253"/>
                    <a:pt x="6894" y="16812"/>
                  </a:cubicBezTo>
                  <a:cubicBezTo>
                    <a:pt x="9145" y="15860"/>
                    <a:pt x="11490" y="15157"/>
                    <a:pt x="13955" y="14741"/>
                  </a:cubicBezTo>
                  <a:cubicBezTo>
                    <a:pt x="15741" y="14443"/>
                    <a:pt x="17539" y="14300"/>
                    <a:pt x="19301" y="14300"/>
                  </a:cubicBezTo>
                  <a:cubicBezTo>
                    <a:pt x="23932" y="14300"/>
                    <a:pt x="28552" y="15348"/>
                    <a:pt x="33017" y="17408"/>
                  </a:cubicBezTo>
                  <a:cubicBezTo>
                    <a:pt x="37029" y="19265"/>
                    <a:pt x="40660" y="21896"/>
                    <a:pt x="43804" y="25230"/>
                  </a:cubicBezTo>
                  <a:cubicBezTo>
                    <a:pt x="48042" y="29719"/>
                    <a:pt x="51043" y="34993"/>
                    <a:pt x="52721" y="40899"/>
                  </a:cubicBezTo>
                  <a:cubicBezTo>
                    <a:pt x="53400" y="43316"/>
                    <a:pt x="53841" y="45947"/>
                    <a:pt x="54055" y="48971"/>
                  </a:cubicBezTo>
                  <a:cubicBezTo>
                    <a:pt x="54305" y="52591"/>
                    <a:pt x="57401" y="55448"/>
                    <a:pt x="61103" y="55460"/>
                  </a:cubicBezTo>
                  <a:cubicBezTo>
                    <a:pt x="64806" y="55460"/>
                    <a:pt x="67854" y="52721"/>
                    <a:pt x="68235" y="49090"/>
                  </a:cubicBezTo>
                  <a:cubicBezTo>
                    <a:pt x="68331" y="48197"/>
                    <a:pt x="68259" y="47376"/>
                    <a:pt x="68200" y="46721"/>
                  </a:cubicBezTo>
                  <a:lnTo>
                    <a:pt x="68176" y="46495"/>
                  </a:lnTo>
                  <a:cubicBezTo>
                    <a:pt x="67473" y="38422"/>
                    <a:pt x="64961" y="30826"/>
                    <a:pt x="60699" y="23897"/>
                  </a:cubicBezTo>
                  <a:cubicBezTo>
                    <a:pt x="56722" y="17431"/>
                    <a:pt x="51519" y="12062"/>
                    <a:pt x="45244" y="7930"/>
                  </a:cubicBezTo>
                  <a:cubicBezTo>
                    <a:pt x="41077" y="5180"/>
                    <a:pt x="36600" y="3120"/>
                    <a:pt x="31921" y="1822"/>
                  </a:cubicBezTo>
                  <a:cubicBezTo>
                    <a:pt x="27623" y="620"/>
                    <a:pt x="23301" y="1"/>
                    <a:pt x="1908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6537775" y="1504875"/>
              <a:ext cx="618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3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5331476" y="2397665"/>
            <a:ext cx="237765" cy="207643"/>
            <a:chOff x="-52832000" y="4051125"/>
            <a:chExt cx="279625" cy="244200"/>
          </a:xfrm>
        </p:grpSpPr>
        <p:sp>
          <p:nvSpPr>
            <p:cNvPr id="102" name="Google Shape;102;p15"/>
            <p:cNvSpPr/>
            <p:nvPr/>
          </p:nvSpPr>
          <p:spPr>
            <a:xfrm>
              <a:off x="-52757175" y="4051125"/>
              <a:ext cx="167000" cy="94550"/>
            </a:xfrm>
            <a:custGeom>
              <a:avLst/>
              <a:gdLst/>
              <a:ahLst/>
              <a:cxnLst/>
              <a:rect l="l" t="t" r="r" b="b"/>
              <a:pathLst>
                <a:path w="6680" h="3782" extrusionOk="0">
                  <a:moveTo>
                    <a:pt x="2584" y="1"/>
                  </a:moveTo>
                  <a:cubicBezTo>
                    <a:pt x="1608" y="1"/>
                    <a:pt x="694" y="379"/>
                    <a:pt x="1" y="946"/>
                  </a:cubicBezTo>
                  <a:cubicBezTo>
                    <a:pt x="473" y="820"/>
                    <a:pt x="977" y="757"/>
                    <a:pt x="1482" y="757"/>
                  </a:cubicBezTo>
                  <a:cubicBezTo>
                    <a:pt x="3750" y="757"/>
                    <a:pt x="5672" y="1985"/>
                    <a:pt x="6680" y="3781"/>
                  </a:cubicBezTo>
                  <a:cubicBezTo>
                    <a:pt x="6522" y="1670"/>
                    <a:pt x="4758" y="1"/>
                    <a:pt x="2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-52794975" y="4088925"/>
              <a:ext cx="204025" cy="206400"/>
            </a:xfrm>
            <a:custGeom>
              <a:avLst/>
              <a:gdLst/>
              <a:ahLst/>
              <a:cxnLst/>
              <a:rect l="l" t="t" r="r" b="b"/>
              <a:pathLst>
                <a:path w="8161" h="8256" extrusionOk="0">
                  <a:moveTo>
                    <a:pt x="2615" y="2238"/>
                  </a:moveTo>
                  <a:cubicBezTo>
                    <a:pt x="2804" y="2238"/>
                    <a:pt x="2962" y="2395"/>
                    <a:pt x="2962" y="2584"/>
                  </a:cubicBezTo>
                  <a:cubicBezTo>
                    <a:pt x="2962" y="2805"/>
                    <a:pt x="2804" y="2962"/>
                    <a:pt x="2615" y="2962"/>
                  </a:cubicBezTo>
                  <a:cubicBezTo>
                    <a:pt x="2602" y="2965"/>
                    <a:pt x="2588" y="2966"/>
                    <a:pt x="2574" y="2966"/>
                  </a:cubicBezTo>
                  <a:cubicBezTo>
                    <a:pt x="2404" y="2966"/>
                    <a:pt x="2269" y="2788"/>
                    <a:pt x="2269" y="2584"/>
                  </a:cubicBezTo>
                  <a:cubicBezTo>
                    <a:pt x="2269" y="2395"/>
                    <a:pt x="2426" y="2238"/>
                    <a:pt x="2615" y="2238"/>
                  </a:cubicBezTo>
                  <a:close/>
                  <a:moveTo>
                    <a:pt x="5608" y="2269"/>
                  </a:moveTo>
                  <a:cubicBezTo>
                    <a:pt x="5797" y="2269"/>
                    <a:pt x="5955" y="2427"/>
                    <a:pt x="5955" y="2647"/>
                  </a:cubicBezTo>
                  <a:cubicBezTo>
                    <a:pt x="5955" y="2805"/>
                    <a:pt x="5797" y="2994"/>
                    <a:pt x="5608" y="2994"/>
                  </a:cubicBezTo>
                  <a:cubicBezTo>
                    <a:pt x="5419" y="2994"/>
                    <a:pt x="5262" y="2836"/>
                    <a:pt x="5262" y="2647"/>
                  </a:cubicBezTo>
                  <a:cubicBezTo>
                    <a:pt x="5262" y="2427"/>
                    <a:pt x="5419" y="2269"/>
                    <a:pt x="5608" y="2269"/>
                  </a:cubicBezTo>
                  <a:close/>
                  <a:moveTo>
                    <a:pt x="5132" y="4797"/>
                  </a:moveTo>
                  <a:cubicBezTo>
                    <a:pt x="5230" y="4797"/>
                    <a:pt x="5325" y="4837"/>
                    <a:pt x="5388" y="4916"/>
                  </a:cubicBezTo>
                  <a:cubicBezTo>
                    <a:pt x="5577" y="5042"/>
                    <a:pt x="5577" y="5262"/>
                    <a:pt x="5419" y="5420"/>
                  </a:cubicBezTo>
                  <a:cubicBezTo>
                    <a:pt x="5073" y="5766"/>
                    <a:pt x="4569" y="5987"/>
                    <a:pt x="4096" y="5987"/>
                  </a:cubicBezTo>
                  <a:cubicBezTo>
                    <a:pt x="3592" y="5987"/>
                    <a:pt x="3120" y="5766"/>
                    <a:pt x="2773" y="5420"/>
                  </a:cubicBezTo>
                  <a:cubicBezTo>
                    <a:pt x="2615" y="5262"/>
                    <a:pt x="2615" y="5042"/>
                    <a:pt x="2773" y="4916"/>
                  </a:cubicBezTo>
                  <a:cubicBezTo>
                    <a:pt x="2852" y="4837"/>
                    <a:pt x="2946" y="4797"/>
                    <a:pt x="3037" y="4797"/>
                  </a:cubicBezTo>
                  <a:cubicBezTo>
                    <a:pt x="3127" y="4797"/>
                    <a:pt x="3214" y="4837"/>
                    <a:pt x="3277" y="4916"/>
                  </a:cubicBezTo>
                  <a:cubicBezTo>
                    <a:pt x="3498" y="5136"/>
                    <a:pt x="3781" y="5246"/>
                    <a:pt x="4065" y="5246"/>
                  </a:cubicBezTo>
                  <a:cubicBezTo>
                    <a:pt x="4348" y="5246"/>
                    <a:pt x="4632" y="5136"/>
                    <a:pt x="4852" y="4916"/>
                  </a:cubicBezTo>
                  <a:cubicBezTo>
                    <a:pt x="4931" y="4837"/>
                    <a:pt x="5033" y="4797"/>
                    <a:pt x="5132" y="4797"/>
                  </a:cubicBezTo>
                  <a:close/>
                  <a:moveTo>
                    <a:pt x="2994" y="1"/>
                  </a:moveTo>
                  <a:cubicBezTo>
                    <a:pt x="2174" y="1"/>
                    <a:pt x="1387" y="190"/>
                    <a:pt x="631" y="536"/>
                  </a:cubicBezTo>
                  <a:cubicBezTo>
                    <a:pt x="599" y="536"/>
                    <a:pt x="599" y="536"/>
                    <a:pt x="568" y="599"/>
                  </a:cubicBezTo>
                  <a:cubicBezTo>
                    <a:pt x="221" y="1166"/>
                    <a:pt x="1" y="1891"/>
                    <a:pt x="1" y="2584"/>
                  </a:cubicBezTo>
                  <a:lnTo>
                    <a:pt x="1" y="4128"/>
                  </a:lnTo>
                  <a:cubicBezTo>
                    <a:pt x="1" y="6365"/>
                    <a:pt x="1859" y="8255"/>
                    <a:pt x="4096" y="8255"/>
                  </a:cubicBezTo>
                  <a:cubicBezTo>
                    <a:pt x="6207" y="8255"/>
                    <a:pt x="7940" y="6680"/>
                    <a:pt x="8160" y="4695"/>
                  </a:cubicBezTo>
                  <a:cubicBezTo>
                    <a:pt x="7877" y="2017"/>
                    <a:pt x="5671" y="1"/>
                    <a:pt x="2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-52832000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316" y="221"/>
                    <a:pt x="1" y="694"/>
                    <a:pt x="1" y="1261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-52571300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694"/>
                    <a:pt x="442" y="2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1" name="Google Shape;87;p15">
            <a:extLst>
              <a:ext uri="{FF2B5EF4-FFF2-40B4-BE49-F238E27FC236}">
                <a16:creationId xmlns:a16="http://schemas.microsoft.com/office/drawing/2014/main" id="{D17D49BA-F303-4CEE-B0CC-C5F56BFCC80F}"/>
              </a:ext>
            </a:extLst>
          </p:cNvPr>
          <p:cNvSpPr/>
          <p:nvPr/>
        </p:nvSpPr>
        <p:spPr>
          <a:xfrm rot="12428841">
            <a:off x="4619951" y="2251901"/>
            <a:ext cx="1019972" cy="2230038"/>
          </a:xfrm>
          <a:custGeom>
            <a:avLst/>
            <a:gdLst/>
            <a:ahLst/>
            <a:cxnLst/>
            <a:rect l="l" t="t" r="r" b="b"/>
            <a:pathLst>
              <a:path w="34124" h="70772" extrusionOk="0">
                <a:moveTo>
                  <a:pt x="29468" y="1"/>
                </a:moveTo>
                <a:lnTo>
                  <a:pt x="29468" y="1"/>
                </a:lnTo>
                <a:cubicBezTo>
                  <a:pt x="20753" y="3453"/>
                  <a:pt x="13633" y="9216"/>
                  <a:pt x="8287" y="17169"/>
                </a:cubicBezTo>
                <a:cubicBezTo>
                  <a:pt x="5632" y="21122"/>
                  <a:pt x="3715" y="25432"/>
                  <a:pt x="2584" y="29957"/>
                </a:cubicBezTo>
                <a:cubicBezTo>
                  <a:pt x="0" y="40363"/>
                  <a:pt x="1203" y="50245"/>
                  <a:pt x="6144" y="59341"/>
                </a:cubicBezTo>
                <a:cubicBezTo>
                  <a:pt x="8489" y="63639"/>
                  <a:pt x="11406" y="67318"/>
                  <a:pt x="14871" y="70355"/>
                </a:cubicBezTo>
                <a:cubicBezTo>
                  <a:pt x="15669" y="70628"/>
                  <a:pt x="16526" y="70771"/>
                  <a:pt x="17419" y="70771"/>
                </a:cubicBezTo>
                <a:cubicBezTo>
                  <a:pt x="21860" y="70771"/>
                  <a:pt x="25456" y="67176"/>
                  <a:pt x="25456" y="62735"/>
                </a:cubicBezTo>
                <a:cubicBezTo>
                  <a:pt x="25456" y="61842"/>
                  <a:pt x="25301" y="60984"/>
                  <a:pt x="25039" y="60187"/>
                </a:cubicBezTo>
                <a:cubicBezTo>
                  <a:pt x="20919" y="56865"/>
                  <a:pt x="18062" y="52567"/>
                  <a:pt x="16574" y="47399"/>
                </a:cubicBezTo>
                <a:cubicBezTo>
                  <a:pt x="14776" y="41149"/>
                  <a:pt x="15311" y="34862"/>
                  <a:pt x="18145" y="28707"/>
                </a:cubicBezTo>
                <a:cubicBezTo>
                  <a:pt x="19883" y="24968"/>
                  <a:pt x="22408" y="21646"/>
                  <a:pt x="25646" y="18824"/>
                </a:cubicBezTo>
                <a:cubicBezTo>
                  <a:pt x="28254" y="16562"/>
                  <a:pt x="31099" y="14800"/>
                  <a:pt x="34123" y="13502"/>
                </a:cubicBezTo>
                <a:cubicBezTo>
                  <a:pt x="30230" y="12943"/>
                  <a:pt x="27230" y="9609"/>
                  <a:pt x="27230" y="5561"/>
                </a:cubicBezTo>
                <a:cubicBezTo>
                  <a:pt x="27230" y="3394"/>
                  <a:pt x="28087" y="1441"/>
                  <a:pt x="29468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98;p15">
            <a:extLst>
              <a:ext uri="{FF2B5EF4-FFF2-40B4-BE49-F238E27FC236}">
                <a16:creationId xmlns:a16="http://schemas.microsoft.com/office/drawing/2014/main" id="{0471E993-4D67-4910-A5CA-C1B1232CBFE6}"/>
              </a:ext>
            </a:extLst>
          </p:cNvPr>
          <p:cNvSpPr/>
          <p:nvPr/>
        </p:nvSpPr>
        <p:spPr>
          <a:xfrm rot="10800000">
            <a:off x="2358159" y="2475980"/>
            <a:ext cx="2531898" cy="1756285"/>
          </a:xfrm>
          <a:custGeom>
            <a:avLst/>
            <a:gdLst/>
            <a:ahLst/>
            <a:cxnLst/>
            <a:rect l="l" t="t" r="r" b="b"/>
            <a:pathLst>
              <a:path w="68331" h="55460" extrusionOk="0">
                <a:moveTo>
                  <a:pt x="19086" y="1"/>
                </a:moveTo>
                <a:cubicBezTo>
                  <a:pt x="14514" y="1"/>
                  <a:pt x="9930" y="727"/>
                  <a:pt x="5489" y="2144"/>
                </a:cubicBezTo>
                <a:cubicBezTo>
                  <a:pt x="4382" y="2489"/>
                  <a:pt x="3299" y="2882"/>
                  <a:pt x="2239" y="3311"/>
                </a:cubicBezTo>
                <a:cubicBezTo>
                  <a:pt x="858" y="4751"/>
                  <a:pt x="1" y="6704"/>
                  <a:pt x="1" y="8871"/>
                </a:cubicBezTo>
                <a:cubicBezTo>
                  <a:pt x="1" y="12919"/>
                  <a:pt x="3001" y="16253"/>
                  <a:pt x="6894" y="16812"/>
                </a:cubicBezTo>
                <a:cubicBezTo>
                  <a:pt x="9145" y="15860"/>
                  <a:pt x="11490" y="15157"/>
                  <a:pt x="13955" y="14741"/>
                </a:cubicBezTo>
                <a:cubicBezTo>
                  <a:pt x="15741" y="14443"/>
                  <a:pt x="17539" y="14300"/>
                  <a:pt x="19301" y="14300"/>
                </a:cubicBezTo>
                <a:cubicBezTo>
                  <a:pt x="23932" y="14300"/>
                  <a:pt x="28552" y="15348"/>
                  <a:pt x="33017" y="17408"/>
                </a:cubicBezTo>
                <a:cubicBezTo>
                  <a:pt x="37029" y="19265"/>
                  <a:pt x="40660" y="21896"/>
                  <a:pt x="43804" y="25230"/>
                </a:cubicBezTo>
                <a:cubicBezTo>
                  <a:pt x="48042" y="29719"/>
                  <a:pt x="51043" y="34993"/>
                  <a:pt x="52721" y="40899"/>
                </a:cubicBezTo>
                <a:cubicBezTo>
                  <a:pt x="53400" y="43316"/>
                  <a:pt x="53841" y="45947"/>
                  <a:pt x="54055" y="48971"/>
                </a:cubicBezTo>
                <a:cubicBezTo>
                  <a:pt x="54305" y="52591"/>
                  <a:pt x="57401" y="55448"/>
                  <a:pt x="61103" y="55460"/>
                </a:cubicBezTo>
                <a:cubicBezTo>
                  <a:pt x="64806" y="55460"/>
                  <a:pt x="67854" y="52721"/>
                  <a:pt x="68235" y="49090"/>
                </a:cubicBezTo>
                <a:cubicBezTo>
                  <a:pt x="68331" y="48197"/>
                  <a:pt x="68259" y="47376"/>
                  <a:pt x="68200" y="46721"/>
                </a:cubicBezTo>
                <a:lnTo>
                  <a:pt x="68176" y="46495"/>
                </a:lnTo>
                <a:cubicBezTo>
                  <a:pt x="67473" y="38422"/>
                  <a:pt x="64961" y="30826"/>
                  <a:pt x="60699" y="23897"/>
                </a:cubicBezTo>
                <a:cubicBezTo>
                  <a:pt x="56722" y="17431"/>
                  <a:pt x="51519" y="12062"/>
                  <a:pt x="45244" y="7930"/>
                </a:cubicBezTo>
                <a:cubicBezTo>
                  <a:pt x="41077" y="5180"/>
                  <a:pt x="36600" y="3120"/>
                  <a:pt x="31921" y="1822"/>
                </a:cubicBezTo>
                <a:cubicBezTo>
                  <a:pt x="27623" y="620"/>
                  <a:pt x="23301" y="1"/>
                  <a:pt x="19086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3" name="Google Shape;89;p15">
            <a:extLst>
              <a:ext uri="{FF2B5EF4-FFF2-40B4-BE49-F238E27FC236}">
                <a16:creationId xmlns:a16="http://schemas.microsoft.com/office/drawing/2014/main" id="{A26479CA-FC81-45F8-8601-8EC254B28413}"/>
              </a:ext>
            </a:extLst>
          </p:cNvPr>
          <p:cNvGrpSpPr/>
          <p:nvPr/>
        </p:nvGrpSpPr>
        <p:grpSpPr>
          <a:xfrm>
            <a:off x="5410500" y="2403029"/>
            <a:ext cx="237765" cy="271246"/>
            <a:chOff x="-56766175" y="3198925"/>
            <a:chExt cx="279625" cy="319000"/>
          </a:xfrm>
        </p:grpSpPr>
        <p:sp>
          <p:nvSpPr>
            <p:cNvPr id="114" name="Google Shape;90;p15">
              <a:extLst>
                <a:ext uri="{FF2B5EF4-FFF2-40B4-BE49-F238E27FC236}">
                  <a16:creationId xmlns:a16="http://schemas.microsoft.com/office/drawing/2014/main" id="{B5707F03-4E9B-410C-B5F9-6DD4AB7DD43A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91;p15">
              <a:extLst>
                <a:ext uri="{FF2B5EF4-FFF2-40B4-BE49-F238E27FC236}">
                  <a16:creationId xmlns:a16="http://schemas.microsoft.com/office/drawing/2014/main" id="{28F0B70D-5437-4EC0-82A3-BE66EEE9AB48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92;p15">
              <a:extLst>
                <a:ext uri="{FF2B5EF4-FFF2-40B4-BE49-F238E27FC236}">
                  <a16:creationId xmlns:a16="http://schemas.microsoft.com/office/drawing/2014/main" id="{A2399B31-FED1-43F5-8DB6-502D8740E41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93;p15">
              <a:extLst>
                <a:ext uri="{FF2B5EF4-FFF2-40B4-BE49-F238E27FC236}">
                  <a16:creationId xmlns:a16="http://schemas.microsoft.com/office/drawing/2014/main" id="{B2692372-BAE1-45C2-9741-D9EDE6F6D9DE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94;p15">
              <a:extLst>
                <a:ext uri="{FF2B5EF4-FFF2-40B4-BE49-F238E27FC236}">
                  <a16:creationId xmlns:a16="http://schemas.microsoft.com/office/drawing/2014/main" id="{42238AB5-B801-40B1-A22E-292D78E83166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95;p15">
              <a:extLst>
                <a:ext uri="{FF2B5EF4-FFF2-40B4-BE49-F238E27FC236}">
                  <a16:creationId xmlns:a16="http://schemas.microsoft.com/office/drawing/2014/main" id="{B9CB22C0-B9D3-402D-8EDF-08FDA17106E5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96;p15">
              <a:extLst>
                <a:ext uri="{FF2B5EF4-FFF2-40B4-BE49-F238E27FC236}">
                  <a16:creationId xmlns:a16="http://schemas.microsoft.com/office/drawing/2014/main" id="{973B5530-7B5B-4537-ABE1-C8AB5295CA07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" name="Google Shape;71;p15">
            <a:extLst>
              <a:ext uri="{FF2B5EF4-FFF2-40B4-BE49-F238E27FC236}">
                <a16:creationId xmlns:a16="http://schemas.microsoft.com/office/drawing/2014/main" id="{610D6D6E-8CAC-4992-8A28-3B40C356D478}"/>
              </a:ext>
            </a:extLst>
          </p:cNvPr>
          <p:cNvGrpSpPr/>
          <p:nvPr/>
        </p:nvGrpSpPr>
        <p:grpSpPr>
          <a:xfrm>
            <a:off x="4395403" y="3819337"/>
            <a:ext cx="239104" cy="270587"/>
            <a:chOff x="-54007925" y="3584850"/>
            <a:chExt cx="281200" cy="318225"/>
          </a:xfrm>
        </p:grpSpPr>
        <p:sp>
          <p:nvSpPr>
            <p:cNvPr id="122" name="Google Shape;72;p15">
              <a:extLst>
                <a:ext uri="{FF2B5EF4-FFF2-40B4-BE49-F238E27FC236}">
                  <a16:creationId xmlns:a16="http://schemas.microsoft.com/office/drawing/2014/main" id="{608754F0-B4A0-4D9E-B632-5CDF9DE878CC}"/>
                </a:ext>
              </a:extLst>
            </p:cNvPr>
            <p:cNvSpPr/>
            <p:nvPr/>
          </p:nvSpPr>
          <p:spPr>
            <a:xfrm>
              <a:off x="-53943325" y="3716375"/>
              <a:ext cx="151250" cy="18950"/>
            </a:xfrm>
            <a:custGeom>
              <a:avLst/>
              <a:gdLst/>
              <a:ahLst/>
              <a:cxnLst/>
              <a:rect l="l" t="t" r="r" b="b"/>
              <a:pathLst>
                <a:path w="6050" h="758" extrusionOk="0">
                  <a:moveTo>
                    <a:pt x="0" y="1"/>
                  </a:moveTo>
                  <a:cubicBezTo>
                    <a:pt x="441" y="474"/>
                    <a:pt x="1040" y="757"/>
                    <a:pt x="1702" y="757"/>
                  </a:cubicBezTo>
                  <a:lnTo>
                    <a:pt x="4348" y="757"/>
                  </a:lnTo>
                  <a:cubicBezTo>
                    <a:pt x="5041" y="757"/>
                    <a:pt x="5608" y="474"/>
                    <a:pt x="6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73;p15">
              <a:extLst>
                <a:ext uri="{FF2B5EF4-FFF2-40B4-BE49-F238E27FC236}">
                  <a16:creationId xmlns:a16="http://schemas.microsoft.com/office/drawing/2014/main" id="{7051EF97-EAEC-4853-829A-C55187DD92A4}"/>
                </a:ext>
              </a:extLst>
            </p:cNvPr>
            <p:cNvSpPr/>
            <p:nvPr/>
          </p:nvSpPr>
          <p:spPr>
            <a:xfrm>
              <a:off x="-53970100" y="3679375"/>
              <a:ext cx="205575" cy="18125"/>
            </a:xfrm>
            <a:custGeom>
              <a:avLst/>
              <a:gdLst/>
              <a:ahLst/>
              <a:cxnLst/>
              <a:rect l="l" t="t" r="r" b="b"/>
              <a:pathLst>
                <a:path w="8223" h="725" extrusionOk="0">
                  <a:moveTo>
                    <a:pt x="0" y="0"/>
                  </a:moveTo>
                  <a:lnTo>
                    <a:pt x="0" y="725"/>
                  </a:lnTo>
                  <a:lnTo>
                    <a:pt x="8223" y="725"/>
                  </a:lnTo>
                  <a:lnTo>
                    <a:pt x="8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74;p15">
              <a:extLst>
                <a:ext uri="{FF2B5EF4-FFF2-40B4-BE49-F238E27FC236}">
                  <a16:creationId xmlns:a16="http://schemas.microsoft.com/office/drawing/2014/main" id="{7CC4EB26-F35C-4236-870D-AC58796C1937}"/>
                </a:ext>
              </a:extLst>
            </p:cNvPr>
            <p:cNvSpPr/>
            <p:nvPr/>
          </p:nvSpPr>
          <p:spPr>
            <a:xfrm>
              <a:off x="-53970100" y="3715600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584" y="2300"/>
                  </a:moveTo>
                  <a:cubicBezTo>
                    <a:pt x="2804" y="2300"/>
                    <a:pt x="2962" y="2426"/>
                    <a:pt x="2962" y="2647"/>
                  </a:cubicBezTo>
                  <a:cubicBezTo>
                    <a:pt x="2962" y="2836"/>
                    <a:pt x="2804" y="2993"/>
                    <a:pt x="2584" y="2993"/>
                  </a:cubicBezTo>
                  <a:cubicBezTo>
                    <a:pt x="2395" y="2993"/>
                    <a:pt x="2237" y="2836"/>
                    <a:pt x="2237" y="2647"/>
                  </a:cubicBezTo>
                  <a:cubicBezTo>
                    <a:pt x="2237" y="2426"/>
                    <a:pt x="2395" y="2300"/>
                    <a:pt x="2584" y="2300"/>
                  </a:cubicBezTo>
                  <a:close/>
                  <a:moveTo>
                    <a:pt x="5577" y="2300"/>
                  </a:moveTo>
                  <a:cubicBezTo>
                    <a:pt x="5797" y="2300"/>
                    <a:pt x="5955" y="2458"/>
                    <a:pt x="5955" y="2647"/>
                  </a:cubicBezTo>
                  <a:cubicBezTo>
                    <a:pt x="5955" y="2836"/>
                    <a:pt x="5797" y="2993"/>
                    <a:pt x="5577" y="2993"/>
                  </a:cubicBezTo>
                  <a:cubicBezTo>
                    <a:pt x="5388" y="2993"/>
                    <a:pt x="5230" y="2836"/>
                    <a:pt x="5230" y="2647"/>
                  </a:cubicBezTo>
                  <a:cubicBezTo>
                    <a:pt x="5230" y="2458"/>
                    <a:pt x="5388" y="2300"/>
                    <a:pt x="5577" y="2300"/>
                  </a:cubicBezTo>
                  <a:close/>
                  <a:moveTo>
                    <a:pt x="5191" y="4072"/>
                  </a:moveTo>
                  <a:cubicBezTo>
                    <a:pt x="5285" y="4072"/>
                    <a:pt x="5372" y="4112"/>
                    <a:pt x="5419" y="4191"/>
                  </a:cubicBezTo>
                  <a:cubicBezTo>
                    <a:pt x="5577" y="4348"/>
                    <a:pt x="5577" y="4569"/>
                    <a:pt x="5419" y="4695"/>
                  </a:cubicBezTo>
                  <a:cubicBezTo>
                    <a:pt x="5072" y="5041"/>
                    <a:pt x="4600" y="5230"/>
                    <a:pt x="4127" y="5230"/>
                  </a:cubicBezTo>
                  <a:cubicBezTo>
                    <a:pt x="3655" y="5230"/>
                    <a:pt x="3151" y="5041"/>
                    <a:pt x="2836" y="4695"/>
                  </a:cubicBezTo>
                  <a:cubicBezTo>
                    <a:pt x="2678" y="4537"/>
                    <a:pt x="2678" y="4285"/>
                    <a:pt x="2836" y="4191"/>
                  </a:cubicBezTo>
                  <a:cubicBezTo>
                    <a:pt x="2914" y="4112"/>
                    <a:pt x="3009" y="4072"/>
                    <a:pt x="3099" y="4072"/>
                  </a:cubicBezTo>
                  <a:cubicBezTo>
                    <a:pt x="3190" y="4072"/>
                    <a:pt x="3277" y="4112"/>
                    <a:pt x="3340" y="4191"/>
                  </a:cubicBezTo>
                  <a:cubicBezTo>
                    <a:pt x="3560" y="4395"/>
                    <a:pt x="3844" y="4498"/>
                    <a:pt x="4127" y="4498"/>
                  </a:cubicBezTo>
                  <a:cubicBezTo>
                    <a:pt x="4411" y="4498"/>
                    <a:pt x="4694" y="4395"/>
                    <a:pt x="4915" y="4191"/>
                  </a:cubicBezTo>
                  <a:cubicBezTo>
                    <a:pt x="4994" y="4112"/>
                    <a:pt x="5096" y="4072"/>
                    <a:pt x="5191" y="4072"/>
                  </a:cubicBezTo>
                  <a:close/>
                  <a:moveTo>
                    <a:pt x="0" y="0"/>
                  </a:moveTo>
                  <a:lnTo>
                    <a:pt x="0" y="3340"/>
                  </a:lnTo>
                  <a:cubicBezTo>
                    <a:pt x="0" y="5577"/>
                    <a:pt x="1859" y="7499"/>
                    <a:pt x="4096" y="7499"/>
                  </a:cubicBezTo>
                  <a:cubicBezTo>
                    <a:pt x="6333" y="7499"/>
                    <a:pt x="8191" y="5640"/>
                    <a:pt x="8191" y="3340"/>
                  </a:cubicBezTo>
                  <a:lnTo>
                    <a:pt x="8191" y="0"/>
                  </a:lnTo>
                  <a:lnTo>
                    <a:pt x="8034" y="0"/>
                  </a:lnTo>
                  <a:cubicBezTo>
                    <a:pt x="7467" y="946"/>
                    <a:pt x="6490" y="1513"/>
                    <a:pt x="5419" y="1513"/>
                  </a:cubicBezTo>
                  <a:lnTo>
                    <a:pt x="2804" y="1513"/>
                  </a:lnTo>
                  <a:cubicBezTo>
                    <a:pt x="1701" y="1513"/>
                    <a:pt x="693" y="946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75;p15">
              <a:extLst>
                <a:ext uri="{FF2B5EF4-FFF2-40B4-BE49-F238E27FC236}">
                  <a16:creationId xmlns:a16="http://schemas.microsoft.com/office/drawing/2014/main" id="{3FF8227B-418E-4C65-AF81-D18F9713C3FB}"/>
                </a:ext>
              </a:extLst>
            </p:cNvPr>
            <p:cNvSpPr/>
            <p:nvPr/>
          </p:nvSpPr>
          <p:spPr>
            <a:xfrm>
              <a:off x="-54007125" y="3584850"/>
              <a:ext cx="278825" cy="74850"/>
            </a:xfrm>
            <a:custGeom>
              <a:avLst/>
              <a:gdLst/>
              <a:ahLst/>
              <a:cxnLst/>
              <a:rect l="l" t="t" r="r" b="b"/>
              <a:pathLst>
                <a:path w="11153" h="2994" extrusionOk="0">
                  <a:moveTo>
                    <a:pt x="5577" y="1"/>
                  </a:moveTo>
                  <a:cubicBezTo>
                    <a:pt x="2867" y="1"/>
                    <a:pt x="0" y="788"/>
                    <a:pt x="0" y="2238"/>
                  </a:cubicBezTo>
                  <a:cubicBezTo>
                    <a:pt x="0" y="2647"/>
                    <a:pt x="315" y="2994"/>
                    <a:pt x="725" y="2994"/>
                  </a:cubicBezTo>
                  <a:lnTo>
                    <a:pt x="10429" y="2994"/>
                  </a:lnTo>
                  <a:cubicBezTo>
                    <a:pt x="10838" y="2994"/>
                    <a:pt x="11153" y="2679"/>
                    <a:pt x="11153" y="2238"/>
                  </a:cubicBezTo>
                  <a:cubicBezTo>
                    <a:pt x="11153" y="788"/>
                    <a:pt x="8286" y="1"/>
                    <a:pt x="5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76;p15">
              <a:extLst>
                <a:ext uri="{FF2B5EF4-FFF2-40B4-BE49-F238E27FC236}">
                  <a16:creationId xmlns:a16="http://schemas.microsoft.com/office/drawing/2014/main" id="{E73F0FC1-F647-4CBF-83DC-CB8C1E36A03C}"/>
                </a:ext>
              </a:extLst>
            </p:cNvPr>
            <p:cNvSpPr/>
            <p:nvPr/>
          </p:nvSpPr>
          <p:spPr>
            <a:xfrm>
              <a:off x="-54007925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757" y="0"/>
                  </a:moveTo>
                  <a:cubicBezTo>
                    <a:pt x="316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57" y="2584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77;p15">
              <a:extLst>
                <a:ext uri="{FF2B5EF4-FFF2-40B4-BE49-F238E27FC236}">
                  <a16:creationId xmlns:a16="http://schemas.microsoft.com/office/drawing/2014/main" id="{A68E3D5F-E43F-494B-928F-FC174277AA5F}"/>
                </a:ext>
              </a:extLst>
            </p:cNvPr>
            <p:cNvSpPr/>
            <p:nvPr/>
          </p:nvSpPr>
          <p:spPr>
            <a:xfrm>
              <a:off x="-53745625" y="3740025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584"/>
                  </a:lnTo>
                  <a:cubicBezTo>
                    <a:pt x="441" y="2300"/>
                    <a:pt x="756" y="1827"/>
                    <a:pt x="756" y="1260"/>
                  </a:cubicBezTo>
                  <a:cubicBezTo>
                    <a:pt x="693" y="725"/>
                    <a:pt x="441" y="25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3" name="Google Shape;99;p15">
            <a:extLst>
              <a:ext uri="{FF2B5EF4-FFF2-40B4-BE49-F238E27FC236}">
                <a16:creationId xmlns:a16="http://schemas.microsoft.com/office/drawing/2014/main" id="{EB3BA526-E5C8-4571-8C03-3F8BA1510C44}"/>
              </a:ext>
            </a:extLst>
          </p:cNvPr>
          <p:cNvSpPr txBox="1"/>
          <p:nvPr/>
        </p:nvSpPr>
        <p:spPr>
          <a:xfrm>
            <a:off x="4682838" y="3578653"/>
            <a:ext cx="648638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</a:t>
            </a:r>
            <a:r>
              <a:rPr lang="en" sz="1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99;p15">
            <a:extLst>
              <a:ext uri="{FF2B5EF4-FFF2-40B4-BE49-F238E27FC236}">
                <a16:creationId xmlns:a16="http://schemas.microsoft.com/office/drawing/2014/main" id="{05394D37-A797-47D8-9299-863065BF1A0C}"/>
              </a:ext>
            </a:extLst>
          </p:cNvPr>
          <p:cNvSpPr txBox="1"/>
          <p:nvPr/>
        </p:nvSpPr>
        <p:spPr>
          <a:xfrm>
            <a:off x="2278153" y="2573836"/>
            <a:ext cx="720431" cy="42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r>
              <a:rPr lang="en" sz="1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90C323D-3C60-4024-8AF4-6F2068BB4739}"/>
              </a:ext>
            </a:extLst>
          </p:cNvPr>
          <p:cNvCxnSpPr>
            <a:cxnSpLocks/>
          </p:cNvCxnSpPr>
          <p:nvPr/>
        </p:nvCxnSpPr>
        <p:spPr>
          <a:xfrm flipV="1">
            <a:off x="393793" y="2655228"/>
            <a:ext cx="8389787" cy="587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A9B25B6B-9FD9-47FD-806C-8D6910DF8457}"/>
              </a:ext>
            </a:extLst>
          </p:cNvPr>
          <p:cNvCxnSpPr>
            <a:cxnSpLocks/>
          </p:cNvCxnSpPr>
          <p:nvPr/>
        </p:nvCxnSpPr>
        <p:spPr>
          <a:xfrm>
            <a:off x="4349605" y="463679"/>
            <a:ext cx="37116" cy="45809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7" name="Google Shape;64;p15">
            <a:extLst>
              <a:ext uri="{FF2B5EF4-FFF2-40B4-BE49-F238E27FC236}">
                <a16:creationId xmlns:a16="http://schemas.microsoft.com/office/drawing/2014/main" id="{A7CB9106-EEEF-41C6-9017-61F7F0D26570}"/>
              </a:ext>
            </a:extLst>
          </p:cNvPr>
          <p:cNvSpPr/>
          <p:nvPr/>
        </p:nvSpPr>
        <p:spPr>
          <a:xfrm>
            <a:off x="5548510" y="280668"/>
            <a:ext cx="3282069" cy="30817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rgbClr val="FFFFFF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rPr>
              <a:t>Análisis y evaluación de riesgos</a:t>
            </a:r>
            <a:endParaRPr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67;p15">
            <a:extLst>
              <a:ext uri="{FF2B5EF4-FFF2-40B4-BE49-F238E27FC236}">
                <a16:creationId xmlns:a16="http://schemas.microsoft.com/office/drawing/2014/main" id="{FF60CE70-3736-45DA-9F34-03AF1C910CB5}"/>
              </a:ext>
            </a:extLst>
          </p:cNvPr>
          <p:cNvSpPr/>
          <p:nvPr/>
        </p:nvSpPr>
        <p:spPr>
          <a:xfrm>
            <a:off x="5721755" y="4652288"/>
            <a:ext cx="3061825" cy="296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rgbClr val="FFFFFF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rPr>
              <a:t>Desarrollo y pruebas</a:t>
            </a:r>
            <a:endParaRPr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58;p15">
            <a:extLst>
              <a:ext uri="{FF2B5EF4-FFF2-40B4-BE49-F238E27FC236}">
                <a16:creationId xmlns:a16="http://schemas.microsoft.com/office/drawing/2014/main" id="{54E7EFB6-BFC4-4C8E-A7D6-EF643449C60A}"/>
              </a:ext>
            </a:extLst>
          </p:cNvPr>
          <p:cNvSpPr/>
          <p:nvPr/>
        </p:nvSpPr>
        <p:spPr>
          <a:xfrm>
            <a:off x="158833" y="4736931"/>
            <a:ext cx="3028983" cy="296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rgbClr val="FFFFFF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rPr>
              <a:t>Planificación del siguiente ciclo</a:t>
            </a:r>
            <a:endParaRPr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304F7763-8A6D-42D1-8F7E-D01D67C6E5D0}"/>
              </a:ext>
            </a:extLst>
          </p:cNvPr>
          <p:cNvSpPr txBox="1"/>
          <p:nvPr/>
        </p:nvSpPr>
        <p:spPr>
          <a:xfrm>
            <a:off x="5640219" y="687070"/>
            <a:ext cx="345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Encargado: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Diego Torres (Análisis)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Evaluar riesgos y reducirlos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prototipos de la pagina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simulaciones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pruebas en software de análisis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plantillas de diseño</a:t>
            </a:r>
          </a:p>
          <a:p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“Evaluando alternativas para la pagina web”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61;p15">
            <a:extLst>
              <a:ext uri="{FF2B5EF4-FFF2-40B4-BE49-F238E27FC236}">
                <a16:creationId xmlns:a16="http://schemas.microsoft.com/office/drawing/2014/main" id="{8C6010FC-68BC-4097-8BF5-5EF3931082BD}"/>
              </a:ext>
            </a:extLst>
          </p:cNvPr>
          <p:cNvSpPr/>
          <p:nvPr/>
        </p:nvSpPr>
        <p:spPr>
          <a:xfrm>
            <a:off x="201481" y="319428"/>
            <a:ext cx="3545283" cy="33468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rgbClr val="FFFFFF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rPr>
              <a:t>Objetivos Y planificación de alternativas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D4135AAC-0705-41FA-9FA7-98EFFBFCD593}"/>
              </a:ext>
            </a:extLst>
          </p:cNvPr>
          <p:cNvSpPr txBox="1"/>
          <p:nvPr/>
        </p:nvSpPr>
        <p:spPr>
          <a:xfrm>
            <a:off x="220097" y="681116"/>
            <a:ext cx="3447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Encargado: 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Andrea Grajales (Revisión)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 diferentes alternativas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 el sistema operativo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 entorno de desarrollo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 lenguaje de programación</a:t>
            </a:r>
          </a:p>
          <a:p>
            <a:pPr algn="just"/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“Realizar Revisiones en cada Interacción”</a:t>
            </a:r>
          </a:p>
          <a:p>
            <a:pPr algn="just"/>
            <a:endParaRPr lang="es-ES" sz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CO" sz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431898A4-B23F-4893-8C23-F0EAF9006EA8}"/>
              </a:ext>
            </a:extLst>
          </p:cNvPr>
          <p:cNvSpPr txBox="1"/>
          <p:nvPr/>
        </p:nvSpPr>
        <p:spPr>
          <a:xfrm>
            <a:off x="5864291" y="2982605"/>
            <a:ext cx="3341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Encargado: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Alejandro Suarez (Desarrollo)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el diseño del sistema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Ampliar funcionalidades de la pagina web en cada ciclo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Escribir código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Integraciones de código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Probar código en entorno real</a:t>
            </a:r>
          </a:p>
          <a:p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“Desarrollando la pagina web”</a:t>
            </a:r>
          </a:p>
          <a:p>
            <a:endParaRPr lang="es-CO" sz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EE179238-9C2C-4369-AC48-3B5FBD550DA7}"/>
              </a:ext>
            </a:extLst>
          </p:cNvPr>
          <p:cNvSpPr txBox="1"/>
          <p:nvPr/>
        </p:nvSpPr>
        <p:spPr>
          <a:xfrm>
            <a:off x="203107" y="2955599"/>
            <a:ext cx="3054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Encargado:</a:t>
            </a: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Luis mejía (Planificación)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Planificar la siguiente fase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 el plan para toma de requerimientos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toma de requisitos y analizarlos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Plantear objetivos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hay errores en el ciclo anterior dar solución repitiendo el ciclo.</a:t>
            </a:r>
          </a:p>
          <a:p>
            <a:endParaRPr lang="es-CO" sz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C7108FF-F8C7-4CA8-A314-219530EA7554}"/>
              </a:ext>
            </a:extLst>
          </p:cNvPr>
          <p:cNvCxnSpPr>
            <a:cxnSpLocks/>
          </p:cNvCxnSpPr>
          <p:nvPr/>
        </p:nvCxnSpPr>
        <p:spPr>
          <a:xfrm flipH="1" flipV="1">
            <a:off x="1314867" y="2334058"/>
            <a:ext cx="1285441" cy="18316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B18528C-B823-417D-9FCF-6295EF483EEA}"/>
              </a:ext>
            </a:extLst>
          </p:cNvPr>
          <p:cNvSpPr txBox="1"/>
          <p:nvPr/>
        </p:nvSpPr>
        <p:spPr>
          <a:xfrm>
            <a:off x="220097" y="1928917"/>
            <a:ext cx="1347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Lanzamiento al mercado</a:t>
            </a:r>
            <a:endParaRPr lang="es-CO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iral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184</Words>
  <Application>Microsoft Office PowerPoint</Application>
  <PresentationFormat>Presentación en pantalla (16:9)</PresentationFormat>
  <Paragraphs>40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Fira Sans Extra Condensed Medium</vt:lpstr>
      <vt:lpstr>Roboto</vt:lpstr>
      <vt:lpstr>Times New Roman</vt:lpstr>
      <vt:lpstr>Spiral Diagrams by Slidesgo</vt:lpstr>
      <vt:lpstr>Modelo de desarrollo para creación de Pagina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</dc:title>
  <dc:creator>BIBLIOTECA</dc:creator>
  <cp:lastModifiedBy>BIBLIOTECA</cp:lastModifiedBy>
  <cp:revision>10</cp:revision>
  <dcterms:modified xsi:type="dcterms:W3CDTF">2022-08-12T22:53:13Z</dcterms:modified>
</cp:coreProperties>
</file>