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80" r:id="rId9"/>
    <p:sldId id="263" r:id="rId10"/>
    <p:sldId id="281"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12FAA-67D5-4558-ABBF-5331F5B3EE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CO"/>
        </a:p>
      </dgm:t>
    </dgm:pt>
    <dgm:pt modelId="{C5916289-7250-4C5D-BF29-CCB2D8B1FA65}">
      <dgm:prSet phldrT="[Text]"/>
      <dgm:spPr/>
      <dgm:t>
        <a:bodyPr/>
        <a:lstStyle/>
        <a:p>
          <a:r>
            <a:rPr lang="es-CO" dirty="0"/>
            <a:t>Scrum 1</a:t>
          </a:r>
        </a:p>
      </dgm:t>
    </dgm:pt>
    <dgm:pt modelId="{85C55506-19BD-4870-A443-E5F0230DF2B4}" type="parTrans" cxnId="{ECB97BCD-5845-4C1F-A906-87A16731574D}">
      <dgm:prSet/>
      <dgm:spPr/>
      <dgm:t>
        <a:bodyPr/>
        <a:lstStyle/>
        <a:p>
          <a:endParaRPr lang="es-CO"/>
        </a:p>
      </dgm:t>
    </dgm:pt>
    <dgm:pt modelId="{87AD7B05-D113-43D1-B660-47AA1F1FA604}" type="sibTrans" cxnId="{ECB97BCD-5845-4C1F-A906-87A16731574D}">
      <dgm:prSet/>
      <dgm:spPr/>
      <dgm:t>
        <a:bodyPr/>
        <a:lstStyle/>
        <a:p>
          <a:endParaRPr lang="es-CO"/>
        </a:p>
      </dgm:t>
    </dgm:pt>
    <dgm:pt modelId="{A11007F0-3FA9-4B67-91AA-50B8DE252539}">
      <dgm:prSet phldrT="[Text]"/>
      <dgm:spPr/>
      <dgm:t>
        <a:bodyPr/>
        <a:lstStyle/>
        <a:p>
          <a:r>
            <a:rPr lang="es-CO" dirty="0"/>
            <a:t>Definición del problema</a:t>
          </a:r>
        </a:p>
      </dgm:t>
    </dgm:pt>
    <dgm:pt modelId="{C3E2DA46-ABCC-47CD-96B3-F639EF7974E0}" type="parTrans" cxnId="{2FCD5D92-3464-413E-BB40-F45FAC705582}">
      <dgm:prSet/>
      <dgm:spPr/>
      <dgm:t>
        <a:bodyPr/>
        <a:lstStyle/>
        <a:p>
          <a:endParaRPr lang="es-CO"/>
        </a:p>
      </dgm:t>
    </dgm:pt>
    <dgm:pt modelId="{245FD638-18E6-4885-9826-D6264B24996D}" type="sibTrans" cxnId="{2FCD5D92-3464-413E-BB40-F45FAC705582}">
      <dgm:prSet/>
      <dgm:spPr/>
      <dgm:t>
        <a:bodyPr/>
        <a:lstStyle/>
        <a:p>
          <a:endParaRPr lang="es-CO"/>
        </a:p>
      </dgm:t>
    </dgm:pt>
    <dgm:pt modelId="{6942C28B-5030-428F-A840-A44417EF40B0}">
      <dgm:prSet phldrT="[Text]"/>
      <dgm:spPr/>
      <dgm:t>
        <a:bodyPr/>
        <a:lstStyle/>
        <a:p>
          <a:r>
            <a:rPr lang="es-CO" dirty="0"/>
            <a:t>Asignación de roles</a:t>
          </a:r>
        </a:p>
      </dgm:t>
    </dgm:pt>
    <dgm:pt modelId="{9060AD15-54DE-4BD7-AF0D-64EEA56A55E4}" type="parTrans" cxnId="{E6560725-2D84-4855-8F9C-F0C47A268A83}">
      <dgm:prSet/>
      <dgm:spPr/>
      <dgm:t>
        <a:bodyPr/>
        <a:lstStyle/>
        <a:p>
          <a:endParaRPr lang="es-CO"/>
        </a:p>
      </dgm:t>
    </dgm:pt>
    <dgm:pt modelId="{86AE9F90-6AFA-437A-8E6B-00B883057341}" type="sibTrans" cxnId="{E6560725-2D84-4855-8F9C-F0C47A268A83}">
      <dgm:prSet/>
      <dgm:spPr/>
      <dgm:t>
        <a:bodyPr/>
        <a:lstStyle/>
        <a:p>
          <a:endParaRPr lang="es-CO"/>
        </a:p>
      </dgm:t>
    </dgm:pt>
    <dgm:pt modelId="{70418E2C-AD7E-4016-A4FF-7172AFA491D5}">
      <dgm:prSet phldrT="[Text]"/>
      <dgm:spPr/>
      <dgm:t>
        <a:bodyPr/>
        <a:lstStyle/>
        <a:p>
          <a:r>
            <a:rPr lang="es-CO" dirty="0"/>
            <a:t>Scrum 2</a:t>
          </a:r>
        </a:p>
      </dgm:t>
    </dgm:pt>
    <dgm:pt modelId="{C192EECA-1492-4C46-AB7F-47C661372404}" type="parTrans" cxnId="{F9D156B3-4C0F-4814-97B9-6AA98E8A2105}">
      <dgm:prSet/>
      <dgm:spPr/>
      <dgm:t>
        <a:bodyPr/>
        <a:lstStyle/>
        <a:p>
          <a:endParaRPr lang="es-CO"/>
        </a:p>
      </dgm:t>
    </dgm:pt>
    <dgm:pt modelId="{F5B72E09-A98B-4381-B5AE-ECCE896640FA}" type="sibTrans" cxnId="{F9D156B3-4C0F-4814-97B9-6AA98E8A2105}">
      <dgm:prSet/>
      <dgm:spPr/>
      <dgm:t>
        <a:bodyPr/>
        <a:lstStyle/>
        <a:p>
          <a:endParaRPr lang="es-CO"/>
        </a:p>
      </dgm:t>
    </dgm:pt>
    <dgm:pt modelId="{4ED844C5-8220-4F92-9DBA-2F0723D03E7B}">
      <dgm:prSet phldrT="[Text]"/>
      <dgm:spPr/>
      <dgm:t>
        <a:bodyPr/>
        <a:lstStyle/>
        <a:p>
          <a:r>
            <a:rPr lang="es-CO" dirty="0"/>
            <a:t>Desarrollo del </a:t>
          </a:r>
          <a:r>
            <a:rPr lang="es-CO" dirty="0" err="1"/>
            <a:t>frontend</a:t>
          </a:r>
          <a:endParaRPr lang="es-CO" dirty="0"/>
        </a:p>
      </dgm:t>
    </dgm:pt>
    <dgm:pt modelId="{87835C9E-AC55-41BC-AF9C-D9EFCD2626BA}" type="parTrans" cxnId="{1C4F550F-F7E8-4539-90C5-9E0B8D7BEA68}">
      <dgm:prSet/>
      <dgm:spPr/>
      <dgm:t>
        <a:bodyPr/>
        <a:lstStyle/>
        <a:p>
          <a:endParaRPr lang="es-CO"/>
        </a:p>
      </dgm:t>
    </dgm:pt>
    <dgm:pt modelId="{09677E9E-2B6A-4660-90F1-3B7EE788BCFC}" type="sibTrans" cxnId="{1C4F550F-F7E8-4539-90C5-9E0B8D7BEA68}">
      <dgm:prSet/>
      <dgm:spPr/>
      <dgm:t>
        <a:bodyPr/>
        <a:lstStyle/>
        <a:p>
          <a:endParaRPr lang="es-CO"/>
        </a:p>
      </dgm:t>
    </dgm:pt>
    <dgm:pt modelId="{E5411314-ED30-4465-9A25-B9D19E2E0A7C}">
      <dgm:prSet phldrT="[Text]"/>
      <dgm:spPr/>
      <dgm:t>
        <a:bodyPr/>
        <a:lstStyle/>
        <a:p>
          <a:r>
            <a:rPr lang="es-CO" dirty="0"/>
            <a:t>Conexión </a:t>
          </a:r>
          <a:r>
            <a:rPr lang="es-CO" dirty="0" err="1"/>
            <a:t>db</a:t>
          </a:r>
          <a:endParaRPr lang="es-CO" dirty="0"/>
        </a:p>
      </dgm:t>
    </dgm:pt>
    <dgm:pt modelId="{1ACDB73A-B3D7-4CA7-92BD-C3CC2B2B3510}" type="parTrans" cxnId="{0A15229D-4F87-4D2E-82AB-D085F9C36160}">
      <dgm:prSet/>
      <dgm:spPr/>
      <dgm:t>
        <a:bodyPr/>
        <a:lstStyle/>
        <a:p>
          <a:endParaRPr lang="es-CO"/>
        </a:p>
      </dgm:t>
    </dgm:pt>
    <dgm:pt modelId="{AD0038AF-A9A4-4403-8722-D77726FC4154}" type="sibTrans" cxnId="{0A15229D-4F87-4D2E-82AB-D085F9C36160}">
      <dgm:prSet/>
      <dgm:spPr/>
      <dgm:t>
        <a:bodyPr/>
        <a:lstStyle/>
        <a:p>
          <a:endParaRPr lang="es-CO"/>
        </a:p>
      </dgm:t>
    </dgm:pt>
    <dgm:pt modelId="{947A4624-9CA7-485B-92DE-AC70F6DE86CE}">
      <dgm:prSet phldrT="[Text]"/>
      <dgm:spPr/>
      <dgm:t>
        <a:bodyPr/>
        <a:lstStyle/>
        <a:p>
          <a:r>
            <a:rPr lang="es-CO" dirty="0"/>
            <a:t>Scrum 3</a:t>
          </a:r>
        </a:p>
      </dgm:t>
    </dgm:pt>
    <dgm:pt modelId="{F78BE37B-7C89-4229-8397-A18231B32981}" type="parTrans" cxnId="{00998948-89EB-4F54-848A-0EA0B95C490D}">
      <dgm:prSet/>
      <dgm:spPr/>
      <dgm:t>
        <a:bodyPr/>
        <a:lstStyle/>
        <a:p>
          <a:endParaRPr lang="es-CO"/>
        </a:p>
      </dgm:t>
    </dgm:pt>
    <dgm:pt modelId="{35040132-5FF4-402F-8A2E-5267D8F3B3B2}" type="sibTrans" cxnId="{00998948-89EB-4F54-848A-0EA0B95C490D}">
      <dgm:prSet/>
      <dgm:spPr/>
      <dgm:t>
        <a:bodyPr/>
        <a:lstStyle/>
        <a:p>
          <a:endParaRPr lang="es-CO"/>
        </a:p>
      </dgm:t>
    </dgm:pt>
    <dgm:pt modelId="{6132F072-D04F-4C8C-ACEA-57D46D16960C}">
      <dgm:prSet phldrT="[Text]"/>
      <dgm:spPr/>
      <dgm:t>
        <a:bodyPr/>
        <a:lstStyle/>
        <a:p>
          <a:r>
            <a:rPr lang="es-CO" dirty="0"/>
            <a:t>Registro de usuarios y productos en  la </a:t>
          </a:r>
          <a:r>
            <a:rPr lang="es-CO" dirty="0" err="1"/>
            <a:t>db</a:t>
          </a:r>
          <a:endParaRPr lang="es-CO" dirty="0"/>
        </a:p>
      </dgm:t>
    </dgm:pt>
    <dgm:pt modelId="{976BBFD0-EF1E-4126-8F8F-E34DCE56EA34}" type="parTrans" cxnId="{8D02A3F5-D2DE-45B5-B0CC-0DB631D99BD4}">
      <dgm:prSet/>
      <dgm:spPr/>
      <dgm:t>
        <a:bodyPr/>
        <a:lstStyle/>
        <a:p>
          <a:endParaRPr lang="es-CO"/>
        </a:p>
      </dgm:t>
    </dgm:pt>
    <dgm:pt modelId="{30979A3D-276E-4B78-BB92-2016A6FEA8EA}" type="sibTrans" cxnId="{8D02A3F5-D2DE-45B5-B0CC-0DB631D99BD4}">
      <dgm:prSet/>
      <dgm:spPr/>
      <dgm:t>
        <a:bodyPr/>
        <a:lstStyle/>
        <a:p>
          <a:endParaRPr lang="es-CO"/>
        </a:p>
      </dgm:t>
    </dgm:pt>
    <dgm:pt modelId="{6E5AF55D-EB62-48DF-B26A-628B7604A52B}">
      <dgm:prSet phldrT="[Text]"/>
      <dgm:spPr/>
      <dgm:t>
        <a:bodyPr/>
        <a:lstStyle/>
        <a:p>
          <a:r>
            <a:rPr lang="es-CO" dirty="0"/>
            <a:t>Scrum 4</a:t>
          </a:r>
        </a:p>
      </dgm:t>
    </dgm:pt>
    <dgm:pt modelId="{5C532384-8401-48A8-9E21-AE338053A124}" type="parTrans" cxnId="{3A50577F-A2AD-4E6F-B0C9-96ABB4DD81B3}">
      <dgm:prSet/>
      <dgm:spPr/>
      <dgm:t>
        <a:bodyPr/>
        <a:lstStyle/>
        <a:p>
          <a:endParaRPr lang="es-CO"/>
        </a:p>
      </dgm:t>
    </dgm:pt>
    <dgm:pt modelId="{F61364BD-2430-48E7-8770-F84C12AC6C75}" type="sibTrans" cxnId="{3A50577F-A2AD-4E6F-B0C9-96ABB4DD81B3}">
      <dgm:prSet/>
      <dgm:spPr/>
      <dgm:t>
        <a:bodyPr/>
        <a:lstStyle/>
        <a:p>
          <a:endParaRPr lang="es-CO"/>
        </a:p>
      </dgm:t>
    </dgm:pt>
    <dgm:pt modelId="{A2BB0D02-EDF0-4273-AA95-FE75931B9D87}">
      <dgm:prSet phldrT="[Text]"/>
      <dgm:spPr/>
      <dgm:t>
        <a:bodyPr/>
        <a:lstStyle/>
        <a:p>
          <a:r>
            <a:rPr lang="es-CO" dirty="0"/>
            <a:t>Asignación de tareas</a:t>
          </a:r>
        </a:p>
      </dgm:t>
    </dgm:pt>
    <dgm:pt modelId="{EF5F244B-C436-4266-A349-682A52111E3F}" type="parTrans" cxnId="{679CEEED-AA04-487E-AAC1-F11D942D584D}">
      <dgm:prSet/>
      <dgm:spPr/>
      <dgm:t>
        <a:bodyPr/>
        <a:lstStyle/>
        <a:p>
          <a:endParaRPr lang="es-CO"/>
        </a:p>
      </dgm:t>
    </dgm:pt>
    <dgm:pt modelId="{FCCA96B4-1A6C-4972-8CE9-276E61B115C2}" type="sibTrans" cxnId="{679CEEED-AA04-487E-AAC1-F11D942D584D}">
      <dgm:prSet/>
      <dgm:spPr/>
      <dgm:t>
        <a:bodyPr/>
        <a:lstStyle/>
        <a:p>
          <a:endParaRPr lang="es-CO"/>
        </a:p>
      </dgm:t>
    </dgm:pt>
    <dgm:pt modelId="{96EC2E42-3065-42E8-A1A0-0F1FA08D5673}">
      <dgm:prSet phldrT="[Text]"/>
      <dgm:spPr/>
      <dgm:t>
        <a:bodyPr/>
        <a:lstStyle/>
        <a:p>
          <a:r>
            <a:rPr lang="es-CO" dirty="0"/>
            <a:t>Definición de historias de Usuario</a:t>
          </a:r>
        </a:p>
      </dgm:t>
    </dgm:pt>
    <dgm:pt modelId="{9CC8AFBB-13BD-4802-B44F-EB4BDC8FAD35}" type="parTrans" cxnId="{614B0C06-DA72-4F2B-9F41-D26261F9264B}">
      <dgm:prSet/>
      <dgm:spPr/>
      <dgm:t>
        <a:bodyPr/>
        <a:lstStyle/>
        <a:p>
          <a:endParaRPr lang="es-CO"/>
        </a:p>
      </dgm:t>
    </dgm:pt>
    <dgm:pt modelId="{8099C909-3B21-41AF-8CFA-33C0B7E4DA7F}" type="sibTrans" cxnId="{614B0C06-DA72-4F2B-9F41-D26261F9264B}">
      <dgm:prSet/>
      <dgm:spPr/>
      <dgm:t>
        <a:bodyPr/>
        <a:lstStyle/>
        <a:p>
          <a:endParaRPr lang="es-CO"/>
        </a:p>
      </dgm:t>
    </dgm:pt>
    <dgm:pt modelId="{40794B67-C8D2-4853-B12B-A71D6E7E9C93}">
      <dgm:prSet phldrT="[Text]"/>
      <dgm:spPr/>
      <dgm:t>
        <a:bodyPr/>
        <a:lstStyle/>
        <a:p>
          <a:r>
            <a:rPr lang="es-CO" dirty="0" err="1"/>
            <a:t>Loging</a:t>
          </a:r>
          <a:endParaRPr lang="es-CO" dirty="0"/>
        </a:p>
      </dgm:t>
    </dgm:pt>
    <dgm:pt modelId="{0C7F7148-568F-4D47-B54E-8D5A50973AD9}" type="parTrans" cxnId="{C972414E-96B7-4E86-A231-1D231A3BDECC}">
      <dgm:prSet/>
      <dgm:spPr/>
      <dgm:t>
        <a:bodyPr/>
        <a:lstStyle/>
        <a:p>
          <a:endParaRPr lang="es-CO"/>
        </a:p>
      </dgm:t>
    </dgm:pt>
    <dgm:pt modelId="{CF4716C1-98FF-4563-92A7-8F3FDC849DAD}" type="sibTrans" cxnId="{C972414E-96B7-4E86-A231-1D231A3BDECC}">
      <dgm:prSet/>
      <dgm:spPr/>
      <dgm:t>
        <a:bodyPr/>
        <a:lstStyle/>
        <a:p>
          <a:endParaRPr lang="es-CO"/>
        </a:p>
      </dgm:t>
    </dgm:pt>
    <dgm:pt modelId="{C382A03F-8117-4C32-B8A7-39832BA2E0F9}">
      <dgm:prSet phldrT="[Text]"/>
      <dgm:spPr/>
      <dgm:t>
        <a:bodyPr/>
        <a:lstStyle/>
        <a:p>
          <a:r>
            <a:rPr lang="es-CO" dirty="0"/>
            <a:t>Mostrar información de </a:t>
          </a:r>
          <a:r>
            <a:rPr lang="es-CO" dirty="0" err="1"/>
            <a:t>bd</a:t>
          </a:r>
          <a:r>
            <a:rPr lang="es-CO" dirty="0"/>
            <a:t> en el </a:t>
          </a:r>
          <a:r>
            <a:rPr lang="es-CO" dirty="0" err="1"/>
            <a:t>frontend</a:t>
          </a:r>
          <a:endParaRPr lang="es-CO" dirty="0"/>
        </a:p>
      </dgm:t>
    </dgm:pt>
    <dgm:pt modelId="{B529D138-EA09-4873-AF48-0753E4FF8473}" type="parTrans" cxnId="{FAD56D50-C7A9-43EE-B3E0-02FA3D06002C}">
      <dgm:prSet/>
      <dgm:spPr/>
      <dgm:t>
        <a:bodyPr/>
        <a:lstStyle/>
        <a:p>
          <a:endParaRPr lang="es-CO"/>
        </a:p>
      </dgm:t>
    </dgm:pt>
    <dgm:pt modelId="{3B718FB1-1B87-4492-916C-82ABD08DF12F}" type="sibTrans" cxnId="{FAD56D50-C7A9-43EE-B3E0-02FA3D06002C}">
      <dgm:prSet/>
      <dgm:spPr/>
      <dgm:t>
        <a:bodyPr/>
        <a:lstStyle/>
        <a:p>
          <a:endParaRPr lang="es-CO"/>
        </a:p>
      </dgm:t>
    </dgm:pt>
    <dgm:pt modelId="{0C483F65-B477-46C0-ACEA-AAD7791CFE61}">
      <dgm:prSet phldrT="[Text]"/>
      <dgm:spPr/>
      <dgm:t>
        <a:bodyPr/>
        <a:lstStyle/>
        <a:p>
          <a:r>
            <a:rPr lang="es-CO" dirty="0"/>
            <a:t>Actualizar</a:t>
          </a:r>
        </a:p>
      </dgm:t>
    </dgm:pt>
    <dgm:pt modelId="{A03449F5-CB1A-4253-BF8D-59D16680E1B7}" type="parTrans" cxnId="{BA7BB750-A591-4406-9354-9C6740B71A43}">
      <dgm:prSet/>
      <dgm:spPr/>
      <dgm:t>
        <a:bodyPr/>
        <a:lstStyle/>
        <a:p>
          <a:endParaRPr lang="es-CO"/>
        </a:p>
      </dgm:t>
    </dgm:pt>
    <dgm:pt modelId="{1A21EB7E-AD15-4BF2-901A-AC540BB6D65D}" type="sibTrans" cxnId="{BA7BB750-A591-4406-9354-9C6740B71A43}">
      <dgm:prSet/>
      <dgm:spPr/>
      <dgm:t>
        <a:bodyPr/>
        <a:lstStyle/>
        <a:p>
          <a:endParaRPr lang="es-CO"/>
        </a:p>
      </dgm:t>
    </dgm:pt>
    <dgm:pt modelId="{AEA38779-FA5D-4FBF-BCC6-B27D3EA01331}">
      <dgm:prSet phldrT="[Text]"/>
      <dgm:spPr/>
      <dgm:t>
        <a:bodyPr/>
        <a:lstStyle/>
        <a:p>
          <a:r>
            <a:rPr lang="es-CO" dirty="0"/>
            <a:t>Eliminar</a:t>
          </a:r>
        </a:p>
      </dgm:t>
    </dgm:pt>
    <dgm:pt modelId="{32C619A9-0E61-4616-95DC-DD37EEBE9887}" type="parTrans" cxnId="{C761B774-B09A-4000-9092-800D390B6B0E}">
      <dgm:prSet/>
      <dgm:spPr/>
      <dgm:t>
        <a:bodyPr/>
        <a:lstStyle/>
        <a:p>
          <a:endParaRPr lang="es-CO"/>
        </a:p>
      </dgm:t>
    </dgm:pt>
    <dgm:pt modelId="{1873CDE7-FD3C-44E8-B63D-53087EE16C48}" type="sibTrans" cxnId="{C761B774-B09A-4000-9092-800D390B6B0E}">
      <dgm:prSet/>
      <dgm:spPr/>
      <dgm:t>
        <a:bodyPr/>
        <a:lstStyle/>
        <a:p>
          <a:endParaRPr lang="es-CO"/>
        </a:p>
      </dgm:t>
    </dgm:pt>
    <dgm:pt modelId="{39FBC179-6BFF-46F4-8F29-C465E1555143}" type="pres">
      <dgm:prSet presAssocID="{BCC12FAA-67D5-4558-ABBF-5331F5B3EE4B}" presName="theList" presStyleCnt="0">
        <dgm:presLayoutVars>
          <dgm:dir/>
          <dgm:animLvl val="lvl"/>
          <dgm:resizeHandles val="exact"/>
        </dgm:presLayoutVars>
      </dgm:prSet>
      <dgm:spPr/>
    </dgm:pt>
    <dgm:pt modelId="{97EDC164-8EA9-4425-99CC-D495BF197A2D}" type="pres">
      <dgm:prSet presAssocID="{C5916289-7250-4C5D-BF29-CCB2D8B1FA65}" presName="compNode" presStyleCnt="0"/>
      <dgm:spPr/>
    </dgm:pt>
    <dgm:pt modelId="{E445AFED-154E-4A12-8552-F077F7F60ADF}" type="pres">
      <dgm:prSet presAssocID="{C5916289-7250-4C5D-BF29-CCB2D8B1FA65}" presName="noGeometry" presStyleCnt="0"/>
      <dgm:spPr/>
    </dgm:pt>
    <dgm:pt modelId="{8686630A-22E7-4896-B1C3-D68FCE0C576A}" type="pres">
      <dgm:prSet presAssocID="{C5916289-7250-4C5D-BF29-CCB2D8B1FA65}" presName="childTextVisible" presStyleLbl="bgAccFollowNode1" presStyleIdx="0" presStyleCnt="4" custScaleY="192792">
        <dgm:presLayoutVars>
          <dgm:bulletEnabled val="1"/>
        </dgm:presLayoutVars>
      </dgm:prSet>
      <dgm:spPr/>
    </dgm:pt>
    <dgm:pt modelId="{1E06940D-2813-4E92-9484-BEE730C9E1B9}" type="pres">
      <dgm:prSet presAssocID="{C5916289-7250-4C5D-BF29-CCB2D8B1FA65}" presName="childTextHidden" presStyleLbl="bgAccFollowNode1" presStyleIdx="0" presStyleCnt="4"/>
      <dgm:spPr/>
    </dgm:pt>
    <dgm:pt modelId="{49B5556B-C463-4368-AC6F-2BE907AFA19A}" type="pres">
      <dgm:prSet presAssocID="{C5916289-7250-4C5D-BF29-CCB2D8B1FA65}" presName="parentText" presStyleLbl="node1" presStyleIdx="0" presStyleCnt="4">
        <dgm:presLayoutVars>
          <dgm:chMax val="1"/>
          <dgm:bulletEnabled val="1"/>
        </dgm:presLayoutVars>
      </dgm:prSet>
      <dgm:spPr/>
    </dgm:pt>
    <dgm:pt modelId="{850E275B-DCA7-4050-8BD7-6CE02DDD3446}" type="pres">
      <dgm:prSet presAssocID="{C5916289-7250-4C5D-BF29-CCB2D8B1FA65}" presName="aSpace" presStyleCnt="0"/>
      <dgm:spPr/>
    </dgm:pt>
    <dgm:pt modelId="{BC720703-A78C-45A1-9874-54A6855579EE}" type="pres">
      <dgm:prSet presAssocID="{70418E2C-AD7E-4016-A4FF-7172AFA491D5}" presName="compNode" presStyleCnt="0"/>
      <dgm:spPr/>
    </dgm:pt>
    <dgm:pt modelId="{EA59F8CE-FBB1-44EA-B726-6A12D9018803}" type="pres">
      <dgm:prSet presAssocID="{70418E2C-AD7E-4016-A4FF-7172AFA491D5}" presName="noGeometry" presStyleCnt="0"/>
      <dgm:spPr/>
    </dgm:pt>
    <dgm:pt modelId="{4558AFC0-8B2F-4D86-A8E6-AA7584846079}" type="pres">
      <dgm:prSet presAssocID="{70418E2C-AD7E-4016-A4FF-7172AFA491D5}" presName="childTextVisible" presStyleLbl="bgAccFollowNode1" presStyleIdx="1" presStyleCnt="4" custScaleY="198242" custLinFactNeighborX="-2374">
        <dgm:presLayoutVars>
          <dgm:bulletEnabled val="1"/>
        </dgm:presLayoutVars>
      </dgm:prSet>
      <dgm:spPr/>
    </dgm:pt>
    <dgm:pt modelId="{92212494-D7FB-46FE-9AFC-CA7916497B2C}" type="pres">
      <dgm:prSet presAssocID="{70418E2C-AD7E-4016-A4FF-7172AFA491D5}" presName="childTextHidden" presStyleLbl="bgAccFollowNode1" presStyleIdx="1" presStyleCnt="4"/>
      <dgm:spPr/>
    </dgm:pt>
    <dgm:pt modelId="{96F7F5ED-782D-4812-9D25-52E61DFC38F5}" type="pres">
      <dgm:prSet presAssocID="{70418E2C-AD7E-4016-A4FF-7172AFA491D5}" presName="parentText" presStyleLbl="node1" presStyleIdx="1" presStyleCnt="4">
        <dgm:presLayoutVars>
          <dgm:chMax val="1"/>
          <dgm:bulletEnabled val="1"/>
        </dgm:presLayoutVars>
      </dgm:prSet>
      <dgm:spPr/>
    </dgm:pt>
    <dgm:pt modelId="{E926D547-F49C-4A4D-BF8D-4F735903CC1C}" type="pres">
      <dgm:prSet presAssocID="{70418E2C-AD7E-4016-A4FF-7172AFA491D5}" presName="aSpace" presStyleCnt="0"/>
      <dgm:spPr/>
    </dgm:pt>
    <dgm:pt modelId="{CF1AF6D5-1547-4CB1-8D49-178BCD851847}" type="pres">
      <dgm:prSet presAssocID="{947A4624-9CA7-485B-92DE-AC70F6DE86CE}" presName="compNode" presStyleCnt="0"/>
      <dgm:spPr/>
    </dgm:pt>
    <dgm:pt modelId="{2288675C-EDAB-4162-8E5E-EED531C71630}" type="pres">
      <dgm:prSet presAssocID="{947A4624-9CA7-485B-92DE-AC70F6DE86CE}" presName="noGeometry" presStyleCnt="0"/>
      <dgm:spPr/>
    </dgm:pt>
    <dgm:pt modelId="{95B0DAD7-C093-43E8-B031-04233A27AE7E}" type="pres">
      <dgm:prSet presAssocID="{947A4624-9CA7-485B-92DE-AC70F6DE86CE}" presName="childTextVisible" presStyleLbl="bgAccFollowNode1" presStyleIdx="2" presStyleCnt="4" custScaleY="214592">
        <dgm:presLayoutVars>
          <dgm:bulletEnabled val="1"/>
        </dgm:presLayoutVars>
      </dgm:prSet>
      <dgm:spPr/>
    </dgm:pt>
    <dgm:pt modelId="{1D2E9F2C-6930-481A-B2E3-AB199835E2F5}" type="pres">
      <dgm:prSet presAssocID="{947A4624-9CA7-485B-92DE-AC70F6DE86CE}" presName="childTextHidden" presStyleLbl="bgAccFollowNode1" presStyleIdx="2" presStyleCnt="4"/>
      <dgm:spPr/>
    </dgm:pt>
    <dgm:pt modelId="{8CB97B93-C28C-4A20-BD98-62E0A41FA098}" type="pres">
      <dgm:prSet presAssocID="{947A4624-9CA7-485B-92DE-AC70F6DE86CE}" presName="parentText" presStyleLbl="node1" presStyleIdx="2" presStyleCnt="4">
        <dgm:presLayoutVars>
          <dgm:chMax val="1"/>
          <dgm:bulletEnabled val="1"/>
        </dgm:presLayoutVars>
      </dgm:prSet>
      <dgm:spPr/>
    </dgm:pt>
    <dgm:pt modelId="{0493CBAD-646E-4696-A312-C36132679711}" type="pres">
      <dgm:prSet presAssocID="{947A4624-9CA7-485B-92DE-AC70F6DE86CE}" presName="aSpace" presStyleCnt="0"/>
      <dgm:spPr/>
    </dgm:pt>
    <dgm:pt modelId="{9F789A29-B9CF-4F38-B54F-F3446D4DB9A4}" type="pres">
      <dgm:prSet presAssocID="{6E5AF55D-EB62-48DF-B26A-628B7604A52B}" presName="compNode" presStyleCnt="0"/>
      <dgm:spPr/>
    </dgm:pt>
    <dgm:pt modelId="{8D9151AE-5E25-4C8F-B77C-5FC8087F7521}" type="pres">
      <dgm:prSet presAssocID="{6E5AF55D-EB62-48DF-B26A-628B7604A52B}" presName="noGeometry" presStyleCnt="0"/>
      <dgm:spPr/>
    </dgm:pt>
    <dgm:pt modelId="{F45DEE48-7966-46F8-A967-3BA91547185A}" type="pres">
      <dgm:prSet presAssocID="{6E5AF55D-EB62-48DF-B26A-628B7604A52B}" presName="childTextVisible" presStyleLbl="bgAccFollowNode1" presStyleIdx="3" presStyleCnt="4" custScaleY="225492">
        <dgm:presLayoutVars>
          <dgm:bulletEnabled val="1"/>
        </dgm:presLayoutVars>
      </dgm:prSet>
      <dgm:spPr/>
    </dgm:pt>
    <dgm:pt modelId="{1BE71450-CAA0-4837-9098-3C283DF1050A}" type="pres">
      <dgm:prSet presAssocID="{6E5AF55D-EB62-48DF-B26A-628B7604A52B}" presName="childTextHidden" presStyleLbl="bgAccFollowNode1" presStyleIdx="3" presStyleCnt="4"/>
      <dgm:spPr/>
    </dgm:pt>
    <dgm:pt modelId="{398FC335-54DE-4DA2-8E68-F4121E8B3E35}" type="pres">
      <dgm:prSet presAssocID="{6E5AF55D-EB62-48DF-B26A-628B7604A52B}" presName="parentText" presStyleLbl="node1" presStyleIdx="3" presStyleCnt="4">
        <dgm:presLayoutVars>
          <dgm:chMax val="1"/>
          <dgm:bulletEnabled val="1"/>
        </dgm:presLayoutVars>
      </dgm:prSet>
      <dgm:spPr/>
    </dgm:pt>
  </dgm:ptLst>
  <dgm:cxnLst>
    <dgm:cxn modelId="{D9DA5F01-2923-4367-977C-782E9A951B23}" type="presOf" srcId="{BCC12FAA-67D5-4558-ABBF-5331F5B3EE4B}" destId="{39FBC179-6BFF-46F4-8F29-C465E1555143}" srcOrd="0" destOrd="0" presId="urn:microsoft.com/office/officeart/2005/8/layout/hProcess6"/>
    <dgm:cxn modelId="{4A8D9601-236A-4EEE-9F93-4C841C71B386}" type="presOf" srcId="{4ED844C5-8220-4F92-9DBA-2F0723D03E7B}" destId="{92212494-D7FB-46FE-9AFC-CA7916497B2C}" srcOrd="1" destOrd="0" presId="urn:microsoft.com/office/officeart/2005/8/layout/hProcess6"/>
    <dgm:cxn modelId="{F4618104-BCCB-4612-A98E-27A11820DB9A}" type="presOf" srcId="{A11007F0-3FA9-4B67-91AA-50B8DE252539}" destId="{8686630A-22E7-4896-B1C3-D68FCE0C576A}" srcOrd="0" destOrd="0" presId="urn:microsoft.com/office/officeart/2005/8/layout/hProcess6"/>
    <dgm:cxn modelId="{614B0C06-DA72-4F2B-9F41-D26261F9264B}" srcId="{C5916289-7250-4C5D-BF29-CCB2D8B1FA65}" destId="{96EC2E42-3065-42E8-A1A0-0F1FA08D5673}" srcOrd="3" destOrd="0" parTransId="{9CC8AFBB-13BD-4802-B44F-EB4BDC8FAD35}" sibTransId="{8099C909-3B21-41AF-8CFA-33C0B7E4DA7F}"/>
    <dgm:cxn modelId="{604E2006-C23E-4F09-A5D8-0F9DBD7ABCDE}" type="presOf" srcId="{0C483F65-B477-46C0-ACEA-AAD7791CFE61}" destId="{1BE71450-CAA0-4837-9098-3C283DF1050A}" srcOrd="1" destOrd="1" presId="urn:microsoft.com/office/officeart/2005/8/layout/hProcess6"/>
    <dgm:cxn modelId="{A090940E-A745-427B-8409-843C52A11352}" type="presOf" srcId="{96EC2E42-3065-42E8-A1A0-0F1FA08D5673}" destId="{1E06940D-2813-4E92-9484-BEE730C9E1B9}" srcOrd="1" destOrd="3" presId="urn:microsoft.com/office/officeart/2005/8/layout/hProcess6"/>
    <dgm:cxn modelId="{1C4F550F-F7E8-4539-90C5-9E0B8D7BEA68}" srcId="{70418E2C-AD7E-4016-A4FF-7172AFA491D5}" destId="{4ED844C5-8220-4F92-9DBA-2F0723D03E7B}" srcOrd="0" destOrd="0" parTransId="{87835C9E-AC55-41BC-AF9C-D9EFCD2626BA}" sibTransId="{09677E9E-2B6A-4660-90F1-3B7EE788BCFC}"/>
    <dgm:cxn modelId="{82143316-F4C6-48FB-9A8F-50AFF96A19B5}" type="presOf" srcId="{70418E2C-AD7E-4016-A4FF-7172AFA491D5}" destId="{96F7F5ED-782D-4812-9D25-52E61DFC38F5}" srcOrd="0" destOrd="0" presId="urn:microsoft.com/office/officeart/2005/8/layout/hProcess6"/>
    <dgm:cxn modelId="{0583291A-1DB0-49F3-92D4-312562D13055}" type="presOf" srcId="{A2BB0D02-EDF0-4273-AA95-FE75931B9D87}" destId="{8686630A-22E7-4896-B1C3-D68FCE0C576A}" srcOrd="0" destOrd="2" presId="urn:microsoft.com/office/officeart/2005/8/layout/hProcess6"/>
    <dgm:cxn modelId="{30FBE21A-A3EC-40E9-9E4B-32917A5111C6}" type="presOf" srcId="{40794B67-C8D2-4853-B12B-A71D6E7E9C93}" destId="{95B0DAD7-C093-43E8-B031-04233A27AE7E}" srcOrd="0" destOrd="0" presId="urn:microsoft.com/office/officeart/2005/8/layout/hProcess6"/>
    <dgm:cxn modelId="{E6560725-2D84-4855-8F9C-F0C47A268A83}" srcId="{C5916289-7250-4C5D-BF29-CCB2D8B1FA65}" destId="{6942C28B-5030-428F-A840-A44417EF40B0}" srcOrd="1" destOrd="0" parTransId="{9060AD15-54DE-4BD7-AF0D-64EEA56A55E4}" sibTransId="{86AE9F90-6AFA-437A-8E6B-00B883057341}"/>
    <dgm:cxn modelId="{A755473E-0044-438D-9B92-DB9AC3B8DE83}" type="presOf" srcId="{6942C28B-5030-428F-A840-A44417EF40B0}" destId="{8686630A-22E7-4896-B1C3-D68FCE0C576A}" srcOrd="0" destOrd="1" presId="urn:microsoft.com/office/officeart/2005/8/layout/hProcess6"/>
    <dgm:cxn modelId="{A207CE3F-73B9-4779-9375-EA1312927731}" type="presOf" srcId="{6E5AF55D-EB62-48DF-B26A-628B7604A52B}" destId="{398FC335-54DE-4DA2-8E68-F4121E8B3E35}" srcOrd="0" destOrd="0" presId="urn:microsoft.com/office/officeart/2005/8/layout/hProcess6"/>
    <dgm:cxn modelId="{E5F7E244-3B94-4E46-AEF7-02C7B648D95D}" type="presOf" srcId="{6132F072-D04F-4C8C-ACEA-57D46D16960C}" destId="{1D2E9F2C-6930-481A-B2E3-AB199835E2F5}" srcOrd="1" destOrd="1" presId="urn:microsoft.com/office/officeart/2005/8/layout/hProcess6"/>
    <dgm:cxn modelId="{E3AAC965-2E20-4D5E-816D-9B8AFB6DAF28}" type="presOf" srcId="{C5916289-7250-4C5D-BF29-CCB2D8B1FA65}" destId="{49B5556B-C463-4368-AC6F-2BE907AFA19A}" srcOrd="0" destOrd="0" presId="urn:microsoft.com/office/officeart/2005/8/layout/hProcess6"/>
    <dgm:cxn modelId="{A44BC467-DCCF-401D-92DC-9BE84F984511}" type="presOf" srcId="{0C483F65-B477-46C0-ACEA-AAD7791CFE61}" destId="{F45DEE48-7966-46F8-A967-3BA91547185A}" srcOrd="0" destOrd="1" presId="urn:microsoft.com/office/officeart/2005/8/layout/hProcess6"/>
    <dgm:cxn modelId="{00998948-89EB-4F54-848A-0EA0B95C490D}" srcId="{BCC12FAA-67D5-4558-ABBF-5331F5B3EE4B}" destId="{947A4624-9CA7-485B-92DE-AC70F6DE86CE}" srcOrd="2" destOrd="0" parTransId="{F78BE37B-7C89-4229-8397-A18231B32981}" sibTransId="{35040132-5FF4-402F-8A2E-5267D8F3B3B2}"/>
    <dgm:cxn modelId="{C972414E-96B7-4E86-A231-1D231A3BDECC}" srcId="{947A4624-9CA7-485B-92DE-AC70F6DE86CE}" destId="{40794B67-C8D2-4853-B12B-A71D6E7E9C93}" srcOrd="0" destOrd="0" parTransId="{0C7F7148-568F-4D47-B54E-8D5A50973AD9}" sibTransId="{CF4716C1-98FF-4563-92A7-8F3FDC849DAD}"/>
    <dgm:cxn modelId="{FAD56D50-C7A9-43EE-B3E0-02FA3D06002C}" srcId="{6E5AF55D-EB62-48DF-B26A-628B7604A52B}" destId="{C382A03F-8117-4C32-B8A7-39832BA2E0F9}" srcOrd="0" destOrd="0" parTransId="{B529D138-EA09-4873-AF48-0753E4FF8473}" sibTransId="{3B718FB1-1B87-4492-916C-82ABD08DF12F}"/>
    <dgm:cxn modelId="{BA7BB750-A591-4406-9354-9C6740B71A43}" srcId="{6E5AF55D-EB62-48DF-B26A-628B7604A52B}" destId="{0C483F65-B477-46C0-ACEA-AAD7791CFE61}" srcOrd="1" destOrd="0" parTransId="{A03449F5-CB1A-4253-BF8D-59D16680E1B7}" sibTransId="{1A21EB7E-AD15-4BF2-901A-AC540BB6D65D}"/>
    <dgm:cxn modelId="{2D088E53-125C-4B61-BFFD-31B46BA27ADB}" type="presOf" srcId="{C382A03F-8117-4C32-B8A7-39832BA2E0F9}" destId="{1BE71450-CAA0-4837-9098-3C283DF1050A}" srcOrd="1" destOrd="0" presId="urn:microsoft.com/office/officeart/2005/8/layout/hProcess6"/>
    <dgm:cxn modelId="{C761B774-B09A-4000-9092-800D390B6B0E}" srcId="{6E5AF55D-EB62-48DF-B26A-628B7604A52B}" destId="{AEA38779-FA5D-4FBF-BCC6-B27D3EA01331}" srcOrd="2" destOrd="0" parTransId="{32C619A9-0E61-4616-95DC-DD37EEBE9887}" sibTransId="{1873CDE7-FD3C-44E8-B63D-53087EE16C48}"/>
    <dgm:cxn modelId="{4BA95A78-B2B5-4E06-875A-70AB7198E0C9}" type="presOf" srcId="{C382A03F-8117-4C32-B8A7-39832BA2E0F9}" destId="{F45DEE48-7966-46F8-A967-3BA91547185A}" srcOrd="0" destOrd="0" presId="urn:microsoft.com/office/officeart/2005/8/layout/hProcess6"/>
    <dgm:cxn modelId="{3A50577F-A2AD-4E6F-B0C9-96ABB4DD81B3}" srcId="{BCC12FAA-67D5-4558-ABBF-5331F5B3EE4B}" destId="{6E5AF55D-EB62-48DF-B26A-628B7604A52B}" srcOrd="3" destOrd="0" parTransId="{5C532384-8401-48A8-9E21-AE338053A124}" sibTransId="{F61364BD-2430-48E7-8770-F84C12AC6C75}"/>
    <dgm:cxn modelId="{1BC23185-E49E-4805-8340-73F4DB3E45E7}" type="presOf" srcId="{AEA38779-FA5D-4FBF-BCC6-B27D3EA01331}" destId="{F45DEE48-7966-46F8-A967-3BA91547185A}" srcOrd="0" destOrd="2" presId="urn:microsoft.com/office/officeart/2005/8/layout/hProcess6"/>
    <dgm:cxn modelId="{5D016785-FCCD-458A-8211-78B0028CCB87}" type="presOf" srcId="{947A4624-9CA7-485B-92DE-AC70F6DE86CE}" destId="{8CB97B93-C28C-4A20-BD98-62E0A41FA098}" srcOrd="0" destOrd="0" presId="urn:microsoft.com/office/officeart/2005/8/layout/hProcess6"/>
    <dgm:cxn modelId="{8E63568A-A547-4D0B-A0CB-A6C2CBFEDDEA}" type="presOf" srcId="{A2BB0D02-EDF0-4273-AA95-FE75931B9D87}" destId="{1E06940D-2813-4E92-9484-BEE730C9E1B9}" srcOrd="1" destOrd="2" presId="urn:microsoft.com/office/officeart/2005/8/layout/hProcess6"/>
    <dgm:cxn modelId="{2FCD5D92-3464-413E-BB40-F45FAC705582}" srcId="{C5916289-7250-4C5D-BF29-CCB2D8B1FA65}" destId="{A11007F0-3FA9-4B67-91AA-50B8DE252539}" srcOrd="0" destOrd="0" parTransId="{C3E2DA46-ABCC-47CD-96B3-F639EF7974E0}" sibTransId="{245FD638-18E6-4885-9826-D6264B24996D}"/>
    <dgm:cxn modelId="{0A15229D-4F87-4D2E-82AB-D085F9C36160}" srcId="{70418E2C-AD7E-4016-A4FF-7172AFA491D5}" destId="{E5411314-ED30-4465-9A25-B9D19E2E0A7C}" srcOrd="1" destOrd="0" parTransId="{1ACDB73A-B3D7-4CA7-92BD-C3CC2B2B3510}" sibTransId="{AD0038AF-A9A4-4403-8722-D77726FC4154}"/>
    <dgm:cxn modelId="{7CFCA3A7-2BCE-404F-8D1B-5FA9D3C0503D}" type="presOf" srcId="{A11007F0-3FA9-4B67-91AA-50B8DE252539}" destId="{1E06940D-2813-4E92-9484-BEE730C9E1B9}" srcOrd="1" destOrd="0" presId="urn:microsoft.com/office/officeart/2005/8/layout/hProcess6"/>
    <dgm:cxn modelId="{EEFA16A9-3797-4B71-9C1A-47B354A2EA23}" type="presOf" srcId="{6942C28B-5030-428F-A840-A44417EF40B0}" destId="{1E06940D-2813-4E92-9484-BEE730C9E1B9}" srcOrd="1" destOrd="1" presId="urn:microsoft.com/office/officeart/2005/8/layout/hProcess6"/>
    <dgm:cxn modelId="{59FBFCB0-E3E0-471D-82A5-D5C3AB5349E9}" type="presOf" srcId="{40794B67-C8D2-4853-B12B-A71D6E7E9C93}" destId="{1D2E9F2C-6930-481A-B2E3-AB199835E2F5}" srcOrd="1" destOrd="0" presId="urn:microsoft.com/office/officeart/2005/8/layout/hProcess6"/>
    <dgm:cxn modelId="{70E18AB2-AB61-4756-B0F5-EA971EA4C08B}" type="presOf" srcId="{AEA38779-FA5D-4FBF-BCC6-B27D3EA01331}" destId="{1BE71450-CAA0-4837-9098-3C283DF1050A}" srcOrd="1" destOrd="2" presId="urn:microsoft.com/office/officeart/2005/8/layout/hProcess6"/>
    <dgm:cxn modelId="{F9D156B3-4C0F-4814-97B9-6AA98E8A2105}" srcId="{BCC12FAA-67D5-4558-ABBF-5331F5B3EE4B}" destId="{70418E2C-AD7E-4016-A4FF-7172AFA491D5}" srcOrd="1" destOrd="0" parTransId="{C192EECA-1492-4C46-AB7F-47C661372404}" sibTransId="{F5B72E09-A98B-4381-B5AE-ECCE896640FA}"/>
    <dgm:cxn modelId="{6C67E8B4-1E0C-4010-8828-A0DA7A223352}" type="presOf" srcId="{96EC2E42-3065-42E8-A1A0-0F1FA08D5673}" destId="{8686630A-22E7-4896-B1C3-D68FCE0C576A}" srcOrd="0" destOrd="3" presId="urn:microsoft.com/office/officeart/2005/8/layout/hProcess6"/>
    <dgm:cxn modelId="{054745C0-676D-4C04-8FB0-FE5C48D3D7A1}" type="presOf" srcId="{6132F072-D04F-4C8C-ACEA-57D46D16960C}" destId="{95B0DAD7-C093-43E8-B031-04233A27AE7E}" srcOrd="0" destOrd="1" presId="urn:microsoft.com/office/officeart/2005/8/layout/hProcess6"/>
    <dgm:cxn modelId="{ECB97BCD-5845-4C1F-A906-87A16731574D}" srcId="{BCC12FAA-67D5-4558-ABBF-5331F5B3EE4B}" destId="{C5916289-7250-4C5D-BF29-CCB2D8B1FA65}" srcOrd="0" destOrd="0" parTransId="{85C55506-19BD-4870-A443-E5F0230DF2B4}" sibTransId="{87AD7B05-D113-43D1-B660-47AA1F1FA604}"/>
    <dgm:cxn modelId="{4402D8D3-9AF4-456D-9CAA-53C779F4BD5D}" type="presOf" srcId="{E5411314-ED30-4465-9A25-B9D19E2E0A7C}" destId="{92212494-D7FB-46FE-9AFC-CA7916497B2C}" srcOrd="1" destOrd="1" presId="urn:microsoft.com/office/officeart/2005/8/layout/hProcess6"/>
    <dgm:cxn modelId="{8A764CDD-E4B3-48F0-BCC3-46A57348CAB6}" type="presOf" srcId="{4ED844C5-8220-4F92-9DBA-2F0723D03E7B}" destId="{4558AFC0-8B2F-4D86-A8E6-AA7584846079}" srcOrd="0" destOrd="0" presId="urn:microsoft.com/office/officeart/2005/8/layout/hProcess6"/>
    <dgm:cxn modelId="{679CEEED-AA04-487E-AAC1-F11D942D584D}" srcId="{C5916289-7250-4C5D-BF29-CCB2D8B1FA65}" destId="{A2BB0D02-EDF0-4273-AA95-FE75931B9D87}" srcOrd="2" destOrd="0" parTransId="{EF5F244B-C436-4266-A349-682A52111E3F}" sibTransId="{FCCA96B4-1A6C-4972-8CE9-276E61B115C2}"/>
    <dgm:cxn modelId="{8D02A3F5-D2DE-45B5-B0CC-0DB631D99BD4}" srcId="{947A4624-9CA7-485B-92DE-AC70F6DE86CE}" destId="{6132F072-D04F-4C8C-ACEA-57D46D16960C}" srcOrd="1" destOrd="0" parTransId="{976BBFD0-EF1E-4126-8F8F-E34DCE56EA34}" sibTransId="{30979A3D-276E-4B78-BB92-2016A6FEA8EA}"/>
    <dgm:cxn modelId="{DC35F2FF-5BD7-4044-AE27-96A0837AED40}" type="presOf" srcId="{E5411314-ED30-4465-9A25-B9D19E2E0A7C}" destId="{4558AFC0-8B2F-4D86-A8E6-AA7584846079}" srcOrd="0" destOrd="1" presId="urn:microsoft.com/office/officeart/2005/8/layout/hProcess6"/>
    <dgm:cxn modelId="{5F881C84-FEE5-4AB2-945D-572FA41DFFFE}" type="presParOf" srcId="{39FBC179-6BFF-46F4-8F29-C465E1555143}" destId="{97EDC164-8EA9-4425-99CC-D495BF197A2D}" srcOrd="0" destOrd="0" presId="urn:microsoft.com/office/officeart/2005/8/layout/hProcess6"/>
    <dgm:cxn modelId="{1BF34372-7757-4849-A786-77F5D06DEF9A}" type="presParOf" srcId="{97EDC164-8EA9-4425-99CC-D495BF197A2D}" destId="{E445AFED-154E-4A12-8552-F077F7F60ADF}" srcOrd="0" destOrd="0" presId="urn:microsoft.com/office/officeart/2005/8/layout/hProcess6"/>
    <dgm:cxn modelId="{6309CBC5-ED10-4B41-939F-C4AB9C30C0F2}" type="presParOf" srcId="{97EDC164-8EA9-4425-99CC-D495BF197A2D}" destId="{8686630A-22E7-4896-B1C3-D68FCE0C576A}" srcOrd="1" destOrd="0" presId="urn:microsoft.com/office/officeart/2005/8/layout/hProcess6"/>
    <dgm:cxn modelId="{70D088A6-50DC-49C0-919B-45BEFA81AC1F}" type="presParOf" srcId="{97EDC164-8EA9-4425-99CC-D495BF197A2D}" destId="{1E06940D-2813-4E92-9484-BEE730C9E1B9}" srcOrd="2" destOrd="0" presId="urn:microsoft.com/office/officeart/2005/8/layout/hProcess6"/>
    <dgm:cxn modelId="{225E2A44-E282-4EF9-9A8F-5D0FFF056DA2}" type="presParOf" srcId="{97EDC164-8EA9-4425-99CC-D495BF197A2D}" destId="{49B5556B-C463-4368-AC6F-2BE907AFA19A}" srcOrd="3" destOrd="0" presId="urn:microsoft.com/office/officeart/2005/8/layout/hProcess6"/>
    <dgm:cxn modelId="{30D74FF2-1665-4945-92E7-650FE9FD6DA8}" type="presParOf" srcId="{39FBC179-6BFF-46F4-8F29-C465E1555143}" destId="{850E275B-DCA7-4050-8BD7-6CE02DDD3446}" srcOrd="1" destOrd="0" presId="urn:microsoft.com/office/officeart/2005/8/layout/hProcess6"/>
    <dgm:cxn modelId="{62967F79-9466-4E28-8324-B9912E170B29}" type="presParOf" srcId="{39FBC179-6BFF-46F4-8F29-C465E1555143}" destId="{BC720703-A78C-45A1-9874-54A6855579EE}" srcOrd="2" destOrd="0" presId="urn:microsoft.com/office/officeart/2005/8/layout/hProcess6"/>
    <dgm:cxn modelId="{AB7AC32C-BBA4-4007-9750-A12E0FBEE7A3}" type="presParOf" srcId="{BC720703-A78C-45A1-9874-54A6855579EE}" destId="{EA59F8CE-FBB1-44EA-B726-6A12D9018803}" srcOrd="0" destOrd="0" presId="urn:microsoft.com/office/officeart/2005/8/layout/hProcess6"/>
    <dgm:cxn modelId="{5A60FE9F-D79F-4FD9-84BC-51B4F6AD0255}" type="presParOf" srcId="{BC720703-A78C-45A1-9874-54A6855579EE}" destId="{4558AFC0-8B2F-4D86-A8E6-AA7584846079}" srcOrd="1" destOrd="0" presId="urn:microsoft.com/office/officeart/2005/8/layout/hProcess6"/>
    <dgm:cxn modelId="{E8B3F5E6-335D-4821-B3F6-66D87F36AB1E}" type="presParOf" srcId="{BC720703-A78C-45A1-9874-54A6855579EE}" destId="{92212494-D7FB-46FE-9AFC-CA7916497B2C}" srcOrd="2" destOrd="0" presId="urn:microsoft.com/office/officeart/2005/8/layout/hProcess6"/>
    <dgm:cxn modelId="{54286C95-80D6-441D-8EFC-F7FBBFF27D0E}" type="presParOf" srcId="{BC720703-A78C-45A1-9874-54A6855579EE}" destId="{96F7F5ED-782D-4812-9D25-52E61DFC38F5}" srcOrd="3" destOrd="0" presId="urn:microsoft.com/office/officeart/2005/8/layout/hProcess6"/>
    <dgm:cxn modelId="{B88FDE3C-B810-4D2A-964C-0193C522EC65}" type="presParOf" srcId="{39FBC179-6BFF-46F4-8F29-C465E1555143}" destId="{E926D547-F49C-4A4D-BF8D-4F735903CC1C}" srcOrd="3" destOrd="0" presId="urn:microsoft.com/office/officeart/2005/8/layout/hProcess6"/>
    <dgm:cxn modelId="{BB0097F8-B92E-4260-B964-8091712456D4}" type="presParOf" srcId="{39FBC179-6BFF-46F4-8F29-C465E1555143}" destId="{CF1AF6D5-1547-4CB1-8D49-178BCD851847}" srcOrd="4" destOrd="0" presId="urn:microsoft.com/office/officeart/2005/8/layout/hProcess6"/>
    <dgm:cxn modelId="{9683DED3-F2C3-4AD1-A792-B2C2EAD0B5D5}" type="presParOf" srcId="{CF1AF6D5-1547-4CB1-8D49-178BCD851847}" destId="{2288675C-EDAB-4162-8E5E-EED531C71630}" srcOrd="0" destOrd="0" presId="urn:microsoft.com/office/officeart/2005/8/layout/hProcess6"/>
    <dgm:cxn modelId="{3E24CBC3-A7CB-464B-849E-9B9A69FBD6B7}" type="presParOf" srcId="{CF1AF6D5-1547-4CB1-8D49-178BCD851847}" destId="{95B0DAD7-C093-43E8-B031-04233A27AE7E}" srcOrd="1" destOrd="0" presId="urn:microsoft.com/office/officeart/2005/8/layout/hProcess6"/>
    <dgm:cxn modelId="{CA4172BC-A65A-43E6-B3E3-3A2CC8D90BD2}" type="presParOf" srcId="{CF1AF6D5-1547-4CB1-8D49-178BCD851847}" destId="{1D2E9F2C-6930-481A-B2E3-AB199835E2F5}" srcOrd="2" destOrd="0" presId="urn:microsoft.com/office/officeart/2005/8/layout/hProcess6"/>
    <dgm:cxn modelId="{A36D382D-3004-4865-B422-B7F9E02D5B4C}" type="presParOf" srcId="{CF1AF6D5-1547-4CB1-8D49-178BCD851847}" destId="{8CB97B93-C28C-4A20-BD98-62E0A41FA098}" srcOrd="3" destOrd="0" presId="urn:microsoft.com/office/officeart/2005/8/layout/hProcess6"/>
    <dgm:cxn modelId="{6DE5CB0F-4319-4D1D-88C8-A4E4F8733297}" type="presParOf" srcId="{39FBC179-6BFF-46F4-8F29-C465E1555143}" destId="{0493CBAD-646E-4696-A312-C36132679711}" srcOrd="5" destOrd="0" presId="urn:microsoft.com/office/officeart/2005/8/layout/hProcess6"/>
    <dgm:cxn modelId="{8F331B03-8201-49BF-92F6-8D38A0005ED8}" type="presParOf" srcId="{39FBC179-6BFF-46F4-8F29-C465E1555143}" destId="{9F789A29-B9CF-4F38-B54F-F3446D4DB9A4}" srcOrd="6" destOrd="0" presId="urn:microsoft.com/office/officeart/2005/8/layout/hProcess6"/>
    <dgm:cxn modelId="{EFFA5756-B1C0-4DF9-B622-1FEFBA81E52D}" type="presParOf" srcId="{9F789A29-B9CF-4F38-B54F-F3446D4DB9A4}" destId="{8D9151AE-5E25-4C8F-B77C-5FC8087F7521}" srcOrd="0" destOrd="0" presId="urn:microsoft.com/office/officeart/2005/8/layout/hProcess6"/>
    <dgm:cxn modelId="{DAC7B0C2-618B-418F-8232-CBDC26E1EE42}" type="presParOf" srcId="{9F789A29-B9CF-4F38-B54F-F3446D4DB9A4}" destId="{F45DEE48-7966-46F8-A967-3BA91547185A}" srcOrd="1" destOrd="0" presId="urn:microsoft.com/office/officeart/2005/8/layout/hProcess6"/>
    <dgm:cxn modelId="{0CEFAC54-4F2B-4037-B5D7-66660CD49541}" type="presParOf" srcId="{9F789A29-B9CF-4F38-B54F-F3446D4DB9A4}" destId="{1BE71450-CAA0-4837-9098-3C283DF1050A}" srcOrd="2" destOrd="0" presId="urn:microsoft.com/office/officeart/2005/8/layout/hProcess6"/>
    <dgm:cxn modelId="{CCA779B6-5127-40A3-A4C8-4D892AF89D0C}" type="presParOf" srcId="{9F789A29-B9CF-4F38-B54F-F3446D4DB9A4}" destId="{398FC335-54DE-4DA2-8E68-F4121E8B3E3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630A-22E7-4896-B1C3-D68FCE0C576A}">
      <dsp:nvSpPr>
        <dsp:cNvPr id="0" name=""/>
        <dsp:cNvSpPr/>
      </dsp:nvSpPr>
      <dsp:spPr>
        <a:xfrm>
          <a:off x="587688" y="942109"/>
          <a:ext cx="2326567" cy="3920836"/>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s-CO" sz="1500" kern="1200" dirty="0"/>
            <a:t>Definición del problema</a:t>
          </a:r>
        </a:p>
        <a:p>
          <a:pPr marL="114300" lvl="1" indent="-114300" algn="l" defTabSz="666750">
            <a:lnSpc>
              <a:spcPct val="90000"/>
            </a:lnSpc>
            <a:spcBef>
              <a:spcPct val="0"/>
            </a:spcBef>
            <a:spcAft>
              <a:spcPct val="15000"/>
            </a:spcAft>
            <a:buChar char="•"/>
          </a:pPr>
          <a:r>
            <a:rPr lang="es-CO" sz="1500" kern="1200" dirty="0"/>
            <a:t>Asignación de roles</a:t>
          </a:r>
        </a:p>
        <a:p>
          <a:pPr marL="114300" lvl="1" indent="-114300" algn="l" defTabSz="666750">
            <a:lnSpc>
              <a:spcPct val="90000"/>
            </a:lnSpc>
            <a:spcBef>
              <a:spcPct val="0"/>
            </a:spcBef>
            <a:spcAft>
              <a:spcPct val="15000"/>
            </a:spcAft>
            <a:buChar char="•"/>
          </a:pPr>
          <a:r>
            <a:rPr lang="es-CO" sz="1500" kern="1200" dirty="0"/>
            <a:t>Asignación de tareas</a:t>
          </a:r>
        </a:p>
        <a:p>
          <a:pPr marL="114300" lvl="1" indent="-114300" algn="l" defTabSz="666750">
            <a:lnSpc>
              <a:spcPct val="90000"/>
            </a:lnSpc>
            <a:spcBef>
              <a:spcPct val="0"/>
            </a:spcBef>
            <a:spcAft>
              <a:spcPct val="15000"/>
            </a:spcAft>
            <a:buChar char="•"/>
          </a:pPr>
          <a:r>
            <a:rPr lang="es-CO" sz="1500" kern="1200" dirty="0"/>
            <a:t>Definición de historias de Usuario</a:t>
          </a:r>
        </a:p>
      </dsp:txBody>
      <dsp:txXfrm>
        <a:off x="1169330" y="1530234"/>
        <a:ext cx="1134201" cy="2744586"/>
      </dsp:txXfrm>
    </dsp:sp>
    <dsp:sp modelId="{49B5556B-C463-4368-AC6F-2BE907AFA19A}">
      <dsp:nvSpPr>
        <dsp:cNvPr id="0" name=""/>
        <dsp:cNvSpPr/>
      </dsp:nvSpPr>
      <dsp:spPr>
        <a:xfrm>
          <a:off x="6046" y="2320885"/>
          <a:ext cx="1163283" cy="116328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CO" sz="2600" kern="1200" dirty="0"/>
            <a:t>Scrum 1</a:t>
          </a:r>
        </a:p>
      </dsp:txBody>
      <dsp:txXfrm>
        <a:off x="176405" y="2491244"/>
        <a:ext cx="822565" cy="822565"/>
      </dsp:txXfrm>
    </dsp:sp>
    <dsp:sp modelId="{4558AFC0-8B2F-4D86-A8E6-AA7584846079}">
      <dsp:nvSpPr>
        <dsp:cNvPr id="0" name=""/>
        <dsp:cNvSpPr/>
      </dsp:nvSpPr>
      <dsp:spPr>
        <a:xfrm>
          <a:off x="3586076" y="886690"/>
          <a:ext cx="2326567" cy="4031673"/>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s-CO" sz="1500" kern="1200" dirty="0"/>
            <a:t>Desarrollo del </a:t>
          </a:r>
          <a:r>
            <a:rPr lang="es-CO" sz="1500" kern="1200" dirty="0" err="1"/>
            <a:t>frontend</a:t>
          </a:r>
          <a:endParaRPr lang="es-CO" sz="1500" kern="1200" dirty="0"/>
        </a:p>
        <a:p>
          <a:pPr marL="114300" lvl="1" indent="-114300" algn="l" defTabSz="666750">
            <a:lnSpc>
              <a:spcPct val="90000"/>
            </a:lnSpc>
            <a:spcBef>
              <a:spcPct val="0"/>
            </a:spcBef>
            <a:spcAft>
              <a:spcPct val="15000"/>
            </a:spcAft>
            <a:buChar char="•"/>
          </a:pPr>
          <a:r>
            <a:rPr lang="es-CO" sz="1500" kern="1200" dirty="0"/>
            <a:t>Conexión </a:t>
          </a:r>
          <a:r>
            <a:rPr lang="es-CO" sz="1500" kern="1200" dirty="0" err="1"/>
            <a:t>db</a:t>
          </a:r>
          <a:endParaRPr lang="es-CO" sz="1500" kern="1200" dirty="0"/>
        </a:p>
      </dsp:txBody>
      <dsp:txXfrm>
        <a:off x="4167718" y="1491441"/>
        <a:ext cx="1134201" cy="2822171"/>
      </dsp:txXfrm>
    </dsp:sp>
    <dsp:sp modelId="{96F7F5ED-782D-4812-9D25-52E61DFC38F5}">
      <dsp:nvSpPr>
        <dsp:cNvPr id="0" name=""/>
        <dsp:cNvSpPr/>
      </dsp:nvSpPr>
      <dsp:spPr>
        <a:xfrm>
          <a:off x="3059666" y="2320885"/>
          <a:ext cx="1163283" cy="116328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CO" sz="2600" kern="1200" dirty="0"/>
            <a:t>Scrum 2</a:t>
          </a:r>
        </a:p>
      </dsp:txBody>
      <dsp:txXfrm>
        <a:off x="3230025" y="2491244"/>
        <a:ext cx="822565" cy="822565"/>
      </dsp:txXfrm>
    </dsp:sp>
    <dsp:sp modelId="{95B0DAD7-C093-43E8-B031-04233A27AE7E}">
      <dsp:nvSpPr>
        <dsp:cNvPr id="0" name=""/>
        <dsp:cNvSpPr/>
      </dsp:nvSpPr>
      <dsp:spPr>
        <a:xfrm>
          <a:off x="6694929" y="720434"/>
          <a:ext cx="2326567" cy="4364185"/>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s-CO" sz="1500" kern="1200" dirty="0" err="1"/>
            <a:t>Loging</a:t>
          </a:r>
          <a:endParaRPr lang="es-CO" sz="1500" kern="1200" dirty="0"/>
        </a:p>
        <a:p>
          <a:pPr marL="114300" lvl="1" indent="-114300" algn="l" defTabSz="666750">
            <a:lnSpc>
              <a:spcPct val="90000"/>
            </a:lnSpc>
            <a:spcBef>
              <a:spcPct val="0"/>
            </a:spcBef>
            <a:spcAft>
              <a:spcPct val="15000"/>
            </a:spcAft>
            <a:buChar char="•"/>
          </a:pPr>
          <a:r>
            <a:rPr lang="es-CO" sz="1500" kern="1200" dirty="0"/>
            <a:t>Registro de usuarios y productos en  la </a:t>
          </a:r>
          <a:r>
            <a:rPr lang="es-CO" sz="1500" kern="1200" dirty="0" err="1"/>
            <a:t>db</a:t>
          </a:r>
          <a:endParaRPr lang="es-CO" sz="1500" kern="1200" dirty="0"/>
        </a:p>
      </dsp:txBody>
      <dsp:txXfrm>
        <a:off x="7276571" y="1375062"/>
        <a:ext cx="1134201" cy="3054929"/>
      </dsp:txXfrm>
    </dsp:sp>
    <dsp:sp modelId="{8CB97B93-C28C-4A20-BD98-62E0A41FA098}">
      <dsp:nvSpPr>
        <dsp:cNvPr id="0" name=""/>
        <dsp:cNvSpPr/>
      </dsp:nvSpPr>
      <dsp:spPr>
        <a:xfrm>
          <a:off x="6113287" y="2320885"/>
          <a:ext cx="1163283" cy="116328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CO" sz="2600" kern="1200" dirty="0"/>
            <a:t>Scrum 3</a:t>
          </a:r>
        </a:p>
      </dsp:txBody>
      <dsp:txXfrm>
        <a:off x="6283646" y="2491244"/>
        <a:ext cx="822565" cy="822565"/>
      </dsp:txXfrm>
    </dsp:sp>
    <dsp:sp modelId="{F45DEE48-7966-46F8-A967-3BA91547185A}">
      <dsp:nvSpPr>
        <dsp:cNvPr id="0" name=""/>
        <dsp:cNvSpPr/>
      </dsp:nvSpPr>
      <dsp:spPr>
        <a:xfrm>
          <a:off x="9748549" y="609597"/>
          <a:ext cx="2326567" cy="4585860"/>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s-CO" sz="1500" kern="1200" dirty="0"/>
            <a:t>Mostrar información de </a:t>
          </a:r>
          <a:r>
            <a:rPr lang="es-CO" sz="1500" kern="1200" dirty="0" err="1"/>
            <a:t>bd</a:t>
          </a:r>
          <a:r>
            <a:rPr lang="es-CO" sz="1500" kern="1200" dirty="0"/>
            <a:t> en el </a:t>
          </a:r>
          <a:r>
            <a:rPr lang="es-CO" sz="1500" kern="1200" dirty="0" err="1"/>
            <a:t>frontend</a:t>
          </a:r>
          <a:endParaRPr lang="es-CO" sz="1500" kern="1200" dirty="0"/>
        </a:p>
        <a:p>
          <a:pPr marL="114300" lvl="1" indent="-114300" algn="l" defTabSz="666750">
            <a:lnSpc>
              <a:spcPct val="90000"/>
            </a:lnSpc>
            <a:spcBef>
              <a:spcPct val="0"/>
            </a:spcBef>
            <a:spcAft>
              <a:spcPct val="15000"/>
            </a:spcAft>
            <a:buChar char="•"/>
          </a:pPr>
          <a:r>
            <a:rPr lang="es-CO" sz="1500" kern="1200" dirty="0"/>
            <a:t>Actualizar</a:t>
          </a:r>
        </a:p>
        <a:p>
          <a:pPr marL="114300" lvl="1" indent="-114300" algn="l" defTabSz="666750">
            <a:lnSpc>
              <a:spcPct val="90000"/>
            </a:lnSpc>
            <a:spcBef>
              <a:spcPct val="0"/>
            </a:spcBef>
            <a:spcAft>
              <a:spcPct val="15000"/>
            </a:spcAft>
            <a:buChar char="•"/>
          </a:pPr>
          <a:r>
            <a:rPr lang="es-CO" sz="1500" kern="1200" dirty="0"/>
            <a:t>Eliminar</a:t>
          </a:r>
        </a:p>
      </dsp:txBody>
      <dsp:txXfrm>
        <a:off x="10330191" y="1297476"/>
        <a:ext cx="1134201" cy="3210102"/>
      </dsp:txXfrm>
    </dsp:sp>
    <dsp:sp modelId="{398FC335-54DE-4DA2-8E68-F4121E8B3E35}">
      <dsp:nvSpPr>
        <dsp:cNvPr id="0" name=""/>
        <dsp:cNvSpPr/>
      </dsp:nvSpPr>
      <dsp:spPr>
        <a:xfrm>
          <a:off x="9166907" y="2320885"/>
          <a:ext cx="1163283" cy="116328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CO" sz="2600" kern="1200" dirty="0"/>
            <a:t>Scrum 4</a:t>
          </a:r>
        </a:p>
      </dsp:txBody>
      <dsp:txXfrm>
        <a:off x="9337266" y="2491244"/>
        <a:ext cx="822565" cy="8225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897CF9-4942-4551-AC43-767ADFE6E323}" type="datetimeFigureOut">
              <a:rPr lang="es-419" smtClean="0"/>
              <a:t>27/9/2022</a:t>
            </a:fld>
            <a:endParaRPr lang="es-419"/>
          </a:p>
        </p:txBody>
      </p:sp>
      <p:sp>
        <p:nvSpPr>
          <p:cNvPr id="5" name="Footer Placeholder 4"/>
          <p:cNvSpPr>
            <a:spLocks noGrp="1"/>
          </p:cNvSpPr>
          <p:nvPr>
            <p:ph type="ftr" sz="quarter" idx="11"/>
          </p:nvPr>
        </p:nvSpPr>
        <p:spPr>
          <a:xfrm>
            <a:off x="1876424" y="5410201"/>
            <a:ext cx="5124886" cy="365125"/>
          </a:xfrm>
        </p:spPr>
        <p:txBody>
          <a:bodyPr/>
          <a:lstStyle/>
          <a:p>
            <a:endParaRPr lang="es-419"/>
          </a:p>
        </p:txBody>
      </p:sp>
      <p:sp>
        <p:nvSpPr>
          <p:cNvPr id="6" name="Slide Number Placeholder 5"/>
          <p:cNvSpPr>
            <a:spLocks noGrp="1"/>
          </p:cNvSpPr>
          <p:nvPr>
            <p:ph type="sldNum" sz="quarter" idx="12"/>
          </p:nvPr>
        </p:nvSpPr>
        <p:spPr>
          <a:xfrm>
            <a:off x="9896911" y="5410199"/>
            <a:ext cx="771089" cy="365125"/>
          </a:xfrm>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65180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99298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277976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58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354609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897CF9-4942-4551-AC43-767ADFE6E323}" type="datetimeFigureOut">
              <a:rPr lang="es-419" smtClean="0"/>
              <a:t>27/9/2022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752477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897CF9-4942-4551-AC43-767ADFE6E323}" type="datetimeFigureOut">
              <a:rPr lang="es-419" smtClean="0"/>
              <a:t>27/9/2022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622423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897CF9-4942-4551-AC43-767ADFE6E323}" type="datetimeFigureOut">
              <a:rPr lang="es-419" smtClean="0"/>
              <a:t>27/9/2022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741727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897CF9-4942-4551-AC43-767ADFE6E323}" type="datetimeFigureOut">
              <a:rPr lang="es-419" smtClean="0"/>
              <a:t>27/9/2022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02151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897CF9-4942-4551-AC43-767ADFE6E323}" type="datetimeFigureOut">
              <a:rPr lang="es-419" smtClean="0"/>
              <a:t>27/9/2022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325190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897CF9-4942-4551-AC43-767ADFE6E323}" type="datetimeFigureOut">
              <a:rPr lang="es-419" smtClean="0"/>
              <a:t>27/9/2022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89093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375014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897CF9-4942-4551-AC43-767ADFE6E323}" type="datetimeFigureOut">
              <a:rPr lang="es-419" smtClean="0"/>
              <a:t>27/9/2022</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05081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897CF9-4942-4551-AC43-767ADFE6E323}" type="datetimeFigureOut">
              <a:rPr lang="es-419" smtClean="0"/>
              <a:t>27/9/2022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45887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97CF9-4942-4551-AC43-767ADFE6E323}" type="datetimeFigureOut">
              <a:rPr lang="es-419" smtClean="0"/>
              <a:t>27/9/2022</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14414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3499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897CF9-4942-4551-AC43-767ADFE6E323}" type="datetimeFigureOut">
              <a:rPr lang="es-419" smtClean="0"/>
              <a:t>27/9/2022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21B1C62-3067-4AE6-943B-38DE0AEC0AED}" type="slidenum">
              <a:rPr lang="es-419" smtClean="0"/>
              <a:t>‹#›</a:t>
            </a:fld>
            <a:endParaRPr lang="es-419"/>
          </a:p>
        </p:txBody>
      </p:sp>
    </p:spTree>
    <p:extLst>
      <p:ext uri="{BB962C8B-B14F-4D97-AF65-F5344CB8AC3E}">
        <p14:creationId xmlns:p14="http://schemas.microsoft.com/office/powerpoint/2010/main" val="350575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897CF9-4942-4551-AC43-767ADFE6E323}" type="datetimeFigureOut">
              <a:rPr lang="es-419" smtClean="0"/>
              <a:t>27/9/2022</a:t>
            </a:fld>
            <a:endParaRPr lang="es-419"/>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1B1C62-3067-4AE6-943B-38DE0AEC0AED}" type="slidenum">
              <a:rPr lang="es-419" smtClean="0"/>
              <a:t>‹#›</a:t>
            </a:fld>
            <a:endParaRPr lang="es-419"/>
          </a:p>
        </p:txBody>
      </p:sp>
    </p:spTree>
    <p:extLst>
      <p:ext uri="{BB962C8B-B14F-4D97-AF65-F5344CB8AC3E}">
        <p14:creationId xmlns:p14="http://schemas.microsoft.com/office/powerpoint/2010/main" val="1280837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B663A-3385-4E0A-901E-E46532927E00}"/>
              </a:ext>
            </a:extLst>
          </p:cNvPr>
          <p:cNvSpPr>
            <a:spLocks noGrp="1"/>
          </p:cNvSpPr>
          <p:nvPr>
            <p:ph type="ctrTitle"/>
          </p:nvPr>
        </p:nvSpPr>
        <p:spPr>
          <a:xfrm>
            <a:off x="2054554" y="589820"/>
            <a:ext cx="8791575" cy="2133599"/>
          </a:xfrm>
        </p:spPr>
        <p:txBody>
          <a:bodyPr>
            <a:normAutofit/>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Proyecto</a:t>
            </a:r>
            <a:r>
              <a:rPr lang="es-ES" b="1" i="1" dirty="0">
                <a:solidFill>
                  <a:schemeClr val="bg1"/>
                </a:solidFill>
                <a:highlight>
                  <a:srgbClr val="00FFFF"/>
                </a:highlight>
                <a:latin typeface="Arial" panose="020B0604020202020204" pitchFamily="34" charset="0"/>
                <a:cs typeface="Arial" panose="020B0604020202020204" pitchFamily="34" charset="0"/>
              </a:rPr>
              <a:t>: </a:t>
            </a:r>
            <a:r>
              <a:rPr lang="es-ES" b="1" i="1" dirty="0" err="1">
                <a:solidFill>
                  <a:schemeClr val="bg1"/>
                </a:solidFill>
                <a:highlight>
                  <a:srgbClr val="00FFFF"/>
                </a:highlight>
                <a:latin typeface="Arial" panose="020B0604020202020204" pitchFamily="34" charset="0"/>
                <a:cs typeface="Arial" panose="020B0604020202020204" pitchFamily="34" charset="0"/>
              </a:rPr>
              <a:t>MY_</a:t>
            </a:r>
            <a:r>
              <a:rPr lang="es-ES" b="1" dirty="0" err="1">
                <a:solidFill>
                  <a:schemeClr val="bg1"/>
                </a:solidFill>
                <a:highlight>
                  <a:srgbClr val="00FFFF"/>
                </a:highlight>
                <a:latin typeface="Arial" panose="020B0604020202020204" pitchFamily="34" charset="0"/>
                <a:cs typeface="Arial" panose="020B0604020202020204" pitchFamily="34" charset="0"/>
              </a:rPr>
              <a:t>stocktalking</a:t>
            </a:r>
            <a:br>
              <a:rPr lang="es-ES" b="1" i="1" dirty="0">
                <a:solidFill>
                  <a:schemeClr val="bg1"/>
                </a:solidFill>
                <a:highlight>
                  <a:srgbClr val="00FFFF"/>
                </a:highlight>
                <a:latin typeface="Arial" panose="020B0604020202020204" pitchFamily="34" charset="0"/>
                <a:cs typeface="Arial" panose="020B0604020202020204" pitchFamily="34" charset="0"/>
              </a:rPr>
            </a:b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621E2C64-6A36-4DE1-BF23-A741BEC11A1B}"/>
              </a:ext>
            </a:extLst>
          </p:cNvPr>
          <p:cNvSpPr>
            <a:spLocks noGrp="1"/>
          </p:cNvSpPr>
          <p:nvPr>
            <p:ph type="subTitle" idx="1"/>
          </p:nvPr>
        </p:nvSpPr>
        <p:spPr>
          <a:xfrm>
            <a:off x="1700212" y="2897945"/>
            <a:ext cx="8791575" cy="2242500"/>
          </a:xfrm>
        </p:spPr>
        <p:txBody>
          <a:bodyPr>
            <a:normAutofit/>
          </a:bodyPr>
          <a:lstStyle/>
          <a:p>
            <a:pPr algn="ctr">
              <a:lnSpc>
                <a:spcPct val="150000"/>
              </a:lnSpc>
            </a:pPr>
            <a:r>
              <a:rPr lang="es-ES" sz="1800" b="1" dirty="0">
                <a:latin typeface="Arial" panose="020B0604020202020204" pitchFamily="34" charset="0"/>
                <a:cs typeface="Arial" panose="020B0604020202020204" pitchFamily="34" charset="0"/>
              </a:rPr>
              <a:t>Integrantes:</a:t>
            </a:r>
          </a:p>
          <a:p>
            <a:pPr algn="ctr">
              <a:lnSpc>
                <a:spcPct val="150000"/>
              </a:lnSpc>
            </a:pPr>
            <a:r>
              <a:rPr lang="es-ES" sz="1800" b="1" dirty="0">
                <a:latin typeface="Arial" panose="020B0604020202020204" pitchFamily="34" charset="0"/>
                <a:cs typeface="Arial" panose="020B0604020202020204" pitchFamily="34" charset="0"/>
              </a:rPr>
              <a:t>John Anderson rojas</a:t>
            </a:r>
          </a:p>
          <a:p>
            <a:pPr algn="ctr">
              <a:lnSpc>
                <a:spcPct val="150000"/>
              </a:lnSpc>
            </a:pPr>
            <a:r>
              <a:rPr lang="es-ES" sz="1800" b="1" dirty="0">
                <a:latin typeface="Arial" panose="020B0604020202020204" pitchFamily="34" charset="0"/>
                <a:cs typeface="Arial" panose="020B0604020202020204" pitchFamily="34" charset="0"/>
              </a:rPr>
              <a:t>Yolima Alejandra guadir</a:t>
            </a:r>
          </a:p>
          <a:p>
            <a:pPr algn="ctr">
              <a:lnSpc>
                <a:spcPct val="150000"/>
              </a:lnSpc>
            </a:pPr>
            <a:r>
              <a:rPr lang="es-ES" sz="1800" b="1" dirty="0">
                <a:latin typeface="Arial" panose="020B0604020202020204" pitchFamily="34" charset="0"/>
                <a:cs typeface="Arial" panose="020B0604020202020204" pitchFamily="34" charset="0"/>
              </a:rPr>
              <a:t>Yovana Alejandra Hinestroza </a:t>
            </a:r>
          </a:p>
          <a:p>
            <a:pPr algn="ctr"/>
            <a:endParaRPr lang="es-ES" dirty="0">
              <a:latin typeface="Arial" panose="020B0604020202020204" pitchFamily="34" charset="0"/>
              <a:cs typeface="Arial" panose="020B0604020202020204" pitchFamily="34" charset="0"/>
            </a:endParaRPr>
          </a:p>
          <a:p>
            <a:endParaRPr lang="es-419"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ACB2376B-2555-46CC-AD80-644C59FB22B4}"/>
              </a:ext>
            </a:extLst>
          </p:cNvPr>
          <p:cNvSpPr txBox="1"/>
          <p:nvPr/>
        </p:nvSpPr>
        <p:spPr>
          <a:xfrm>
            <a:off x="9021457" y="5964110"/>
            <a:ext cx="2977661"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b="1" i="1" dirty="0">
                <a:latin typeface="Arial" panose="020B0604020202020204" pitchFamily="34" charset="0"/>
                <a:cs typeface="Arial" panose="020B0604020202020204" pitchFamily="34" charset="0"/>
              </a:rPr>
              <a:t>TUTOR SCRUM </a:t>
            </a:r>
          </a:p>
          <a:p>
            <a:pPr algn="ctr"/>
            <a:r>
              <a:rPr lang="es-ES" b="1" i="1" dirty="0">
                <a:latin typeface="Arial" panose="020B0604020202020204" pitchFamily="34" charset="0"/>
                <a:cs typeface="Arial" panose="020B0604020202020204" pitchFamily="34" charset="0"/>
              </a:rPr>
              <a:t>JUAN PABLO SOLARTE</a:t>
            </a:r>
            <a:endParaRPr lang="es-419" b="1" i="1"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0680C19-6228-427F-8BC8-2804868EFFA1}"/>
              </a:ext>
            </a:extLst>
          </p:cNvPr>
          <p:cNvSpPr txBox="1"/>
          <p:nvPr/>
        </p:nvSpPr>
        <p:spPr>
          <a:xfrm>
            <a:off x="1432284" y="5964110"/>
            <a:ext cx="182779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b="1" i="1" dirty="0">
                <a:latin typeface="Arial" panose="020B0604020202020204" pitchFamily="34" charset="0"/>
                <a:cs typeface="Arial" panose="020B0604020202020204" pitchFamily="34" charset="0"/>
              </a:rPr>
              <a:t>MISION TIC (UTP) 2022</a:t>
            </a:r>
            <a:endParaRPr lang="es-419" b="1" i="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E8A6D11-926F-4E38-BBCB-B221A065B41A}"/>
              </a:ext>
            </a:extLst>
          </p:cNvPr>
          <p:cNvSpPr txBox="1"/>
          <p:nvPr/>
        </p:nvSpPr>
        <p:spPr>
          <a:xfrm>
            <a:off x="4293407" y="5951065"/>
            <a:ext cx="393025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b="1" i="1" dirty="0">
                <a:latin typeface="Arial" panose="020B0604020202020204" pitchFamily="34" charset="0"/>
                <a:cs typeface="Arial" panose="020B0604020202020204" pitchFamily="34" charset="0"/>
              </a:rPr>
              <a:t>PROFESOR : </a:t>
            </a:r>
          </a:p>
          <a:p>
            <a:pPr algn="ctr"/>
            <a:r>
              <a:rPr lang="es-ES" b="1" i="1" dirty="0">
                <a:latin typeface="Arial" panose="020B0604020202020204" pitchFamily="34" charset="0"/>
                <a:cs typeface="Arial" panose="020B0604020202020204" pitchFamily="34" charset="0"/>
              </a:rPr>
              <a:t>ING. DARIO ANDRÉS PEÑA</a:t>
            </a:r>
            <a:endParaRPr lang="es-419"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549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9"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49C02ED-6BA6-4BDC-A36F-BA3A9437FA99}"/>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b="1" dirty="0" err="1">
                <a:highlight>
                  <a:srgbClr val="00FFFF"/>
                </a:highlight>
              </a:rPr>
              <a:t>Modelo</a:t>
            </a:r>
            <a:r>
              <a:rPr lang="en-US" sz="4400" b="1" i="1" dirty="0">
                <a:highlight>
                  <a:srgbClr val="00FFFF"/>
                </a:highlight>
              </a:rPr>
              <a:t> de </a:t>
            </a:r>
            <a:r>
              <a:rPr lang="en-US" sz="4400" b="1" i="1" dirty="0" err="1">
                <a:highlight>
                  <a:srgbClr val="00FFFF"/>
                </a:highlight>
              </a:rPr>
              <a:t>datos</a:t>
            </a:r>
            <a:endParaRPr lang="en-US" sz="4400" b="1" i="1" dirty="0">
              <a:highlight>
                <a:srgbClr val="00FFFF"/>
              </a:highlight>
            </a:endParaRPr>
          </a:p>
        </p:txBody>
      </p:sp>
      <p:sp useBgFill="1">
        <p:nvSpPr>
          <p:cNvPr id="129"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22.png">
            <a:extLst>
              <a:ext uri="{FF2B5EF4-FFF2-40B4-BE49-F238E27FC236}">
                <a16:creationId xmlns:a16="http://schemas.microsoft.com/office/drawing/2014/main" id="{CD17BD93-DEF3-C9EF-1840-2996264B6F79}"/>
              </a:ext>
            </a:extLst>
          </p:cNvPr>
          <p:cNvPicPr/>
          <p:nvPr/>
        </p:nvPicPr>
        <p:blipFill>
          <a:blip r:embed="rId3"/>
          <a:stretch>
            <a:fillRect/>
          </a:stretch>
        </p:blipFill>
        <p:spPr>
          <a:xfrm>
            <a:off x="1123648" y="1136606"/>
            <a:ext cx="6103062" cy="4577297"/>
          </a:xfrm>
          <a:prstGeom prst="rect">
            <a:avLst/>
          </a:prstGeom>
        </p:spPr>
      </p:pic>
    </p:spTree>
    <p:extLst>
      <p:ext uri="{BB962C8B-B14F-4D97-AF65-F5344CB8AC3E}">
        <p14:creationId xmlns:p14="http://schemas.microsoft.com/office/powerpoint/2010/main" val="7059931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pic>
        <p:nvPicPr>
          <p:cNvPr id="4" name="Picture 1" descr="Interfaz de usuario gráfica, Aplicación&#10;&#10;Descripción generada automáticamente">
            <a:extLst>
              <a:ext uri="{FF2B5EF4-FFF2-40B4-BE49-F238E27FC236}">
                <a16:creationId xmlns:a16="http://schemas.microsoft.com/office/drawing/2014/main" id="{9ECCD87E-A9C4-2853-C361-7B47F2EC8474}"/>
              </a:ext>
            </a:extLst>
          </p:cNvPr>
          <p:cNvPicPr>
            <a:picLocks noChangeAspect="1"/>
          </p:cNvPicPr>
          <p:nvPr/>
        </p:nvPicPr>
        <p:blipFill rotWithShape="1">
          <a:blip r:embed="rId2"/>
          <a:srcRect b="7034"/>
          <a:stretch/>
        </p:blipFill>
        <p:spPr>
          <a:xfrm>
            <a:off x="1239360" y="1756843"/>
            <a:ext cx="9759516" cy="5101157"/>
          </a:xfrm>
          <a:prstGeom prst="rect">
            <a:avLst/>
          </a:prstGeom>
        </p:spPr>
      </p:pic>
      <p:sp>
        <p:nvSpPr>
          <p:cNvPr id="5" name="CuadroTexto 4">
            <a:extLst>
              <a:ext uri="{FF2B5EF4-FFF2-40B4-BE49-F238E27FC236}">
                <a16:creationId xmlns:a16="http://schemas.microsoft.com/office/drawing/2014/main" id="{8331138C-61DC-DD7D-A7B1-4B40B201B0CD}"/>
              </a:ext>
            </a:extLst>
          </p:cNvPr>
          <p:cNvSpPr txBox="1"/>
          <p:nvPr/>
        </p:nvSpPr>
        <p:spPr>
          <a:xfrm>
            <a:off x="1239360" y="1250808"/>
            <a:ext cx="2396444"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a:t>
            </a:r>
            <a:r>
              <a:rPr lang="es-MX" sz="2400" b="1" dirty="0" err="1">
                <a:solidFill>
                  <a:schemeClr val="bg1"/>
                </a:solidFill>
                <a:latin typeface="Arial" panose="020B0604020202020204" pitchFamily="34" charset="0"/>
                <a:cs typeface="Arial" panose="020B0604020202020204" pitchFamily="34" charset="0"/>
              </a:rPr>
              <a:t>Loging</a:t>
            </a:r>
            <a:endParaRPr lang="es-CO"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42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377473" y="1250808"/>
            <a:ext cx="2396444"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a:t>
            </a:r>
            <a:r>
              <a:rPr lang="es-MX" sz="2400" b="1" dirty="0" err="1">
                <a:solidFill>
                  <a:schemeClr val="bg1"/>
                </a:solidFill>
                <a:latin typeface="Arial" panose="020B0604020202020204" pitchFamily="34" charset="0"/>
                <a:cs typeface="Arial" panose="020B0604020202020204" pitchFamily="34" charset="0"/>
              </a:rPr>
              <a:t>Index</a:t>
            </a:r>
            <a:endParaRPr lang="es-CO" sz="2400" b="1" dirty="0">
              <a:solidFill>
                <a:schemeClr val="bg1"/>
              </a:solidFill>
              <a:latin typeface="Arial" panose="020B0604020202020204" pitchFamily="34" charset="0"/>
              <a:cs typeface="Arial" panose="020B0604020202020204" pitchFamily="34" charset="0"/>
            </a:endParaRPr>
          </a:p>
        </p:txBody>
      </p:sp>
      <p:pic>
        <p:nvPicPr>
          <p:cNvPr id="3" name="Picture 2" descr="Captura de pantalla de computadora&#10;&#10;Descripción generada automáticamente">
            <a:extLst>
              <a:ext uri="{FF2B5EF4-FFF2-40B4-BE49-F238E27FC236}">
                <a16:creationId xmlns:a16="http://schemas.microsoft.com/office/drawing/2014/main" id="{6CED43BD-2307-44B5-2A26-BAC0517B312A}"/>
              </a:ext>
            </a:extLst>
          </p:cNvPr>
          <p:cNvPicPr>
            <a:picLocks noChangeAspect="1"/>
          </p:cNvPicPr>
          <p:nvPr/>
        </p:nvPicPr>
        <p:blipFill rotWithShape="1">
          <a:blip r:embed="rId2"/>
          <a:srcRect b="7298"/>
          <a:stretch/>
        </p:blipFill>
        <p:spPr>
          <a:xfrm>
            <a:off x="1377473" y="1712473"/>
            <a:ext cx="9361180" cy="5145527"/>
          </a:xfrm>
          <a:prstGeom prst="rect">
            <a:avLst/>
          </a:prstGeom>
        </p:spPr>
      </p:pic>
    </p:spTree>
    <p:extLst>
      <p:ext uri="{BB962C8B-B14F-4D97-AF65-F5344CB8AC3E}">
        <p14:creationId xmlns:p14="http://schemas.microsoft.com/office/powerpoint/2010/main" val="386001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769423" y="1189303"/>
            <a:ext cx="4726380"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Gestión de Usuarios</a:t>
            </a:r>
            <a:endParaRPr lang="es-CO" sz="2400" b="1" dirty="0">
              <a:solidFill>
                <a:schemeClr val="bg1"/>
              </a:solidFill>
              <a:latin typeface="Arial" panose="020B0604020202020204" pitchFamily="34" charset="0"/>
              <a:cs typeface="Arial" panose="020B0604020202020204" pitchFamily="34" charset="0"/>
            </a:endParaRPr>
          </a:p>
        </p:txBody>
      </p:sp>
      <p:pic>
        <p:nvPicPr>
          <p:cNvPr id="4" name="Picture 3" descr="Una captura de pantalla de una red social&#10;&#10;Descripción generada automáticamente">
            <a:extLst>
              <a:ext uri="{FF2B5EF4-FFF2-40B4-BE49-F238E27FC236}">
                <a16:creationId xmlns:a16="http://schemas.microsoft.com/office/drawing/2014/main" id="{E4805E52-06E3-5EC5-74B1-444A0942A82E}"/>
              </a:ext>
            </a:extLst>
          </p:cNvPr>
          <p:cNvPicPr>
            <a:picLocks noChangeAspect="1"/>
          </p:cNvPicPr>
          <p:nvPr/>
        </p:nvPicPr>
        <p:blipFill rotWithShape="1">
          <a:blip r:embed="rId2"/>
          <a:srcRect b="10764"/>
          <a:stretch/>
        </p:blipFill>
        <p:spPr>
          <a:xfrm>
            <a:off x="1769423" y="1714776"/>
            <a:ext cx="9375458" cy="5143224"/>
          </a:xfrm>
          <a:prstGeom prst="rect">
            <a:avLst/>
          </a:prstGeom>
        </p:spPr>
      </p:pic>
    </p:spTree>
    <p:extLst>
      <p:ext uri="{BB962C8B-B14F-4D97-AF65-F5344CB8AC3E}">
        <p14:creationId xmlns:p14="http://schemas.microsoft.com/office/powerpoint/2010/main" val="52714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365662" y="975605"/>
            <a:ext cx="4726380"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Creación de Usuarios</a:t>
            </a:r>
            <a:endParaRPr lang="es-CO" sz="2400" b="1" dirty="0">
              <a:solidFill>
                <a:schemeClr val="bg1"/>
              </a:solidFill>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354D68B0-E16D-8A16-47AC-8A4A6394DB3E}"/>
              </a:ext>
            </a:extLst>
          </p:cNvPr>
          <p:cNvPicPr>
            <a:picLocks noChangeAspect="1"/>
          </p:cNvPicPr>
          <p:nvPr/>
        </p:nvPicPr>
        <p:blipFill>
          <a:blip r:embed="rId2"/>
          <a:stretch>
            <a:fillRect/>
          </a:stretch>
        </p:blipFill>
        <p:spPr>
          <a:xfrm>
            <a:off x="1365662" y="1437270"/>
            <a:ext cx="9250878" cy="5420730"/>
          </a:xfrm>
          <a:prstGeom prst="rect">
            <a:avLst/>
          </a:prstGeom>
        </p:spPr>
      </p:pic>
    </p:spTree>
    <p:extLst>
      <p:ext uri="{BB962C8B-B14F-4D97-AF65-F5344CB8AC3E}">
        <p14:creationId xmlns:p14="http://schemas.microsoft.com/office/powerpoint/2010/main" val="40482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369620" y="1018410"/>
            <a:ext cx="4726380"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Gestión de Productos</a:t>
            </a:r>
            <a:endParaRPr lang="es-CO" sz="2400" b="1" dirty="0">
              <a:solidFill>
                <a:schemeClr val="bg1"/>
              </a:solidFill>
              <a:latin typeface="Arial" panose="020B0604020202020204" pitchFamily="34" charset="0"/>
              <a:cs typeface="Arial" panose="020B0604020202020204" pitchFamily="34" charset="0"/>
            </a:endParaRPr>
          </a:p>
        </p:txBody>
      </p:sp>
      <p:pic>
        <p:nvPicPr>
          <p:cNvPr id="3" name="Picture 5" descr="Una captura de pantalla de una red social&#10;&#10;Descripción generada automáticamente">
            <a:extLst>
              <a:ext uri="{FF2B5EF4-FFF2-40B4-BE49-F238E27FC236}">
                <a16:creationId xmlns:a16="http://schemas.microsoft.com/office/drawing/2014/main" id="{FEBEF9A9-953C-B86A-51B2-B610C5DE0FF5}"/>
              </a:ext>
            </a:extLst>
          </p:cNvPr>
          <p:cNvPicPr>
            <a:picLocks noChangeAspect="1"/>
          </p:cNvPicPr>
          <p:nvPr/>
        </p:nvPicPr>
        <p:blipFill rotWithShape="1">
          <a:blip r:embed="rId2"/>
          <a:srcRect b="8372"/>
          <a:stretch/>
        </p:blipFill>
        <p:spPr>
          <a:xfrm>
            <a:off x="1365662" y="1753713"/>
            <a:ext cx="9908178" cy="5104287"/>
          </a:xfrm>
          <a:prstGeom prst="rect">
            <a:avLst/>
          </a:prstGeom>
        </p:spPr>
      </p:pic>
    </p:spTree>
    <p:extLst>
      <p:ext uri="{BB962C8B-B14F-4D97-AF65-F5344CB8AC3E}">
        <p14:creationId xmlns:p14="http://schemas.microsoft.com/office/powerpoint/2010/main" val="30597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369620" y="1018410"/>
            <a:ext cx="4726380"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Creación de Productos</a:t>
            </a:r>
            <a:endParaRPr lang="es-CO" sz="2400" b="1" dirty="0">
              <a:solidFill>
                <a:schemeClr val="bg1"/>
              </a:solidFill>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7DC28565-6DE3-1086-89CC-52CEDB0279F0}"/>
              </a:ext>
            </a:extLst>
          </p:cNvPr>
          <p:cNvPicPr>
            <a:picLocks noChangeAspect="1"/>
          </p:cNvPicPr>
          <p:nvPr/>
        </p:nvPicPr>
        <p:blipFill>
          <a:blip r:embed="rId2"/>
          <a:stretch>
            <a:fillRect/>
          </a:stretch>
        </p:blipFill>
        <p:spPr>
          <a:xfrm>
            <a:off x="1369620" y="1642820"/>
            <a:ext cx="9479193" cy="5215180"/>
          </a:xfrm>
          <a:prstGeom prst="rect">
            <a:avLst/>
          </a:prstGeom>
        </p:spPr>
      </p:pic>
    </p:spTree>
    <p:extLst>
      <p:ext uri="{BB962C8B-B14F-4D97-AF65-F5344CB8AC3E}">
        <p14:creationId xmlns:p14="http://schemas.microsoft.com/office/powerpoint/2010/main" val="44435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787355" y="1206438"/>
            <a:ext cx="4726380"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Histórico de Producto</a:t>
            </a:r>
            <a:endParaRPr lang="es-CO" sz="2400" b="1" dirty="0">
              <a:solidFill>
                <a:schemeClr val="bg1"/>
              </a:solidFill>
              <a:latin typeface="Arial" panose="020B0604020202020204" pitchFamily="34" charset="0"/>
              <a:cs typeface="Arial" panose="020B0604020202020204" pitchFamily="34" charset="0"/>
            </a:endParaRPr>
          </a:p>
        </p:txBody>
      </p:sp>
      <p:pic>
        <p:nvPicPr>
          <p:cNvPr id="3" name="Picture 7" descr="Una captura de pantalla de una red social&#10;&#10;Descripción generada automáticamente">
            <a:extLst>
              <a:ext uri="{FF2B5EF4-FFF2-40B4-BE49-F238E27FC236}">
                <a16:creationId xmlns:a16="http://schemas.microsoft.com/office/drawing/2014/main" id="{D5EACAF0-0D71-82B4-A647-E45438D6E3CE}"/>
              </a:ext>
            </a:extLst>
          </p:cNvPr>
          <p:cNvPicPr>
            <a:picLocks noChangeAspect="1"/>
          </p:cNvPicPr>
          <p:nvPr/>
        </p:nvPicPr>
        <p:blipFill rotWithShape="1">
          <a:blip r:embed="rId2"/>
          <a:srcRect b="8864"/>
          <a:stretch/>
        </p:blipFill>
        <p:spPr>
          <a:xfrm>
            <a:off x="1787355" y="1968286"/>
            <a:ext cx="9392961" cy="4883484"/>
          </a:xfrm>
          <a:prstGeom prst="rect">
            <a:avLst/>
          </a:prstGeom>
        </p:spPr>
      </p:pic>
    </p:spTree>
    <p:extLst>
      <p:ext uri="{BB962C8B-B14F-4D97-AF65-F5344CB8AC3E}">
        <p14:creationId xmlns:p14="http://schemas.microsoft.com/office/powerpoint/2010/main" val="137189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787355" y="975605"/>
            <a:ext cx="8617290"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Consulta por todos los filtros para los Productos </a:t>
            </a:r>
            <a:endParaRPr lang="es-CO" sz="2400" b="1" dirty="0">
              <a:solidFill>
                <a:schemeClr val="bg1"/>
              </a:solidFill>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0F1AC917-BC79-8025-37A1-3B0BFA83AAE5}"/>
              </a:ext>
            </a:extLst>
          </p:cNvPr>
          <p:cNvPicPr>
            <a:picLocks noChangeAspect="1"/>
          </p:cNvPicPr>
          <p:nvPr/>
        </p:nvPicPr>
        <p:blipFill>
          <a:blip r:embed="rId2"/>
          <a:stretch>
            <a:fillRect/>
          </a:stretch>
        </p:blipFill>
        <p:spPr>
          <a:xfrm>
            <a:off x="1787355" y="1668103"/>
            <a:ext cx="9216442" cy="5160528"/>
          </a:xfrm>
          <a:prstGeom prst="rect">
            <a:avLst/>
          </a:prstGeom>
        </p:spPr>
      </p:pic>
    </p:spTree>
    <p:extLst>
      <p:ext uri="{BB962C8B-B14F-4D97-AF65-F5344CB8AC3E}">
        <p14:creationId xmlns:p14="http://schemas.microsoft.com/office/powerpoint/2010/main" val="56688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259657" y="975605"/>
            <a:ext cx="9582514"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Consulta por Resumen de los filtros para los Productos</a:t>
            </a:r>
            <a:endParaRPr lang="es-CO" sz="2400" b="1" dirty="0">
              <a:solidFill>
                <a:schemeClr val="bg1"/>
              </a:solidFill>
              <a:latin typeface="Arial" panose="020B0604020202020204" pitchFamily="34" charset="0"/>
              <a:cs typeface="Arial" panose="020B0604020202020204" pitchFamily="34" charset="0"/>
            </a:endParaRPr>
          </a:p>
        </p:txBody>
      </p:sp>
      <p:pic>
        <p:nvPicPr>
          <p:cNvPr id="3" name="Picture 10">
            <a:extLst>
              <a:ext uri="{FF2B5EF4-FFF2-40B4-BE49-F238E27FC236}">
                <a16:creationId xmlns:a16="http://schemas.microsoft.com/office/drawing/2014/main" id="{DC207DA1-170D-638E-347B-C72493FB3E43}"/>
              </a:ext>
            </a:extLst>
          </p:cNvPr>
          <p:cNvPicPr>
            <a:picLocks noChangeAspect="1"/>
          </p:cNvPicPr>
          <p:nvPr/>
        </p:nvPicPr>
        <p:blipFill rotWithShape="1">
          <a:blip r:embed="rId2"/>
          <a:srcRect b="17705"/>
          <a:stretch/>
        </p:blipFill>
        <p:spPr>
          <a:xfrm>
            <a:off x="1259657" y="1611823"/>
            <a:ext cx="9905998" cy="5246177"/>
          </a:xfrm>
          <a:prstGeom prst="rect">
            <a:avLst/>
          </a:prstGeom>
        </p:spPr>
      </p:pic>
    </p:spTree>
    <p:extLst>
      <p:ext uri="{BB962C8B-B14F-4D97-AF65-F5344CB8AC3E}">
        <p14:creationId xmlns:p14="http://schemas.microsoft.com/office/powerpoint/2010/main" val="420763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5C789-F312-4299-B02C-6A021AC0B860}"/>
              </a:ext>
            </a:extLst>
          </p:cNvPr>
          <p:cNvSpPr>
            <a:spLocks noGrp="1"/>
          </p:cNvSpPr>
          <p:nvPr>
            <p:ph type="title"/>
          </p:nvPr>
        </p:nvSpPr>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PROBLEMA</a:t>
            </a:r>
            <a:endParaRPr lang="es-419" b="1" dirty="0">
              <a:solidFill>
                <a:schemeClr val="bg1"/>
              </a:solidFill>
              <a:highlight>
                <a:srgbClr val="00FFFF"/>
              </a:highlight>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DACD8393-F420-43B1-AF4C-87B33DB659D9}"/>
              </a:ext>
            </a:extLst>
          </p:cNvPr>
          <p:cNvSpPr>
            <a:spLocks noGrp="1"/>
          </p:cNvSpPr>
          <p:nvPr>
            <p:ph idx="1"/>
          </p:nvPr>
        </p:nvSpPr>
        <p:spPr/>
        <p:txBody>
          <a:bodyPr>
            <a:normAutofit/>
          </a:bodyPr>
          <a:lstStyle/>
          <a:p>
            <a:pPr algn="just"/>
            <a:r>
              <a:rPr lang="es-419" sz="2000" dirty="0">
                <a:solidFill>
                  <a:schemeClr val="bg1"/>
                </a:solidFill>
                <a:latin typeface="Arial" panose="020B0604020202020204" pitchFamily="34" charset="0"/>
                <a:cs typeface="Arial" panose="020B0604020202020204" pitchFamily="34" charset="0"/>
              </a:rPr>
              <a:t>En la actualidad la sociedad ha llevado a que las empresas se ingenien nuevas maneras o formas de llevar un control de sus productos, puesto que seguir registrando o buscando entre planillas, libros y carpetas se hace muy dispendioso. Es por ello que se plantea una forma mas ágil de que los productos se almacenen en una BD la cual pueda ser consultada en tiempo real por el personal de la empresa. De esta manera se ahorra bastante en papelería, espacio, alteraciones o perdidas de archivos de Excel y tiempo a la hora de hacer validaciones.</a:t>
            </a:r>
          </a:p>
        </p:txBody>
      </p:sp>
    </p:spTree>
    <p:extLst>
      <p:ext uri="{BB962C8B-B14F-4D97-AF65-F5344CB8AC3E}">
        <p14:creationId xmlns:p14="http://schemas.microsoft.com/office/powerpoint/2010/main" val="1492546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259657" y="975605"/>
            <a:ext cx="9582514"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Pagina Consulta por Cantidad de los filtros para los Productos</a:t>
            </a:r>
            <a:endParaRPr lang="es-CO" sz="2400" b="1" dirty="0">
              <a:solidFill>
                <a:schemeClr val="bg1"/>
              </a:solidFill>
              <a:latin typeface="Arial" panose="020B0604020202020204" pitchFamily="34" charset="0"/>
              <a:cs typeface="Arial" panose="020B0604020202020204" pitchFamily="34" charset="0"/>
            </a:endParaRPr>
          </a:p>
        </p:txBody>
      </p:sp>
      <p:pic>
        <p:nvPicPr>
          <p:cNvPr id="4" name="Picture 11" descr="Captura de pantalla de un celular&#10;&#10;Descripción generada automáticamente">
            <a:extLst>
              <a:ext uri="{FF2B5EF4-FFF2-40B4-BE49-F238E27FC236}">
                <a16:creationId xmlns:a16="http://schemas.microsoft.com/office/drawing/2014/main" id="{625DD7FC-09CD-7F38-B593-67E68046CF11}"/>
              </a:ext>
            </a:extLst>
          </p:cNvPr>
          <p:cNvPicPr>
            <a:picLocks noChangeAspect="1"/>
          </p:cNvPicPr>
          <p:nvPr/>
        </p:nvPicPr>
        <p:blipFill rotWithShape="1">
          <a:blip r:embed="rId2"/>
          <a:srcRect b="17213"/>
          <a:stretch/>
        </p:blipFill>
        <p:spPr>
          <a:xfrm>
            <a:off x="1259658" y="1751308"/>
            <a:ext cx="9889982" cy="5106692"/>
          </a:xfrm>
          <a:prstGeom prst="rect">
            <a:avLst/>
          </a:prstGeom>
        </p:spPr>
      </p:pic>
    </p:spTree>
    <p:extLst>
      <p:ext uri="{BB962C8B-B14F-4D97-AF65-F5344CB8AC3E}">
        <p14:creationId xmlns:p14="http://schemas.microsoft.com/office/powerpoint/2010/main" val="33131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149016" y="953016"/>
            <a:ext cx="9582514" cy="830997"/>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Creación De Las Tablas Para La Base De Datos.</a:t>
            </a:r>
          </a:p>
          <a:p>
            <a:r>
              <a:rPr lang="es-CO" sz="2400" b="1" dirty="0">
                <a:solidFill>
                  <a:schemeClr val="bg1"/>
                </a:solidFill>
                <a:latin typeface="Arial" panose="020B0604020202020204" pitchFamily="34" charset="0"/>
                <a:cs typeface="Arial" panose="020B0604020202020204" pitchFamily="34" charset="0"/>
              </a:rPr>
              <a:t>Tabla de </a:t>
            </a:r>
            <a:r>
              <a:rPr lang="es-CO" sz="2400" b="1" dirty="0" err="1">
                <a:solidFill>
                  <a:schemeClr val="bg1"/>
                </a:solidFill>
                <a:latin typeface="Arial" panose="020B0604020202020204" pitchFamily="34" charset="0"/>
                <a:cs typeface="Arial" panose="020B0604020202020204" pitchFamily="34" charset="0"/>
              </a:rPr>
              <a:t>historial_actividad</a:t>
            </a:r>
            <a:endParaRPr lang="es-CO" sz="2400" b="1" dirty="0">
              <a:solidFill>
                <a:schemeClr val="bg1"/>
              </a:solidFill>
              <a:latin typeface="Arial" panose="020B0604020202020204" pitchFamily="34" charset="0"/>
              <a:cs typeface="Arial" panose="020B0604020202020204" pitchFamily="34" charset="0"/>
            </a:endParaRPr>
          </a:p>
        </p:txBody>
      </p:sp>
      <p:pic>
        <p:nvPicPr>
          <p:cNvPr id="3" name="Imagen 2" descr="Interfaz de usuario gráfica, Texto, Aplicación&#10;&#10;Descripción generada automáticamente">
            <a:extLst>
              <a:ext uri="{FF2B5EF4-FFF2-40B4-BE49-F238E27FC236}">
                <a16:creationId xmlns:a16="http://schemas.microsoft.com/office/drawing/2014/main" id="{195689C6-929C-A477-BA97-818B69A106CA}"/>
              </a:ext>
            </a:extLst>
          </p:cNvPr>
          <p:cNvPicPr>
            <a:picLocks noChangeAspect="1"/>
          </p:cNvPicPr>
          <p:nvPr/>
        </p:nvPicPr>
        <p:blipFill>
          <a:blip r:embed="rId2"/>
          <a:stretch>
            <a:fillRect/>
          </a:stretch>
        </p:blipFill>
        <p:spPr>
          <a:xfrm>
            <a:off x="1149016" y="1918335"/>
            <a:ext cx="10118112" cy="4939665"/>
          </a:xfrm>
          <a:prstGeom prst="rect">
            <a:avLst/>
          </a:prstGeom>
        </p:spPr>
      </p:pic>
    </p:spTree>
    <p:extLst>
      <p:ext uri="{BB962C8B-B14F-4D97-AF65-F5344CB8AC3E}">
        <p14:creationId xmlns:p14="http://schemas.microsoft.com/office/powerpoint/2010/main" val="260431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149016" y="953016"/>
            <a:ext cx="9582514" cy="830997"/>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Creación De Las Tablas Para La Base De Datos.</a:t>
            </a:r>
          </a:p>
          <a:p>
            <a:r>
              <a:rPr lang="es-CO" sz="2400" b="1" dirty="0">
                <a:solidFill>
                  <a:schemeClr val="bg1"/>
                </a:solidFill>
                <a:latin typeface="Arial" panose="020B0604020202020204" pitchFamily="34" charset="0"/>
                <a:cs typeface="Arial" panose="020B0604020202020204" pitchFamily="34" charset="0"/>
              </a:rPr>
              <a:t>Tabla de producto</a:t>
            </a:r>
          </a:p>
        </p:txBody>
      </p:sp>
      <p:pic>
        <p:nvPicPr>
          <p:cNvPr id="4" name="Imagen 3" descr="Interfaz de usuario gráfica, Texto, Aplicación&#10;&#10;Descripción generada automáticamente">
            <a:extLst>
              <a:ext uri="{FF2B5EF4-FFF2-40B4-BE49-F238E27FC236}">
                <a16:creationId xmlns:a16="http://schemas.microsoft.com/office/drawing/2014/main" id="{9577069F-065C-C955-415F-A4809B740F80}"/>
              </a:ext>
            </a:extLst>
          </p:cNvPr>
          <p:cNvPicPr>
            <a:picLocks noChangeAspect="1"/>
          </p:cNvPicPr>
          <p:nvPr/>
        </p:nvPicPr>
        <p:blipFill>
          <a:blip r:embed="rId2"/>
          <a:stretch>
            <a:fillRect/>
          </a:stretch>
        </p:blipFill>
        <p:spPr>
          <a:xfrm>
            <a:off x="1258784" y="1806705"/>
            <a:ext cx="9667056" cy="5051295"/>
          </a:xfrm>
          <a:prstGeom prst="rect">
            <a:avLst/>
          </a:prstGeom>
        </p:spPr>
      </p:pic>
    </p:spTree>
    <p:extLst>
      <p:ext uri="{BB962C8B-B14F-4D97-AF65-F5344CB8AC3E}">
        <p14:creationId xmlns:p14="http://schemas.microsoft.com/office/powerpoint/2010/main" val="77017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149016" y="953016"/>
            <a:ext cx="9582514" cy="830997"/>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Creación De Las Tablas Para La Base De Datos.</a:t>
            </a:r>
          </a:p>
          <a:p>
            <a:r>
              <a:rPr lang="es-CO" sz="2400" b="1" dirty="0">
                <a:solidFill>
                  <a:schemeClr val="bg1"/>
                </a:solidFill>
                <a:latin typeface="Arial" panose="020B0604020202020204" pitchFamily="34" charset="0"/>
                <a:cs typeface="Arial" panose="020B0604020202020204" pitchFamily="34" charset="0"/>
              </a:rPr>
              <a:t>Tabla de usuario</a:t>
            </a:r>
          </a:p>
        </p:txBody>
      </p:sp>
      <p:pic>
        <p:nvPicPr>
          <p:cNvPr id="3" name="Imagen 2" descr="Texto&#10;&#10;Descripción generada automáticamente">
            <a:extLst>
              <a:ext uri="{FF2B5EF4-FFF2-40B4-BE49-F238E27FC236}">
                <a16:creationId xmlns:a16="http://schemas.microsoft.com/office/drawing/2014/main" id="{5C956DF8-EA9D-B88A-F266-0889C8B80BA7}"/>
              </a:ext>
            </a:extLst>
          </p:cNvPr>
          <p:cNvPicPr>
            <a:picLocks noChangeAspect="1"/>
          </p:cNvPicPr>
          <p:nvPr/>
        </p:nvPicPr>
        <p:blipFill>
          <a:blip r:embed="rId2"/>
          <a:stretch>
            <a:fillRect/>
          </a:stretch>
        </p:blipFill>
        <p:spPr>
          <a:xfrm>
            <a:off x="1234117" y="1965886"/>
            <a:ext cx="9692188" cy="4892114"/>
          </a:xfrm>
          <a:prstGeom prst="rect">
            <a:avLst/>
          </a:prstGeom>
        </p:spPr>
      </p:pic>
    </p:spTree>
    <p:extLst>
      <p:ext uri="{BB962C8B-B14F-4D97-AF65-F5344CB8AC3E}">
        <p14:creationId xmlns:p14="http://schemas.microsoft.com/office/powerpoint/2010/main" val="273830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149015" y="953016"/>
            <a:ext cx="9905998" cy="769441"/>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Implementación De La Lógica De Negocio. </a:t>
            </a:r>
          </a:p>
          <a:p>
            <a:r>
              <a:rPr lang="es-MX" sz="2000" b="1" dirty="0">
                <a:solidFill>
                  <a:schemeClr val="bg1"/>
                </a:solidFill>
                <a:latin typeface="Arial" panose="020B0604020202020204" pitchFamily="34" charset="0"/>
                <a:cs typeface="Arial" panose="020B0604020202020204" pitchFamily="34" charset="0"/>
              </a:rPr>
              <a:t>Prueba de Conexión con la base de datos de Maria DB desde el Back-</a:t>
            </a:r>
            <a:r>
              <a:rPr lang="es-MX" sz="2000" b="1" dirty="0" err="1">
                <a:solidFill>
                  <a:schemeClr val="bg1"/>
                </a:solidFill>
                <a:latin typeface="Arial" panose="020B0604020202020204" pitchFamily="34" charset="0"/>
                <a:cs typeface="Arial" panose="020B0604020202020204" pitchFamily="34" charset="0"/>
              </a:rPr>
              <a:t>end</a:t>
            </a:r>
            <a:endParaRPr lang="es-MX" sz="2000" b="1" dirty="0">
              <a:solidFill>
                <a:schemeClr val="bg1"/>
              </a:solidFill>
              <a:latin typeface="Arial" panose="020B0604020202020204" pitchFamily="34" charset="0"/>
              <a:cs typeface="Arial" panose="020B0604020202020204" pitchFamily="34" charset="0"/>
            </a:endParaRPr>
          </a:p>
        </p:txBody>
      </p:sp>
      <p:pic>
        <p:nvPicPr>
          <p:cNvPr id="4" name="Imagen 3" descr="Texto&#10;&#10;Descripción generada automáticamente">
            <a:extLst>
              <a:ext uri="{FF2B5EF4-FFF2-40B4-BE49-F238E27FC236}">
                <a16:creationId xmlns:a16="http://schemas.microsoft.com/office/drawing/2014/main" id="{7E39E3C7-D557-277F-C69A-EED8CA353EE9}"/>
              </a:ext>
            </a:extLst>
          </p:cNvPr>
          <p:cNvPicPr>
            <a:picLocks noChangeAspect="1"/>
          </p:cNvPicPr>
          <p:nvPr/>
        </p:nvPicPr>
        <p:blipFill rotWithShape="1">
          <a:blip r:embed="rId2"/>
          <a:srcRect b="3778"/>
          <a:stretch/>
        </p:blipFill>
        <p:spPr>
          <a:xfrm>
            <a:off x="1190542" y="1722458"/>
            <a:ext cx="9810916" cy="5135542"/>
          </a:xfrm>
          <a:prstGeom prst="rect">
            <a:avLst/>
          </a:prstGeom>
        </p:spPr>
      </p:pic>
    </p:spTree>
    <p:extLst>
      <p:ext uri="{BB962C8B-B14F-4D97-AF65-F5344CB8AC3E}">
        <p14:creationId xmlns:p14="http://schemas.microsoft.com/office/powerpoint/2010/main" val="3276174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1E23B-548F-40A7-8B1E-7B01446BB541}"/>
              </a:ext>
            </a:extLst>
          </p:cNvPr>
          <p:cNvSpPr>
            <a:spLocks noGrp="1"/>
          </p:cNvSpPr>
          <p:nvPr>
            <p:ph type="title"/>
          </p:nvPr>
        </p:nvSpPr>
        <p:spPr>
          <a:xfrm>
            <a:off x="832655" y="-272132"/>
            <a:ext cx="9905998" cy="147857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Proyecto EN CONSTRUCCION</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331138C-61DC-DD7D-A7B1-4B40B201B0CD}"/>
              </a:ext>
            </a:extLst>
          </p:cNvPr>
          <p:cNvSpPr txBox="1"/>
          <p:nvPr/>
        </p:nvSpPr>
        <p:spPr>
          <a:xfrm>
            <a:off x="1023790" y="1593613"/>
            <a:ext cx="10405676" cy="769441"/>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Implementación de la Lógica de Negocio. </a:t>
            </a:r>
          </a:p>
          <a:p>
            <a:r>
              <a:rPr lang="es-MX" sz="2000" b="1" dirty="0">
                <a:solidFill>
                  <a:schemeClr val="bg1"/>
                </a:solidFill>
                <a:latin typeface="Arial" panose="020B0604020202020204" pitchFamily="34" charset="0"/>
                <a:cs typeface="Arial" panose="020B0604020202020204" pitchFamily="34" charset="0"/>
              </a:rPr>
              <a:t>Prueba de Conexión con la pagina de Registro Usuarios hasta Maria DB (Front-</a:t>
            </a:r>
            <a:r>
              <a:rPr lang="es-MX" sz="2000" b="1" dirty="0" err="1">
                <a:solidFill>
                  <a:schemeClr val="bg1"/>
                </a:solidFill>
                <a:latin typeface="Arial" panose="020B0604020202020204" pitchFamily="34" charset="0"/>
                <a:cs typeface="Arial" panose="020B0604020202020204" pitchFamily="34" charset="0"/>
              </a:rPr>
              <a:t>end</a:t>
            </a:r>
            <a:r>
              <a:rPr lang="es-MX" sz="2000" b="1" dirty="0">
                <a:solidFill>
                  <a:schemeClr val="bg1"/>
                </a:solidFill>
                <a:latin typeface="Arial" panose="020B0604020202020204" pitchFamily="34" charset="0"/>
                <a:cs typeface="Arial" panose="020B0604020202020204" pitchFamily="34" charset="0"/>
              </a:rPr>
              <a:t>)</a:t>
            </a:r>
          </a:p>
        </p:txBody>
      </p:sp>
      <p:pic>
        <p:nvPicPr>
          <p:cNvPr id="6" name="Imagen 5">
            <a:extLst>
              <a:ext uri="{FF2B5EF4-FFF2-40B4-BE49-F238E27FC236}">
                <a16:creationId xmlns:a16="http://schemas.microsoft.com/office/drawing/2014/main" id="{41FA87C9-B71F-208B-E5F8-3AFD7EA0A13D}"/>
              </a:ext>
            </a:extLst>
          </p:cNvPr>
          <p:cNvPicPr>
            <a:picLocks noChangeAspect="1"/>
          </p:cNvPicPr>
          <p:nvPr/>
        </p:nvPicPr>
        <p:blipFill>
          <a:blip r:embed="rId2"/>
          <a:stretch>
            <a:fillRect/>
          </a:stretch>
        </p:blipFill>
        <p:spPr>
          <a:xfrm>
            <a:off x="1175658" y="3172249"/>
            <a:ext cx="10141526" cy="1914792"/>
          </a:xfrm>
          <a:prstGeom prst="rect">
            <a:avLst/>
          </a:prstGeom>
        </p:spPr>
      </p:pic>
    </p:spTree>
    <p:extLst>
      <p:ext uri="{BB962C8B-B14F-4D97-AF65-F5344CB8AC3E}">
        <p14:creationId xmlns:p14="http://schemas.microsoft.com/office/powerpoint/2010/main" val="37281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78C78-938A-4F4F-8CB8-9B4BE81226B4}"/>
              </a:ext>
            </a:extLst>
          </p:cNvPr>
          <p:cNvSpPr>
            <a:spLocks noGrp="1"/>
          </p:cNvSpPr>
          <p:nvPr>
            <p:ph type="title"/>
          </p:nvPr>
        </p:nvSpPr>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SOLUCIÓN</a:t>
            </a:r>
            <a:endParaRPr lang="es-419" b="1" dirty="0">
              <a:solidFill>
                <a:schemeClr val="bg1"/>
              </a:solidFill>
              <a:highlight>
                <a:srgbClr val="00FFFF"/>
              </a:highlight>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22A1D683-96F6-4255-8ACB-6D0128AFF674}"/>
              </a:ext>
            </a:extLst>
          </p:cNvPr>
          <p:cNvSpPr>
            <a:spLocks noGrp="1"/>
          </p:cNvSpPr>
          <p:nvPr>
            <p:ph idx="1"/>
          </p:nvPr>
        </p:nvSpPr>
        <p:spPr/>
        <p:txBody>
          <a:bodyPr>
            <a:normAutofit lnSpcReduction="10000"/>
          </a:bodyPr>
          <a:lstStyle/>
          <a:p>
            <a:pPr algn="just"/>
            <a:r>
              <a:rPr lang="es-419" dirty="0">
                <a:solidFill>
                  <a:schemeClr val="bg1"/>
                </a:solidFill>
                <a:latin typeface="Arial" panose="020B0604020202020204" pitchFamily="34" charset="0"/>
                <a:cs typeface="Arial" panose="020B0604020202020204" pitchFamily="34" charset="0"/>
              </a:rPr>
              <a:t>Se plantea la construcción de un programa sencillo que permita al personal de una empresa poder ejecutar consultar sobre los insumos que tienen en almacén, con la particularidad que tendrá ciertos permisos para gestionar la creación y/o eliminación de usuarios y productos, dicho rol será del administrador, por otro lado el rol de empleado estará limitado a consultas de los productos.</a:t>
            </a:r>
          </a:p>
          <a:p>
            <a:pPr algn="just"/>
            <a:r>
              <a:rPr lang="es-419" dirty="0">
                <a:solidFill>
                  <a:schemeClr val="bg1"/>
                </a:solidFill>
                <a:latin typeface="Arial" panose="020B0604020202020204" pitchFamily="34" charset="0"/>
                <a:cs typeface="Arial" panose="020B0604020202020204" pitchFamily="34" charset="0"/>
              </a:rPr>
              <a:t>Los productos tendrán diversos filtros para brindar una información completa o por lo contrario dar una visualización mas compacta.</a:t>
            </a:r>
          </a:p>
        </p:txBody>
      </p:sp>
    </p:spTree>
    <p:extLst>
      <p:ext uri="{BB962C8B-B14F-4D97-AF65-F5344CB8AC3E}">
        <p14:creationId xmlns:p14="http://schemas.microsoft.com/office/powerpoint/2010/main" val="57239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A29A8-D916-4994-903D-B9D724486FC6}"/>
              </a:ext>
            </a:extLst>
          </p:cNvPr>
          <p:cNvSpPr>
            <a:spLocks noGrp="1"/>
          </p:cNvSpPr>
          <p:nvPr>
            <p:ph type="title"/>
          </p:nvPr>
        </p:nvSpPr>
        <p:spPr>
          <a:xfrm>
            <a:off x="1715551" y="140171"/>
            <a:ext cx="9201831" cy="1205690"/>
          </a:xfrm>
        </p:spPr>
        <p:txBody>
          <a:bodyPr/>
          <a:lstStyle/>
          <a:p>
            <a:pPr algn="ctr"/>
            <a:r>
              <a:rPr lang="es-ES" b="1" i="1" dirty="0">
                <a:solidFill>
                  <a:schemeClr val="bg1"/>
                </a:solidFill>
                <a:highlight>
                  <a:srgbClr val="00FFFF"/>
                </a:highlight>
                <a:latin typeface="Arial" panose="020B0604020202020204" pitchFamily="34" charset="0"/>
                <a:cs typeface="Arial" panose="020B0604020202020204" pitchFamily="34" charset="0"/>
              </a:rPr>
              <a:t>Tecnologías usadas</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64D0B6AC-58B7-48DA-ABA9-F4F2F4D9EA6D}"/>
              </a:ext>
            </a:extLst>
          </p:cNvPr>
          <p:cNvSpPr txBox="1"/>
          <p:nvPr/>
        </p:nvSpPr>
        <p:spPr>
          <a:xfrm>
            <a:off x="741933" y="1570536"/>
            <a:ext cx="5911983" cy="461665"/>
          </a:xfrm>
          <a:prstGeom prst="rect">
            <a:avLst/>
          </a:prstGeom>
          <a:noFill/>
        </p:spPr>
        <p:txBody>
          <a:bodyPr wrap="square" rtlCol="0">
            <a:spAutoFit/>
          </a:bodyPr>
          <a:lstStyle/>
          <a:p>
            <a:r>
              <a:rPr lang="es-419" sz="2400" b="1" i="1" u="none" strike="noStrike" dirty="0">
                <a:solidFill>
                  <a:srgbClr val="000000"/>
                </a:solidFill>
                <a:effectLst/>
                <a:latin typeface="Arial" panose="020B0604020202020204" pitchFamily="34" charset="0"/>
                <a:cs typeface="Arial" panose="020B0604020202020204" pitchFamily="34" charset="0"/>
              </a:rPr>
              <a:t>Front: HTML, CSS, Bootstrap 5, jQuery</a:t>
            </a:r>
            <a:r>
              <a:rPr lang="es-419" sz="1800" b="0" i="0" u="none" strike="noStrike" dirty="0">
                <a:solidFill>
                  <a:srgbClr val="000000"/>
                </a:solidFill>
                <a:effectLst/>
                <a:latin typeface="Calibri" panose="020F0502020204030204" pitchFamily="34" charset="0"/>
              </a:rPr>
              <a:t>.</a:t>
            </a:r>
            <a:endParaRPr lang="es-419" dirty="0"/>
          </a:p>
        </p:txBody>
      </p:sp>
      <p:sp>
        <p:nvSpPr>
          <p:cNvPr id="14" name="CuadroTexto 13">
            <a:extLst>
              <a:ext uri="{FF2B5EF4-FFF2-40B4-BE49-F238E27FC236}">
                <a16:creationId xmlns:a16="http://schemas.microsoft.com/office/drawing/2014/main" id="{C77C0F08-DFDA-46FB-8069-F1AAFBC046CC}"/>
              </a:ext>
            </a:extLst>
          </p:cNvPr>
          <p:cNvSpPr txBox="1"/>
          <p:nvPr/>
        </p:nvSpPr>
        <p:spPr>
          <a:xfrm>
            <a:off x="529687" y="4042104"/>
            <a:ext cx="2371725" cy="461665"/>
          </a:xfrm>
          <a:prstGeom prst="rect">
            <a:avLst/>
          </a:prstGeom>
          <a:noFill/>
        </p:spPr>
        <p:txBody>
          <a:bodyPr wrap="square" rtlCol="0">
            <a:spAutoFit/>
          </a:bodyPr>
          <a:lstStyle/>
          <a:p>
            <a:r>
              <a:rPr lang="es-419" sz="2400" b="1" i="1" u="none" strike="noStrike" dirty="0">
                <a:solidFill>
                  <a:srgbClr val="000000"/>
                </a:solidFill>
                <a:effectLst/>
                <a:latin typeface="Arial" panose="020B0604020202020204" pitchFamily="34" charset="0"/>
                <a:cs typeface="Arial" panose="020B0604020202020204" pitchFamily="34" charset="0"/>
              </a:rPr>
              <a:t> Back: Java</a:t>
            </a:r>
            <a:r>
              <a:rPr lang="es-419" sz="2400" b="1" i="1" u="none" strike="noStrike" dirty="0">
                <a:solidFill>
                  <a:srgbClr val="000000"/>
                </a:solidFill>
                <a:effectLst/>
                <a:latin typeface="Calibri" panose="020F0502020204030204" pitchFamily="34" charset="0"/>
              </a:rPr>
              <a:t>.</a:t>
            </a:r>
            <a:endParaRPr lang="es-419" sz="2400" b="1" i="1" dirty="0"/>
          </a:p>
        </p:txBody>
      </p:sp>
      <p:pic>
        <p:nvPicPr>
          <p:cNvPr id="16" name="Imagen 15">
            <a:extLst>
              <a:ext uri="{FF2B5EF4-FFF2-40B4-BE49-F238E27FC236}">
                <a16:creationId xmlns:a16="http://schemas.microsoft.com/office/drawing/2014/main" id="{1B61251C-4918-4CF7-9F4A-3D0596BEA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82" y="4803892"/>
            <a:ext cx="1051737" cy="112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CuadroTexto 27">
            <a:extLst>
              <a:ext uri="{FF2B5EF4-FFF2-40B4-BE49-F238E27FC236}">
                <a16:creationId xmlns:a16="http://schemas.microsoft.com/office/drawing/2014/main" id="{BEFBF101-7091-4A54-BA6A-C8D09A05DF70}"/>
              </a:ext>
            </a:extLst>
          </p:cNvPr>
          <p:cNvSpPr txBox="1"/>
          <p:nvPr/>
        </p:nvSpPr>
        <p:spPr>
          <a:xfrm flipH="1">
            <a:off x="3532448" y="4042104"/>
            <a:ext cx="3838575" cy="461665"/>
          </a:xfrm>
          <a:prstGeom prst="rect">
            <a:avLst/>
          </a:prstGeom>
          <a:noFill/>
        </p:spPr>
        <p:txBody>
          <a:bodyPr wrap="square" rtlCol="0">
            <a:spAutoFit/>
          </a:bodyPr>
          <a:lstStyle/>
          <a:p>
            <a:r>
              <a:rPr lang="es-ES" sz="2400" b="1" i="1" u="none" strike="noStrike" dirty="0">
                <a:solidFill>
                  <a:srgbClr val="000000"/>
                </a:solidFill>
                <a:effectLst/>
                <a:latin typeface="Arial" panose="020B0604020202020204" pitchFamily="34" charset="0"/>
                <a:cs typeface="Arial" panose="020B0604020202020204" pitchFamily="34" charset="0"/>
              </a:rPr>
              <a:t>Base de Datos: MariaDB.</a:t>
            </a:r>
            <a:endParaRPr lang="es-419" sz="2400" b="1" i="1" dirty="0">
              <a:latin typeface="Arial" panose="020B0604020202020204" pitchFamily="34" charset="0"/>
              <a:cs typeface="Arial" panose="020B0604020202020204" pitchFamily="34" charset="0"/>
            </a:endParaRPr>
          </a:p>
        </p:txBody>
      </p:sp>
      <p:pic>
        <p:nvPicPr>
          <p:cNvPr id="30" name="Imagen 29">
            <a:extLst>
              <a:ext uri="{FF2B5EF4-FFF2-40B4-BE49-F238E27FC236}">
                <a16:creationId xmlns:a16="http://schemas.microsoft.com/office/drawing/2014/main" id="{D5FC22BB-E10A-4A24-B05A-CD50D54F7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726" y="4847777"/>
            <a:ext cx="2193506" cy="830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uadroTexto 2">
            <a:extLst>
              <a:ext uri="{FF2B5EF4-FFF2-40B4-BE49-F238E27FC236}">
                <a16:creationId xmlns:a16="http://schemas.microsoft.com/office/drawing/2014/main" id="{0C3CFE29-39CA-B460-16EC-472547B655A3}"/>
              </a:ext>
            </a:extLst>
          </p:cNvPr>
          <p:cNvSpPr txBox="1"/>
          <p:nvPr/>
        </p:nvSpPr>
        <p:spPr>
          <a:xfrm flipH="1">
            <a:off x="8104909" y="3983467"/>
            <a:ext cx="3974867" cy="461665"/>
          </a:xfrm>
          <a:prstGeom prst="rect">
            <a:avLst/>
          </a:prstGeom>
          <a:noFill/>
        </p:spPr>
        <p:txBody>
          <a:bodyPr wrap="square" rtlCol="0">
            <a:spAutoFit/>
          </a:bodyPr>
          <a:lstStyle/>
          <a:p>
            <a:r>
              <a:rPr lang="es-ES" sz="2400" b="1" i="1" u="none" strike="noStrike" dirty="0">
                <a:solidFill>
                  <a:srgbClr val="000000"/>
                </a:solidFill>
                <a:effectLst/>
                <a:latin typeface="Arial" panose="020B0604020202020204" pitchFamily="34" charset="0"/>
                <a:cs typeface="Arial" panose="020B0604020202020204" pitchFamily="34" charset="0"/>
              </a:rPr>
              <a:t>Control de Versiones.</a:t>
            </a:r>
            <a:endParaRPr lang="es-419" sz="2400" b="1" i="1" dirty="0">
              <a:latin typeface="Arial" panose="020B0604020202020204" pitchFamily="34" charset="0"/>
              <a:cs typeface="Arial" panose="020B0604020202020204" pitchFamily="34" charset="0"/>
            </a:endParaRPr>
          </a:p>
        </p:txBody>
      </p:sp>
      <p:pic>
        <p:nvPicPr>
          <p:cNvPr id="9" name="image6.png">
            <a:extLst>
              <a:ext uri="{FF2B5EF4-FFF2-40B4-BE49-F238E27FC236}">
                <a16:creationId xmlns:a16="http://schemas.microsoft.com/office/drawing/2014/main" id="{ACDCD1A9-0492-31D9-F82A-00EC842FEECA}"/>
              </a:ext>
            </a:extLst>
          </p:cNvPr>
          <p:cNvPicPr/>
          <p:nvPr/>
        </p:nvPicPr>
        <p:blipFill>
          <a:blip r:embed="rId4"/>
          <a:srcRect/>
          <a:stretch>
            <a:fillRect/>
          </a:stretch>
        </p:blipFill>
        <p:spPr>
          <a:xfrm>
            <a:off x="1369608" y="2150673"/>
            <a:ext cx="4490439" cy="830998"/>
          </a:xfrm>
          <a:prstGeom prst="rect">
            <a:avLst/>
          </a:prstGeom>
          <a:ln/>
        </p:spPr>
      </p:pic>
      <p:pic>
        <p:nvPicPr>
          <p:cNvPr id="11" name="image1.png">
            <a:extLst>
              <a:ext uri="{FF2B5EF4-FFF2-40B4-BE49-F238E27FC236}">
                <a16:creationId xmlns:a16="http://schemas.microsoft.com/office/drawing/2014/main" id="{CF94B613-B48B-946A-6C70-7603E97C735F}"/>
              </a:ext>
            </a:extLst>
          </p:cNvPr>
          <p:cNvPicPr/>
          <p:nvPr/>
        </p:nvPicPr>
        <p:blipFill>
          <a:blip r:embed="rId5"/>
          <a:srcRect/>
          <a:stretch>
            <a:fillRect/>
          </a:stretch>
        </p:blipFill>
        <p:spPr>
          <a:xfrm>
            <a:off x="9385006" y="4701245"/>
            <a:ext cx="1051200" cy="1123200"/>
          </a:xfrm>
          <a:prstGeom prst="rect">
            <a:avLst/>
          </a:prstGeom>
          <a:ln/>
        </p:spPr>
      </p:pic>
      <p:pic>
        <p:nvPicPr>
          <p:cNvPr id="1026" name="Picture 2" descr="Las 10+ mejores alternativas a Trello | Salesdorado">
            <a:extLst>
              <a:ext uri="{FF2B5EF4-FFF2-40B4-BE49-F238E27FC236}">
                <a16:creationId xmlns:a16="http://schemas.microsoft.com/office/drawing/2014/main" id="{2D2D899C-506F-F1B5-C38A-375E27900E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9964" y="2150674"/>
            <a:ext cx="1051200" cy="7884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5">
            <a:extLst>
              <a:ext uri="{FF2B5EF4-FFF2-40B4-BE49-F238E27FC236}">
                <a16:creationId xmlns:a16="http://schemas.microsoft.com/office/drawing/2014/main" id="{E696FBF5-7C03-764B-0356-5745D340B0FC}"/>
              </a:ext>
            </a:extLst>
          </p:cNvPr>
          <p:cNvSpPr txBox="1"/>
          <p:nvPr/>
        </p:nvSpPr>
        <p:spPr>
          <a:xfrm>
            <a:off x="8810507" y="1523744"/>
            <a:ext cx="3251398" cy="461665"/>
          </a:xfrm>
          <a:prstGeom prst="rect">
            <a:avLst/>
          </a:prstGeom>
          <a:noFill/>
        </p:spPr>
        <p:txBody>
          <a:bodyPr wrap="square" rtlCol="0">
            <a:spAutoFit/>
          </a:bodyPr>
          <a:lstStyle/>
          <a:p>
            <a:r>
              <a:rPr lang="es-419" sz="2400" b="1" i="1" dirty="0">
                <a:solidFill>
                  <a:srgbClr val="000000"/>
                </a:solidFill>
                <a:latin typeface="Arial" panose="020B0604020202020204" pitchFamily="34" charset="0"/>
                <a:cs typeface="Arial" panose="020B0604020202020204" pitchFamily="34" charset="0"/>
              </a:rPr>
              <a:t>Gestión del proyecto</a:t>
            </a:r>
            <a:endParaRPr lang="es-419" dirty="0"/>
          </a:p>
        </p:txBody>
      </p:sp>
    </p:spTree>
    <p:extLst>
      <p:ext uri="{BB962C8B-B14F-4D97-AF65-F5344CB8AC3E}">
        <p14:creationId xmlns:p14="http://schemas.microsoft.com/office/powerpoint/2010/main" val="270283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61872-9A39-41B0-A698-D6111DD3A0FE}"/>
              </a:ext>
            </a:extLst>
          </p:cNvPr>
          <p:cNvSpPr>
            <a:spLocks noGrp="1"/>
          </p:cNvSpPr>
          <p:nvPr>
            <p:ph type="title"/>
          </p:nvPr>
        </p:nvSpPr>
        <p:spPr>
          <a:xfrm>
            <a:off x="1141413" y="356755"/>
            <a:ext cx="9905998" cy="1478570"/>
          </a:xfrm>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Ambiente</a:t>
            </a:r>
            <a:r>
              <a:rPr lang="es-ES" b="1" i="1" dirty="0">
                <a:solidFill>
                  <a:schemeClr val="bg1"/>
                </a:solidFill>
                <a:highlight>
                  <a:srgbClr val="00FFFF"/>
                </a:highlight>
                <a:latin typeface="Arial" panose="020B0604020202020204" pitchFamily="34" charset="0"/>
                <a:cs typeface="Arial" panose="020B0604020202020204" pitchFamily="34" charset="0"/>
              </a:rPr>
              <a:t> de trabajo</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C033E341-E8DD-4752-9C87-6B8073BDE7E6}"/>
              </a:ext>
            </a:extLst>
          </p:cNvPr>
          <p:cNvSpPr>
            <a:spLocks noGrp="1"/>
          </p:cNvSpPr>
          <p:nvPr>
            <p:ph idx="1"/>
          </p:nvPr>
        </p:nvSpPr>
        <p:spPr>
          <a:xfrm>
            <a:off x="985838" y="2097088"/>
            <a:ext cx="10061573" cy="3694113"/>
          </a:xfrm>
        </p:spPr>
        <p:txBody>
          <a:bodyPr/>
          <a:lstStyle/>
          <a:p>
            <a:pPr marL="0" indent="0" algn="just" rtl="0">
              <a:spcBef>
                <a:spcPts val="0"/>
              </a:spcBef>
              <a:spcAft>
                <a:spcPts val="0"/>
              </a:spcAft>
              <a:buNone/>
            </a:pPr>
            <a:endParaRPr lang="es-ES" sz="1800" dirty="0">
              <a:solidFill>
                <a:srgbClr val="000000"/>
              </a:solidFill>
              <a:latin typeface="Arial" panose="020B0604020202020204" pitchFamily="34" charset="0"/>
              <a:cs typeface="Arial" panose="020B0604020202020204" pitchFamily="34" charset="0"/>
            </a:endParaRPr>
          </a:p>
          <a:p>
            <a:pPr marL="0" indent="0" algn="just" rtl="0">
              <a:spcBef>
                <a:spcPts val="0"/>
              </a:spcBef>
              <a:spcAft>
                <a:spcPts val="0"/>
              </a:spcAft>
              <a:buNone/>
            </a:pPr>
            <a:endParaRPr lang="es-419" sz="1800" b="1" dirty="0">
              <a:solidFill>
                <a:srgbClr val="00000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DADC5D21-31FD-4055-ACD2-5F152DAB6AEA}"/>
              </a:ext>
            </a:extLst>
          </p:cNvPr>
          <p:cNvSpPr txBox="1"/>
          <p:nvPr/>
        </p:nvSpPr>
        <p:spPr>
          <a:xfrm>
            <a:off x="1428750" y="2105561"/>
            <a:ext cx="9618661" cy="2246769"/>
          </a:xfrm>
          <a:prstGeom prst="rect">
            <a:avLst/>
          </a:prstGeom>
          <a:noFill/>
        </p:spPr>
        <p:txBody>
          <a:bodyPr wrap="square" rtlCol="0">
            <a:spAutoFit/>
          </a:bodyPr>
          <a:lstStyle/>
          <a:p>
            <a:pPr marL="342900" indent="-342900" algn="just">
              <a:buFont typeface="Arial" panose="020B0604020202020204" pitchFamily="34" charset="0"/>
              <a:buChar char="•"/>
            </a:pPr>
            <a:r>
              <a:rPr lang="es-ES" sz="2000" u="none" strike="noStrike" dirty="0">
                <a:solidFill>
                  <a:srgbClr val="000000"/>
                </a:solidFill>
                <a:effectLst/>
                <a:latin typeface="Arial" panose="020B0604020202020204" pitchFamily="34" charset="0"/>
                <a:cs typeface="Arial" panose="020B0604020202020204" pitchFamily="34" charset="0"/>
              </a:rPr>
              <a:t>Trabajo de forma virtual, por canales como Google drive, tablero </a:t>
            </a:r>
            <a:r>
              <a:rPr lang="es-ES" sz="2000" u="none" strike="noStrike" dirty="0" err="1">
                <a:solidFill>
                  <a:srgbClr val="000000"/>
                </a:solidFill>
                <a:effectLst/>
                <a:latin typeface="Arial" panose="020B0604020202020204" pitchFamily="34" charset="0"/>
                <a:cs typeface="Arial" panose="020B0604020202020204" pitchFamily="34" charset="0"/>
              </a:rPr>
              <a:t>trello</a:t>
            </a:r>
            <a:r>
              <a:rPr lang="es-ES" sz="2000" u="none" strike="noStrike" dirty="0">
                <a:solidFill>
                  <a:srgbClr val="000000"/>
                </a:solidFill>
                <a:effectLst/>
                <a:latin typeface="Arial" panose="020B0604020202020204" pitchFamily="34" charset="0"/>
                <a:cs typeface="Arial" panose="020B0604020202020204" pitchFamily="34" charset="0"/>
              </a:rPr>
              <a:t>, Google </a:t>
            </a:r>
            <a:r>
              <a:rPr lang="es-ES" sz="2000" u="none" strike="noStrike" dirty="0" err="1">
                <a:solidFill>
                  <a:srgbClr val="000000"/>
                </a:solidFill>
                <a:effectLst/>
                <a:latin typeface="Arial" panose="020B0604020202020204" pitchFamily="34" charset="0"/>
                <a:cs typeface="Arial" panose="020B0604020202020204" pitchFamily="34" charset="0"/>
              </a:rPr>
              <a:t>meet</a:t>
            </a:r>
            <a:r>
              <a:rPr lang="es-ES" sz="2000" u="none" strike="noStrike" dirty="0">
                <a:solidFill>
                  <a:srgbClr val="000000"/>
                </a:solidFill>
                <a:effectLst/>
                <a:latin typeface="Arial" panose="020B0604020202020204" pitchFamily="34" charset="0"/>
                <a:cs typeface="Arial" panose="020B0604020202020204" pitchFamily="34" charset="0"/>
              </a:rPr>
              <a:t> y </a:t>
            </a:r>
            <a:r>
              <a:rPr lang="es-ES" sz="2000" u="none" strike="noStrike" dirty="0" err="1">
                <a:solidFill>
                  <a:srgbClr val="000000"/>
                </a:solidFill>
                <a:effectLst/>
                <a:latin typeface="Arial" panose="020B0604020202020204" pitchFamily="34" charset="0"/>
                <a:cs typeface="Arial" panose="020B0604020202020204" pitchFamily="34" charset="0"/>
              </a:rPr>
              <a:t>Whatsapp</a:t>
            </a:r>
            <a:r>
              <a:rPr lang="es-ES" sz="2000" dirty="0">
                <a:solidFill>
                  <a:srgbClr val="000000"/>
                </a:solidFill>
                <a:latin typeface="Arial" panose="020B0604020202020204" pitchFamily="34" charset="0"/>
                <a:cs typeface="Arial" panose="020B0604020202020204" pitchFamily="34" charset="0"/>
              </a:rPr>
              <a:t> y </a:t>
            </a:r>
            <a:r>
              <a:rPr lang="es-ES" sz="2000" u="none" strike="noStrike" dirty="0">
                <a:solidFill>
                  <a:srgbClr val="000000"/>
                </a:solidFill>
                <a:effectLst/>
                <a:latin typeface="Arial" panose="020B0604020202020204" pitchFamily="34" charset="0"/>
                <a:cs typeface="Arial" panose="020B0604020202020204" pitchFamily="34" charset="0"/>
              </a:rPr>
              <a:t>GitHub</a:t>
            </a:r>
            <a:r>
              <a:rPr lang="es-ES" sz="2000" dirty="0">
                <a:solidFill>
                  <a:srgbClr val="000000"/>
                </a:solidFill>
                <a:latin typeface="Arial" panose="020B0604020202020204" pitchFamily="34" charset="0"/>
                <a:cs typeface="Arial" panose="020B0604020202020204" pitchFamily="34" charset="0"/>
              </a:rPr>
              <a:t>.</a:t>
            </a:r>
            <a:endParaRPr lang="es-ES" sz="2000" u="none" strike="noStrike"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419" sz="2000" u="none" strike="noStrike"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000" dirty="0">
                <a:solidFill>
                  <a:srgbClr val="000000"/>
                </a:solidFill>
                <a:latin typeface="Arial" panose="020B0604020202020204" pitchFamily="34" charset="0"/>
                <a:cs typeface="Arial" panose="020B0604020202020204" pitchFamily="34" charset="0"/>
              </a:rPr>
              <a:t>Resolución de inconvenientes que se presentaron en el ambiente de trabajo como equipo.</a:t>
            </a:r>
          </a:p>
          <a:p>
            <a:pPr marL="342900" indent="-342900" algn="just">
              <a:buFont typeface="Arial" panose="020B0604020202020204" pitchFamily="34" charset="0"/>
              <a:buChar char="•"/>
            </a:pPr>
            <a:endParaRPr lang="es-419" sz="2000" u="none" strike="noStrike"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419" sz="2000" dirty="0">
                <a:solidFill>
                  <a:srgbClr val="000000"/>
                </a:solidFill>
                <a:latin typeface="Arial" panose="020B0604020202020204" pitchFamily="34" charset="0"/>
                <a:cs typeface="Arial" panose="020B0604020202020204" pitchFamily="34" charset="0"/>
              </a:rPr>
              <a:t>A</a:t>
            </a:r>
            <a:r>
              <a:rPr lang="es-419" sz="2000" u="none" strike="noStrike" dirty="0">
                <a:solidFill>
                  <a:srgbClr val="000000"/>
                </a:solidFill>
                <a:effectLst/>
                <a:latin typeface="Arial" panose="020B0604020202020204" pitchFamily="34" charset="0"/>
                <a:cs typeface="Arial" panose="020B0604020202020204" pitchFamily="34" charset="0"/>
              </a:rPr>
              <a:t>poyo y </a:t>
            </a:r>
            <a:r>
              <a:rPr lang="es-419" sz="2000" dirty="0">
                <a:solidFill>
                  <a:srgbClr val="000000"/>
                </a:solidFill>
                <a:latin typeface="Arial" panose="020B0604020202020204" pitchFamily="34" charset="0"/>
                <a:cs typeface="Arial" panose="020B0604020202020204" pitchFamily="34" charset="0"/>
              </a:rPr>
              <a:t>empatía a los diferentes integrantes del equipo.</a:t>
            </a:r>
            <a:endParaRPr lang="es-ES" sz="2000" u="none" strike="noStrike"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15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3714D-4A65-4354-A67E-7AC341B330D6}"/>
              </a:ext>
            </a:extLst>
          </p:cNvPr>
          <p:cNvSpPr>
            <a:spLocks noGrp="1"/>
          </p:cNvSpPr>
          <p:nvPr>
            <p:ph type="title"/>
          </p:nvPr>
        </p:nvSpPr>
        <p:spPr>
          <a:xfrm>
            <a:off x="1141412" y="-140899"/>
            <a:ext cx="9905998" cy="1478570"/>
          </a:xfrm>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Informe</a:t>
            </a:r>
            <a:r>
              <a:rPr lang="es-ES" b="1" i="1" dirty="0">
                <a:solidFill>
                  <a:schemeClr val="bg1"/>
                </a:solidFill>
                <a:highlight>
                  <a:srgbClr val="00FFFF"/>
                </a:highlight>
                <a:latin typeface="Arial" panose="020B0604020202020204" pitchFamily="34" charset="0"/>
                <a:cs typeface="Arial" panose="020B0604020202020204" pitchFamily="34" charset="0"/>
              </a:rPr>
              <a:t> retrospectiva</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9230B159-EBC9-4F3D-785B-CC180300BEB7}"/>
              </a:ext>
            </a:extLst>
          </p:cNvPr>
          <p:cNvPicPr>
            <a:picLocks noChangeAspect="1"/>
          </p:cNvPicPr>
          <p:nvPr/>
        </p:nvPicPr>
        <p:blipFill>
          <a:blip r:embed="rId2"/>
          <a:stretch>
            <a:fillRect/>
          </a:stretch>
        </p:blipFill>
        <p:spPr>
          <a:xfrm>
            <a:off x="1906292" y="1080761"/>
            <a:ext cx="8353585" cy="5514003"/>
          </a:xfrm>
          <a:prstGeom prst="rect">
            <a:avLst/>
          </a:prstGeom>
        </p:spPr>
      </p:pic>
    </p:spTree>
    <p:extLst>
      <p:ext uri="{BB962C8B-B14F-4D97-AF65-F5344CB8AC3E}">
        <p14:creationId xmlns:p14="http://schemas.microsoft.com/office/powerpoint/2010/main" val="13893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FE0E2-5FCB-461E-8327-C4D06E82836A}"/>
              </a:ext>
            </a:extLst>
          </p:cNvPr>
          <p:cNvSpPr>
            <a:spLocks noGrp="1"/>
          </p:cNvSpPr>
          <p:nvPr>
            <p:ph type="title"/>
          </p:nvPr>
        </p:nvSpPr>
        <p:spPr>
          <a:xfrm>
            <a:off x="959643" y="246531"/>
            <a:ext cx="9905998" cy="1478570"/>
          </a:xfrm>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Roles</a:t>
            </a:r>
            <a:endParaRPr lang="es-419" b="1" dirty="0">
              <a:solidFill>
                <a:schemeClr val="bg1"/>
              </a:solidFill>
              <a:highlight>
                <a:srgbClr val="00FFFF"/>
              </a:highligh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FA84A9DD-4DD1-4DF3-8A1B-F867559AB16C}"/>
              </a:ext>
            </a:extLst>
          </p:cNvPr>
          <p:cNvSpPr txBox="1"/>
          <p:nvPr/>
        </p:nvSpPr>
        <p:spPr>
          <a:xfrm>
            <a:off x="8158047" y="3429000"/>
            <a:ext cx="218598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b="1" i="1" dirty="0">
                <a:latin typeface="Arial" panose="020B0604020202020204" pitchFamily="34" charset="0"/>
                <a:cs typeface="Arial" panose="020B0604020202020204" pitchFamily="34" charset="0"/>
              </a:rPr>
              <a:t>Product Owner</a:t>
            </a:r>
            <a:endParaRPr lang="es-419" b="1" i="1"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DA6B531-2C2E-4FFE-BA98-60813BDC2C23}"/>
              </a:ext>
            </a:extLst>
          </p:cNvPr>
          <p:cNvSpPr txBox="1"/>
          <p:nvPr/>
        </p:nvSpPr>
        <p:spPr>
          <a:xfrm>
            <a:off x="1815986" y="4610100"/>
            <a:ext cx="3429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i="1" dirty="0">
                <a:latin typeface="Arial" panose="020B0604020202020204" pitchFamily="34" charset="0"/>
                <a:cs typeface="Arial" panose="020B0604020202020204" pitchFamily="34" charset="0"/>
              </a:rPr>
              <a:t>Yovana Alejandra Hinestroza</a:t>
            </a:r>
            <a:endParaRPr lang="es-419" b="1" i="1"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A4B8972C-801E-43BD-8C47-940079B856B6}"/>
              </a:ext>
            </a:extLst>
          </p:cNvPr>
          <p:cNvSpPr txBox="1"/>
          <p:nvPr/>
        </p:nvSpPr>
        <p:spPr>
          <a:xfrm>
            <a:off x="6151448" y="3429000"/>
            <a:ext cx="110013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dirty="0"/>
              <a:t>---</a:t>
            </a:r>
            <a:r>
              <a:rPr lang="es-ES" dirty="0">
                <a:sym typeface="Wingdings" panose="05000000000000000000" pitchFamily="2" charset="2"/>
              </a:rPr>
              <a:t></a:t>
            </a:r>
            <a:endParaRPr lang="es-419" dirty="0"/>
          </a:p>
        </p:txBody>
      </p:sp>
      <p:sp>
        <p:nvSpPr>
          <p:cNvPr id="8" name="CuadroTexto 7">
            <a:extLst>
              <a:ext uri="{FF2B5EF4-FFF2-40B4-BE49-F238E27FC236}">
                <a16:creationId xmlns:a16="http://schemas.microsoft.com/office/drawing/2014/main" id="{5B0E683B-73FF-45D9-A47A-B18D9C3B78E2}"/>
              </a:ext>
            </a:extLst>
          </p:cNvPr>
          <p:cNvSpPr txBox="1"/>
          <p:nvPr/>
        </p:nvSpPr>
        <p:spPr>
          <a:xfrm>
            <a:off x="1815986" y="3429000"/>
            <a:ext cx="3429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indent="0" algn="ctr">
              <a:buNone/>
            </a:pPr>
            <a:r>
              <a:rPr lang="es-ES" sz="1800" b="1" i="1" dirty="0">
                <a:latin typeface="Arial" panose="020B0604020202020204" pitchFamily="34" charset="0"/>
                <a:cs typeface="Arial" panose="020B0604020202020204" pitchFamily="34" charset="0"/>
              </a:rPr>
              <a:t>Yolima Alejandra Guadir</a:t>
            </a:r>
          </a:p>
        </p:txBody>
      </p:sp>
      <p:sp>
        <p:nvSpPr>
          <p:cNvPr id="9" name="CuadroTexto 8">
            <a:extLst>
              <a:ext uri="{FF2B5EF4-FFF2-40B4-BE49-F238E27FC236}">
                <a16:creationId xmlns:a16="http://schemas.microsoft.com/office/drawing/2014/main" id="{E1EB1097-E6B8-488B-BDC0-FB587A722D03}"/>
              </a:ext>
            </a:extLst>
          </p:cNvPr>
          <p:cNvSpPr txBox="1"/>
          <p:nvPr/>
        </p:nvSpPr>
        <p:spPr>
          <a:xfrm>
            <a:off x="6151448" y="4610100"/>
            <a:ext cx="110013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a:t>
            </a:r>
            <a:r>
              <a:rPr lang="es-ES" dirty="0">
                <a:sym typeface="Wingdings" panose="05000000000000000000" pitchFamily="2" charset="2"/>
              </a:rPr>
              <a:t></a:t>
            </a:r>
            <a:endParaRPr lang="es-419" dirty="0"/>
          </a:p>
        </p:txBody>
      </p:sp>
      <p:sp>
        <p:nvSpPr>
          <p:cNvPr id="10" name="CuadroTexto 9">
            <a:extLst>
              <a:ext uri="{FF2B5EF4-FFF2-40B4-BE49-F238E27FC236}">
                <a16:creationId xmlns:a16="http://schemas.microsoft.com/office/drawing/2014/main" id="{8D211C37-4869-4955-8AFB-7D5FED00C276}"/>
              </a:ext>
            </a:extLst>
          </p:cNvPr>
          <p:cNvSpPr txBox="1"/>
          <p:nvPr/>
        </p:nvSpPr>
        <p:spPr>
          <a:xfrm>
            <a:off x="8158047" y="4610100"/>
            <a:ext cx="218598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i="1" dirty="0">
                <a:latin typeface="Arial" panose="020B0604020202020204" pitchFamily="34" charset="0"/>
                <a:cs typeface="Arial" panose="020B0604020202020204" pitchFamily="34" charset="0"/>
              </a:rPr>
              <a:t>Tester</a:t>
            </a:r>
            <a:endParaRPr lang="es-419" b="1" i="1"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42B09EE-F6A3-48AD-B808-61D548A40334}"/>
              </a:ext>
            </a:extLst>
          </p:cNvPr>
          <p:cNvSpPr txBox="1"/>
          <p:nvPr/>
        </p:nvSpPr>
        <p:spPr>
          <a:xfrm>
            <a:off x="1815986" y="2239400"/>
            <a:ext cx="3429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0" indent="0">
              <a:buNone/>
            </a:pPr>
            <a:r>
              <a:rPr lang="es-ES" sz="1800" b="1" i="1" dirty="0">
                <a:latin typeface="Arial" panose="020B0604020202020204" pitchFamily="34" charset="0"/>
                <a:cs typeface="Arial" panose="020B0604020202020204" pitchFamily="34" charset="0"/>
              </a:rPr>
              <a:t>John Anderson Rojas         </a:t>
            </a:r>
          </a:p>
        </p:txBody>
      </p:sp>
      <p:sp>
        <p:nvSpPr>
          <p:cNvPr id="12" name="CuadroTexto 11">
            <a:extLst>
              <a:ext uri="{FF2B5EF4-FFF2-40B4-BE49-F238E27FC236}">
                <a16:creationId xmlns:a16="http://schemas.microsoft.com/office/drawing/2014/main" id="{0DECC7AB-C5F9-4AF8-A432-A75301BCDA1A}"/>
              </a:ext>
            </a:extLst>
          </p:cNvPr>
          <p:cNvSpPr txBox="1"/>
          <p:nvPr/>
        </p:nvSpPr>
        <p:spPr>
          <a:xfrm>
            <a:off x="6151448" y="2239400"/>
            <a:ext cx="110013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ES" dirty="0"/>
              <a:t>---</a:t>
            </a:r>
            <a:r>
              <a:rPr lang="es-ES" dirty="0">
                <a:sym typeface="Wingdings" panose="05000000000000000000" pitchFamily="2" charset="2"/>
              </a:rPr>
              <a:t></a:t>
            </a:r>
            <a:endParaRPr lang="es-419" dirty="0"/>
          </a:p>
        </p:txBody>
      </p:sp>
      <p:sp>
        <p:nvSpPr>
          <p:cNvPr id="13" name="CuadroTexto 12">
            <a:extLst>
              <a:ext uri="{FF2B5EF4-FFF2-40B4-BE49-F238E27FC236}">
                <a16:creationId xmlns:a16="http://schemas.microsoft.com/office/drawing/2014/main" id="{210D0462-0327-4694-A5FA-1FF6A004566C}"/>
              </a:ext>
            </a:extLst>
          </p:cNvPr>
          <p:cNvSpPr txBox="1"/>
          <p:nvPr/>
        </p:nvSpPr>
        <p:spPr>
          <a:xfrm>
            <a:off x="8158046" y="2239400"/>
            <a:ext cx="218598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ES" b="1" i="1" dirty="0">
                <a:latin typeface="Arial" panose="020B0604020202020204" pitchFamily="34" charset="0"/>
                <a:cs typeface="Arial" panose="020B0604020202020204" pitchFamily="34" charset="0"/>
              </a:rPr>
              <a:t>Scrum Master</a:t>
            </a:r>
            <a:endParaRPr lang="es-419"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98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80">
                                          <p:stCondLst>
                                            <p:cond delay="0"/>
                                          </p:stCondLst>
                                        </p:cTn>
                                        <p:tgtEl>
                                          <p:spTgt spid="5"/>
                                        </p:tgtEl>
                                      </p:cBhvr>
                                    </p:animEffect>
                                    <p:anim calcmode="lin" valueType="num">
                                      <p:cBhvr>
                                        <p:cTn id="2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0" dur="26">
                                          <p:stCondLst>
                                            <p:cond delay="650"/>
                                          </p:stCondLst>
                                        </p:cTn>
                                        <p:tgtEl>
                                          <p:spTgt spid="5"/>
                                        </p:tgtEl>
                                      </p:cBhvr>
                                      <p:to x="100000" y="60000"/>
                                    </p:animScale>
                                    <p:animScale>
                                      <p:cBhvr>
                                        <p:cTn id="31" dur="166" decel="50000">
                                          <p:stCondLst>
                                            <p:cond delay="676"/>
                                          </p:stCondLst>
                                        </p:cTn>
                                        <p:tgtEl>
                                          <p:spTgt spid="5"/>
                                        </p:tgtEl>
                                      </p:cBhvr>
                                      <p:to x="100000" y="100000"/>
                                    </p:animScale>
                                    <p:animScale>
                                      <p:cBhvr>
                                        <p:cTn id="32" dur="26">
                                          <p:stCondLst>
                                            <p:cond delay="1312"/>
                                          </p:stCondLst>
                                        </p:cTn>
                                        <p:tgtEl>
                                          <p:spTgt spid="5"/>
                                        </p:tgtEl>
                                      </p:cBhvr>
                                      <p:to x="100000" y="80000"/>
                                    </p:animScale>
                                    <p:animScale>
                                      <p:cBhvr>
                                        <p:cTn id="33" dur="166" decel="50000">
                                          <p:stCondLst>
                                            <p:cond delay="1338"/>
                                          </p:stCondLst>
                                        </p:cTn>
                                        <p:tgtEl>
                                          <p:spTgt spid="5"/>
                                        </p:tgtEl>
                                      </p:cBhvr>
                                      <p:to x="100000" y="100000"/>
                                    </p:animScale>
                                    <p:animScale>
                                      <p:cBhvr>
                                        <p:cTn id="34" dur="26">
                                          <p:stCondLst>
                                            <p:cond delay="1642"/>
                                          </p:stCondLst>
                                        </p:cTn>
                                        <p:tgtEl>
                                          <p:spTgt spid="5"/>
                                        </p:tgtEl>
                                      </p:cBhvr>
                                      <p:to x="100000" y="90000"/>
                                    </p:animScale>
                                    <p:animScale>
                                      <p:cBhvr>
                                        <p:cTn id="35" dur="166" decel="50000">
                                          <p:stCondLst>
                                            <p:cond delay="1668"/>
                                          </p:stCondLst>
                                        </p:cTn>
                                        <p:tgtEl>
                                          <p:spTgt spid="5"/>
                                        </p:tgtEl>
                                      </p:cBhvr>
                                      <p:to x="100000" y="100000"/>
                                    </p:animScale>
                                    <p:animScale>
                                      <p:cBhvr>
                                        <p:cTn id="36" dur="26">
                                          <p:stCondLst>
                                            <p:cond delay="1808"/>
                                          </p:stCondLst>
                                        </p:cTn>
                                        <p:tgtEl>
                                          <p:spTgt spid="5"/>
                                        </p:tgtEl>
                                      </p:cBhvr>
                                      <p:to x="100000" y="95000"/>
                                    </p:animScale>
                                    <p:animScale>
                                      <p:cBhvr>
                                        <p:cTn id="37" dur="166" decel="50000">
                                          <p:stCondLst>
                                            <p:cond delay="1834"/>
                                          </p:stCondLst>
                                        </p:cTn>
                                        <p:tgtEl>
                                          <p:spTgt spid="5"/>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80">
                                          <p:stCondLst>
                                            <p:cond delay="0"/>
                                          </p:stCondLst>
                                        </p:cTn>
                                        <p:tgtEl>
                                          <p:spTgt spid="10"/>
                                        </p:tgtEl>
                                      </p:cBhvr>
                                    </p:animEffect>
                                    <p:anim calcmode="lin" valueType="num">
                                      <p:cBhvr>
                                        <p:cTn id="4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7" dur="26">
                                          <p:stCondLst>
                                            <p:cond delay="650"/>
                                          </p:stCondLst>
                                        </p:cTn>
                                        <p:tgtEl>
                                          <p:spTgt spid="10"/>
                                        </p:tgtEl>
                                      </p:cBhvr>
                                      <p:to x="100000" y="60000"/>
                                    </p:animScale>
                                    <p:animScale>
                                      <p:cBhvr>
                                        <p:cTn id="48" dur="166" decel="50000">
                                          <p:stCondLst>
                                            <p:cond delay="676"/>
                                          </p:stCondLst>
                                        </p:cTn>
                                        <p:tgtEl>
                                          <p:spTgt spid="10"/>
                                        </p:tgtEl>
                                      </p:cBhvr>
                                      <p:to x="100000" y="100000"/>
                                    </p:animScale>
                                    <p:animScale>
                                      <p:cBhvr>
                                        <p:cTn id="49" dur="26">
                                          <p:stCondLst>
                                            <p:cond delay="1312"/>
                                          </p:stCondLst>
                                        </p:cTn>
                                        <p:tgtEl>
                                          <p:spTgt spid="10"/>
                                        </p:tgtEl>
                                      </p:cBhvr>
                                      <p:to x="100000" y="80000"/>
                                    </p:animScale>
                                    <p:animScale>
                                      <p:cBhvr>
                                        <p:cTn id="50" dur="166" decel="50000">
                                          <p:stCondLst>
                                            <p:cond delay="1338"/>
                                          </p:stCondLst>
                                        </p:cTn>
                                        <p:tgtEl>
                                          <p:spTgt spid="10"/>
                                        </p:tgtEl>
                                      </p:cBhvr>
                                      <p:to x="100000" y="100000"/>
                                    </p:animScale>
                                    <p:animScale>
                                      <p:cBhvr>
                                        <p:cTn id="51" dur="26">
                                          <p:stCondLst>
                                            <p:cond delay="1642"/>
                                          </p:stCondLst>
                                        </p:cTn>
                                        <p:tgtEl>
                                          <p:spTgt spid="10"/>
                                        </p:tgtEl>
                                      </p:cBhvr>
                                      <p:to x="100000" y="90000"/>
                                    </p:animScale>
                                    <p:animScale>
                                      <p:cBhvr>
                                        <p:cTn id="52" dur="166" decel="50000">
                                          <p:stCondLst>
                                            <p:cond delay="1668"/>
                                          </p:stCondLst>
                                        </p:cTn>
                                        <p:tgtEl>
                                          <p:spTgt spid="10"/>
                                        </p:tgtEl>
                                      </p:cBhvr>
                                      <p:to x="100000" y="100000"/>
                                    </p:animScale>
                                    <p:animScale>
                                      <p:cBhvr>
                                        <p:cTn id="53" dur="26">
                                          <p:stCondLst>
                                            <p:cond delay="1808"/>
                                          </p:stCondLst>
                                        </p:cTn>
                                        <p:tgtEl>
                                          <p:spTgt spid="10"/>
                                        </p:tgtEl>
                                      </p:cBhvr>
                                      <p:to x="100000" y="95000"/>
                                    </p:animScale>
                                    <p:animScale>
                                      <p:cBhvr>
                                        <p:cTn id="5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FE0E2-5FCB-461E-8327-C4D06E82836A}"/>
              </a:ext>
            </a:extLst>
          </p:cNvPr>
          <p:cNvSpPr>
            <a:spLocks noGrp="1"/>
          </p:cNvSpPr>
          <p:nvPr>
            <p:ph type="title"/>
          </p:nvPr>
        </p:nvSpPr>
        <p:spPr>
          <a:xfrm>
            <a:off x="959643" y="246531"/>
            <a:ext cx="9905998" cy="1478570"/>
          </a:xfrm>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Metodología</a:t>
            </a:r>
            <a:r>
              <a:rPr lang="es-ES" b="1" i="1" dirty="0">
                <a:solidFill>
                  <a:schemeClr val="bg1"/>
                </a:solidFill>
                <a:highlight>
                  <a:srgbClr val="00FFFF"/>
                </a:highlight>
                <a:latin typeface="Arial" panose="020B0604020202020204" pitchFamily="34" charset="0"/>
                <a:cs typeface="Arial" panose="020B0604020202020204" pitchFamily="34" charset="0"/>
              </a:rPr>
              <a:t>: scrum</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graphicFrame>
        <p:nvGraphicFramePr>
          <p:cNvPr id="15" name="Diagram 14">
            <a:extLst>
              <a:ext uri="{FF2B5EF4-FFF2-40B4-BE49-F238E27FC236}">
                <a16:creationId xmlns:a16="http://schemas.microsoft.com/office/drawing/2014/main" id="{FED453B3-B4A9-E88E-FA98-6D15EA99060B}"/>
              </a:ext>
            </a:extLst>
          </p:cNvPr>
          <p:cNvGraphicFramePr/>
          <p:nvPr>
            <p:extLst>
              <p:ext uri="{D42A27DB-BD31-4B8C-83A1-F6EECF244321}">
                <p14:modId xmlns:p14="http://schemas.microsoft.com/office/powerpoint/2010/main" val="2858216905"/>
              </p:ext>
            </p:extLst>
          </p:nvPr>
        </p:nvGraphicFramePr>
        <p:xfrm>
          <a:off x="1" y="1122216"/>
          <a:ext cx="12081164" cy="5805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96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C02ED-6BA6-4BDC-A36F-BA3A9437FA99}"/>
              </a:ext>
            </a:extLst>
          </p:cNvPr>
          <p:cNvSpPr>
            <a:spLocks noGrp="1"/>
          </p:cNvSpPr>
          <p:nvPr>
            <p:ph type="title"/>
          </p:nvPr>
        </p:nvSpPr>
        <p:spPr/>
        <p:txBody>
          <a:bodyPr/>
          <a:lstStyle/>
          <a:p>
            <a:pPr algn="ctr"/>
            <a:r>
              <a:rPr lang="es-ES" b="1" dirty="0">
                <a:solidFill>
                  <a:schemeClr val="bg1"/>
                </a:solidFill>
                <a:highlight>
                  <a:srgbClr val="00FFFF"/>
                </a:highlight>
                <a:latin typeface="Arial" panose="020B0604020202020204" pitchFamily="34" charset="0"/>
                <a:cs typeface="Arial" panose="020B0604020202020204" pitchFamily="34" charset="0"/>
              </a:rPr>
              <a:t>Descripción</a:t>
            </a:r>
            <a:r>
              <a:rPr lang="es-ES" b="1" i="1" dirty="0">
                <a:solidFill>
                  <a:schemeClr val="bg1"/>
                </a:solidFill>
                <a:highlight>
                  <a:srgbClr val="00FFFF"/>
                </a:highlight>
                <a:latin typeface="Arial" panose="020B0604020202020204" pitchFamily="34" charset="0"/>
                <a:cs typeface="Arial" panose="020B0604020202020204" pitchFamily="34" charset="0"/>
              </a:rPr>
              <a:t> del proyecto</a:t>
            </a:r>
            <a:endParaRPr lang="es-419" b="1" i="1" dirty="0">
              <a:solidFill>
                <a:schemeClr val="bg1"/>
              </a:solidFill>
              <a:highlight>
                <a:srgbClr val="00FFFF"/>
              </a:highlight>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9AE3238-CB13-4A29-A10D-C2FCBC5732ED}"/>
              </a:ext>
            </a:extLst>
          </p:cNvPr>
          <p:cNvSpPr>
            <a:spLocks noGrp="1"/>
          </p:cNvSpPr>
          <p:nvPr>
            <p:ph idx="1"/>
          </p:nvPr>
        </p:nvSpPr>
        <p:spPr>
          <a:xfrm>
            <a:off x="1141413" y="1897063"/>
            <a:ext cx="10204448" cy="3833813"/>
          </a:xfrm>
        </p:spPr>
        <p:txBody>
          <a:bodyPr>
            <a:normAutofit/>
          </a:bodyPr>
          <a:lstStyle/>
          <a:p>
            <a:pPr marL="0" indent="0" algn="ctr">
              <a:buNone/>
            </a:pPr>
            <a:endParaRPr lang="es-ES" sz="2000" b="0" i="1" u="none" strike="noStrike" dirty="0">
              <a:solidFill>
                <a:srgbClr val="000000"/>
              </a:solidFill>
              <a:effectLst/>
              <a:latin typeface="Arial" panose="020B0604020202020204" pitchFamily="34" charset="0"/>
              <a:cs typeface="Arial" panose="020B0604020202020204" pitchFamily="34" charset="0"/>
            </a:endParaRPr>
          </a:p>
          <a:p>
            <a:pPr marL="0" indent="0" algn="just">
              <a:buNone/>
            </a:pPr>
            <a:r>
              <a:rPr lang="es-ES" sz="2000" b="0" u="none" strike="noStrike" dirty="0">
                <a:solidFill>
                  <a:srgbClr val="000000"/>
                </a:solidFill>
                <a:effectLst/>
                <a:latin typeface="Arial" panose="020B0604020202020204" pitchFamily="34" charset="0"/>
                <a:cs typeface="Arial" panose="020B0604020202020204" pitchFamily="34" charset="0"/>
              </a:rPr>
              <a:t>Desarrollar una aplicación de herramientas web para la gestión de la comercialización en pequeñas empresas, sobre la venta de portátiles y repuestos para las marcas Dell y Lenovo. Llevar el control de los productos que se comercializan en las pequeñas empresas y negocios locales, dado que siempre resulta muy dispendioso, pues muy comúnmente estas empresas pequeñas se crean desde el empirismo. Es por ello que se requiere crear una aplicación sencilla, la cual permita a pequeños empresarios sin experiencia, llevar el control de los productos que comercializa de una forma simple y eficaz.</a:t>
            </a:r>
            <a:endParaRPr lang="es-419"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47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integrantes – grupo 42g2</Template>
  <TotalTime>113</TotalTime>
  <Words>666</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Tw Cen MT</vt:lpstr>
      <vt:lpstr>Circuito</vt:lpstr>
      <vt:lpstr>Proyecto: MY_stocktalking </vt:lpstr>
      <vt:lpstr>PROBLEMA</vt:lpstr>
      <vt:lpstr>SOLUCIÓN</vt:lpstr>
      <vt:lpstr>Tecnologías usadas</vt:lpstr>
      <vt:lpstr>Ambiente de trabajo</vt:lpstr>
      <vt:lpstr>Informe retrospectiva</vt:lpstr>
      <vt:lpstr>Roles</vt:lpstr>
      <vt:lpstr>Metodología: scrum</vt:lpstr>
      <vt:lpstr>Descripción del proyecto</vt:lpstr>
      <vt:lpstr>Modelo de datos</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lpstr>Proyecto EN CONSTRUCCION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 – grupo 42g2</dc:title>
  <dc:creator>Harold Mosquera Alegria</dc:creator>
  <cp:lastModifiedBy>yolima Alejandra GUADIR</cp:lastModifiedBy>
  <cp:revision>9</cp:revision>
  <dcterms:created xsi:type="dcterms:W3CDTF">2022-09-27T03:51:18Z</dcterms:created>
  <dcterms:modified xsi:type="dcterms:W3CDTF">2022-09-27T13:43:39Z</dcterms:modified>
</cp:coreProperties>
</file>