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Lobaton" userId="9c13bcae803c2ce3" providerId="LiveId" clId="{56F4EF39-8F6C-44D2-8405-4A3CFFF6D399}"/>
    <pc:docChg chg="modSld">
      <pc:chgData name="Jorge Lobaton" userId="9c13bcae803c2ce3" providerId="LiveId" clId="{56F4EF39-8F6C-44D2-8405-4A3CFFF6D399}" dt="2023-09-12T20:31:20.956" v="4" actId="1035"/>
      <pc:docMkLst>
        <pc:docMk/>
      </pc:docMkLst>
      <pc:sldChg chg="modSp mod">
        <pc:chgData name="Jorge Lobaton" userId="9c13bcae803c2ce3" providerId="LiveId" clId="{56F4EF39-8F6C-44D2-8405-4A3CFFF6D399}" dt="2023-09-12T20:31:20.956" v="4" actId="1035"/>
        <pc:sldMkLst>
          <pc:docMk/>
          <pc:sldMk cId="38939731" sldId="256"/>
        </pc:sldMkLst>
        <pc:spChg chg="mod">
          <ac:chgData name="Jorge Lobaton" userId="9c13bcae803c2ce3" providerId="LiveId" clId="{56F4EF39-8F6C-44D2-8405-4A3CFFF6D399}" dt="2023-09-12T20:31:20.956" v="4" actId="1035"/>
          <ac:spMkLst>
            <pc:docMk/>
            <pc:sldMk cId="38939731" sldId="256"/>
            <ac:spMk id="7" creationId="{C52FC005-BDAA-1E6F-59FC-3B9475551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10C31-4259-B607-D9BB-31CC3173D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7CDE9-32C8-9C38-B244-1D3ECFDD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189F9-0208-219D-5ED2-331A1B1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7B442-6791-18AF-AC50-F4F8B1A9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DD81A-2CE5-96DC-9D6C-35FD8B4C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E3CA1-BE9A-DFD5-819B-6F7FE8D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126CC4-33BD-76CE-98BB-514D3BE4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36233-78CD-4651-60A2-55816E7E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92513-CCBA-65F8-EC58-D43F2216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AD9CC-9966-7CB8-39C8-BFF97CBC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0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0B6D12-37DA-CCF1-71E9-4A02E0B27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A2166-8E12-D55D-2EA8-6423718D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5F610-3BDD-AB19-9F4E-B5DF7F12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B492C-CB35-9146-69FC-CA863490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5B85C-9608-A478-63F1-EFED19B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4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A3D01-E2E3-95AD-F1ED-9D2F57B1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F96BA-DB50-526E-C02B-C04921B1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40A35-2195-8AB0-D4A7-97F1D47B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4E843-D71C-BDDE-7640-7492B3B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F226B-1FD5-FEE2-F4C3-D989AE74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A5E18-3ACD-BD35-DF08-222EE168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7EB3A-A77F-930B-E28C-F34674777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51F4F5-39BA-6F35-56FA-C28059A3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E4E6A-C039-CC2F-692A-581A2E57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A62C7E-4A64-4254-0330-D4BAFFD3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19082-3E66-32E0-2064-CA1343A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E5AE0-207E-3ACD-08A3-C229CE41C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38DE38-2FCD-B7C7-14A3-0C69C61D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65367-FB4D-26C2-2B8B-F969C85D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9A8AE3-AFDC-613B-6B37-7AC18BD8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3FE1FB-AB86-2FC7-71EF-02AB31EA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7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FD066-8931-5981-EE07-F87B051E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5D9D4-1B2C-5975-EFEA-070BE275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FCF33D-F614-2D46-34BC-3D257E02A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8DDDBB-C497-467C-FF82-706B7722C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68202B-0D63-83EB-3837-6F5280389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EE6E2-300B-01A1-9ABF-00E11E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CB08DB-2D01-77F0-C818-83FC0BA4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A83CE3-B652-DC28-7119-8CBB582D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174D-4C55-28CF-AA48-B8882B5D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EC6FC-ABB4-CFED-F626-AF62C366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76E715-7906-14B9-8783-67895A78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C04DB2-2A18-28AF-BC72-CC879D1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AF10E1-9B40-75AE-7D35-1843329E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DC3400-DE5D-0CAA-B962-B5C2B929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6A69D2-19D1-4029-A96F-37555063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CF53-D77D-81A5-E23B-8D41898D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24C93-3BFE-0BD4-AED4-37F621B1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C0AA5A-D0B3-7CDB-7114-61402489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CE75C-B989-EA8B-D60C-D26053D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7957DD-AC3E-C76D-AB3C-DE4BA46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3F0919-B6ED-DF76-6F5D-72CF43CB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52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D6D4-BAC8-15A2-B634-72499687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C65CD-C484-6218-8374-E0AE075EF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98DEDE-A320-986B-77BC-8E3072D0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C14078-CAD3-257E-3F35-C0D3247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83278-4339-A88C-DAC5-A8A43F23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4471B8-98AC-FC94-2C39-35AA7B46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7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CA8C7E-CC23-2853-ADA8-F7DEA45E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391F3-32FB-B32A-4043-F4C356D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88D0A-2663-D010-9952-41AB832EF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4001-0C23-49EE-B6DD-78996E2AE1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5E632-0D79-0D81-64C5-3FBD19A27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47319-BE07-18FF-C957-2A31BB4F9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5C0F-3EA5-4900-9B75-AC49B971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1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a sensível ao toque Tecnologia da informação Big data, others, texto,  outros, tecnologia da informação png | PNGWing">
            <a:extLst>
              <a:ext uri="{FF2B5EF4-FFF2-40B4-BE49-F238E27FC236}">
                <a16:creationId xmlns:a16="http://schemas.microsoft.com/office/drawing/2014/main" id="{505F4B78-9FEF-9433-67D2-1644721A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73" y="2798618"/>
            <a:ext cx="4972753" cy="27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2FC005-BDAA-1E6F-59FC-3B947555170A}"/>
              </a:ext>
            </a:extLst>
          </p:cNvPr>
          <p:cNvSpPr/>
          <p:nvPr/>
        </p:nvSpPr>
        <p:spPr>
          <a:xfrm>
            <a:off x="7079673" y="4685265"/>
            <a:ext cx="34497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9999"/>
                </a:solidFill>
                <a:latin typeface="Google Sans"/>
              </a:rPr>
              <a:t>Alê</a:t>
            </a:r>
            <a:r>
              <a:rPr lang="pt-BR" sz="54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Google Sans"/>
              </a:rPr>
              <a:t>    </a:t>
            </a:r>
            <a:r>
              <a:rPr lang="pt-BR" sz="5400" b="1" i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9999"/>
                </a:solidFill>
                <a:latin typeface="Google Sans"/>
              </a:rPr>
              <a:t>Lob</a:t>
            </a:r>
            <a:endParaRPr lang="pt-BR" sz="5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Lobaton</dc:creator>
  <cp:lastModifiedBy>Jorge Lobaton</cp:lastModifiedBy>
  <cp:revision>1</cp:revision>
  <dcterms:created xsi:type="dcterms:W3CDTF">2023-09-12T19:45:20Z</dcterms:created>
  <dcterms:modified xsi:type="dcterms:W3CDTF">2023-09-12T20:31:26Z</dcterms:modified>
</cp:coreProperties>
</file>