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68" r:id="rId3"/>
    <p:sldId id="262" r:id="rId4"/>
    <p:sldId id="263" r:id="rId5"/>
    <p:sldId id="271" r:id="rId6"/>
    <p:sldId id="257" r:id="rId7"/>
    <p:sldId id="258" r:id="rId8"/>
    <p:sldId id="261" r:id="rId9"/>
    <p:sldId id="259" r:id="rId10"/>
    <p:sldId id="260" r:id="rId11"/>
    <p:sldId id="272" r:id="rId12"/>
    <p:sldId id="264" r:id="rId13"/>
    <p:sldId id="270" r:id="rId14"/>
    <p:sldId id="273" r:id="rId15"/>
    <p:sldId id="266" r:id="rId16"/>
    <p:sldId id="267" r:id="rId17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C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9443F2-D668-493D-96EA-4363147A5B1C}" v="24" dt="2024-03-05T20:54:03.4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7168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32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8" d="100"/>
          <a:sy n="48" d="100"/>
        </p:scale>
        <p:origin x="2752" y="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jandra Molina" userId="270c9ed53b15771a" providerId="LiveId" clId="{1D9443F2-D668-493D-96EA-4363147A5B1C}"/>
    <pc:docChg chg="custSel addSld delSld modSld sldOrd">
      <pc:chgData name="Alejandra Molina" userId="270c9ed53b15771a" providerId="LiveId" clId="{1D9443F2-D668-493D-96EA-4363147A5B1C}" dt="2024-03-07T12:48:25.697" v="3921" actId="114"/>
      <pc:docMkLst>
        <pc:docMk/>
      </pc:docMkLst>
      <pc:sldChg chg="modSp mod">
        <pc:chgData name="Alejandra Molina" userId="270c9ed53b15771a" providerId="LiveId" clId="{1D9443F2-D668-493D-96EA-4363147A5B1C}" dt="2024-03-05T15:58:56.769" v="1" actId="20577"/>
        <pc:sldMkLst>
          <pc:docMk/>
          <pc:sldMk cId="4044822145" sldId="256"/>
        </pc:sldMkLst>
        <pc:spChg chg="mod">
          <ac:chgData name="Alejandra Molina" userId="270c9ed53b15771a" providerId="LiveId" clId="{1D9443F2-D668-493D-96EA-4363147A5B1C}" dt="2024-03-05T15:58:56.769" v="1" actId="20577"/>
          <ac:spMkLst>
            <pc:docMk/>
            <pc:sldMk cId="4044822145" sldId="256"/>
            <ac:spMk id="2" creationId="{B0DB4873-A0ED-FCAC-1B6B-33D28B015E27}"/>
          </ac:spMkLst>
        </pc:spChg>
      </pc:sldChg>
      <pc:sldChg chg="del">
        <pc:chgData name="Alejandra Molina" userId="270c9ed53b15771a" providerId="LiveId" clId="{1D9443F2-D668-493D-96EA-4363147A5B1C}" dt="2024-03-05T15:59:10.429" v="2" actId="47"/>
        <pc:sldMkLst>
          <pc:docMk/>
          <pc:sldMk cId="1427225873" sldId="257"/>
        </pc:sldMkLst>
      </pc:sldChg>
      <pc:sldChg chg="modSp new mod">
        <pc:chgData name="Alejandra Molina" userId="270c9ed53b15771a" providerId="LiveId" clId="{1D9443F2-D668-493D-96EA-4363147A5B1C}" dt="2024-03-05T20:02:20.991" v="832" actId="20577"/>
        <pc:sldMkLst>
          <pc:docMk/>
          <pc:sldMk cId="3501006527" sldId="257"/>
        </pc:sldMkLst>
        <pc:spChg chg="mod">
          <ac:chgData name="Alejandra Molina" userId="270c9ed53b15771a" providerId="LiveId" clId="{1D9443F2-D668-493D-96EA-4363147A5B1C}" dt="2024-03-05T19:50:47.404" v="10" actId="1076"/>
          <ac:spMkLst>
            <pc:docMk/>
            <pc:sldMk cId="3501006527" sldId="257"/>
            <ac:spMk id="2" creationId="{CEBED1F0-AEBC-B4E4-C09B-BCD6BA459186}"/>
          </ac:spMkLst>
        </pc:spChg>
        <pc:spChg chg="mod">
          <ac:chgData name="Alejandra Molina" userId="270c9ed53b15771a" providerId="LiveId" clId="{1D9443F2-D668-493D-96EA-4363147A5B1C}" dt="2024-03-05T20:02:20.991" v="832" actId="20577"/>
          <ac:spMkLst>
            <pc:docMk/>
            <pc:sldMk cId="3501006527" sldId="257"/>
            <ac:spMk id="3" creationId="{55A425AA-04D5-ACEB-D3A6-8D908631199F}"/>
          </ac:spMkLst>
        </pc:spChg>
      </pc:sldChg>
      <pc:sldChg chg="del">
        <pc:chgData name="Alejandra Molina" userId="270c9ed53b15771a" providerId="LiveId" clId="{1D9443F2-D668-493D-96EA-4363147A5B1C}" dt="2024-03-05T15:59:10.429" v="2" actId="47"/>
        <pc:sldMkLst>
          <pc:docMk/>
          <pc:sldMk cId="1355187346" sldId="258"/>
        </pc:sldMkLst>
      </pc:sldChg>
      <pc:sldChg chg="addSp delSp modSp new mod">
        <pc:chgData name="Alejandra Molina" userId="270c9ed53b15771a" providerId="LiveId" clId="{1D9443F2-D668-493D-96EA-4363147A5B1C}" dt="2024-03-05T20:11:05.202" v="837" actId="1076"/>
        <pc:sldMkLst>
          <pc:docMk/>
          <pc:sldMk cId="1478875850" sldId="258"/>
        </pc:sldMkLst>
        <pc:spChg chg="mod">
          <ac:chgData name="Alejandra Molina" userId="270c9ed53b15771a" providerId="LiveId" clId="{1D9443F2-D668-493D-96EA-4363147A5B1C}" dt="2024-03-05T20:11:01.772" v="835" actId="27636"/>
          <ac:spMkLst>
            <pc:docMk/>
            <pc:sldMk cId="1478875850" sldId="258"/>
            <ac:spMk id="2" creationId="{205844EE-D18A-085F-16CB-A21AA989B26B}"/>
          </ac:spMkLst>
        </pc:spChg>
        <pc:spChg chg="del mod">
          <ac:chgData name="Alejandra Molina" userId="270c9ed53b15771a" providerId="LiveId" clId="{1D9443F2-D668-493D-96EA-4363147A5B1C}" dt="2024-03-05T20:10:51.325" v="833" actId="22"/>
          <ac:spMkLst>
            <pc:docMk/>
            <pc:sldMk cId="1478875850" sldId="258"/>
            <ac:spMk id="3" creationId="{DCACE5F3-77C1-F3F7-964F-8215B21067AA}"/>
          </ac:spMkLst>
        </pc:spChg>
        <pc:picChg chg="add mod ord">
          <ac:chgData name="Alejandra Molina" userId="270c9ed53b15771a" providerId="LiveId" clId="{1D9443F2-D668-493D-96EA-4363147A5B1C}" dt="2024-03-05T20:11:05.202" v="837" actId="1076"/>
          <ac:picMkLst>
            <pc:docMk/>
            <pc:sldMk cId="1478875850" sldId="258"/>
            <ac:picMk id="7" creationId="{1F7ADA3A-F37A-A018-8F95-2935CBD9A1DF}"/>
          </ac:picMkLst>
        </pc:picChg>
      </pc:sldChg>
      <pc:sldChg chg="add del">
        <pc:chgData name="Alejandra Molina" userId="270c9ed53b15771a" providerId="LiveId" clId="{1D9443F2-D668-493D-96EA-4363147A5B1C}" dt="2024-03-05T19:55:44.079" v="454"/>
        <pc:sldMkLst>
          <pc:docMk/>
          <pc:sldMk cId="3558508491" sldId="258"/>
        </pc:sldMkLst>
      </pc:sldChg>
      <pc:sldChg chg="del">
        <pc:chgData name="Alejandra Molina" userId="270c9ed53b15771a" providerId="LiveId" clId="{1D9443F2-D668-493D-96EA-4363147A5B1C}" dt="2024-03-05T15:59:10.429" v="2" actId="47"/>
        <pc:sldMkLst>
          <pc:docMk/>
          <pc:sldMk cId="624911547" sldId="259"/>
        </pc:sldMkLst>
      </pc:sldChg>
      <pc:sldChg chg="addSp delSp modSp new mod">
        <pc:chgData name="Alejandra Molina" userId="270c9ed53b15771a" providerId="LiveId" clId="{1D9443F2-D668-493D-96EA-4363147A5B1C}" dt="2024-03-07T12:46:54.206" v="3870" actId="20577"/>
        <pc:sldMkLst>
          <pc:docMk/>
          <pc:sldMk cId="2375453415" sldId="259"/>
        </pc:sldMkLst>
        <pc:spChg chg="mod">
          <ac:chgData name="Alejandra Molina" userId="270c9ed53b15771a" providerId="LiveId" clId="{1D9443F2-D668-493D-96EA-4363147A5B1C}" dt="2024-03-05T20:30:21.970" v="1914" actId="20577"/>
          <ac:spMkLst>
            <pc:docMk/>
            <pc:sldMk cId="2375453415" sldId="259"/>
            <ac:spMk id="2" creationId="{873692C9-179F-23A7-5BAF-F3F0A10D73F9}"/>
          </ac:spMkLst>
        </pc:spChg>
        <pc:spChg chg="del">
          <ac:chgData name="Alejandra Molina" userId="270c9ed53b15771a" providerId="LiveId" clId="{1D9443F2-D668-493D-96EA-4363147A5B1C}" dt="2024-03-05T20:14:48.200" v="938" actId="478"/>
          <ac:spMkLst>
            <pc:docMk/>
            <pc:sldMk cId="2375453415" sldId="259"/>
            <ac:spMk id="3" creationId="{0CCAAAED-8674-D146-FE0B-C3A07C4F4832}"/>
          </ac:spMkLst>
        </pc:spChg>
        <pc:spChg chg="add mod">
          <ac:chgData name="Alejandra Molina" userId="270c9ed53b15771a" providerId="LiveId" clId="{1D9443F2-D668-493D-96EA-4363147A5B1C}" dt="2024-03-05T20:14:32.726" v="935" actId="13822"/>
          <ac:spMkLst>
            <pc:docMk/>
            <pc:sldMk cId="2375453415" sldId="259"/>
            <ac:spMk id="8" creationId="{E5FD75E6-DD6A-CD89-879D-FE08BD42D702}"/>
          </ac:spMkLst>
        </pc:spChg>
        <pc:spChg chg="add mod">
          <ac:chgData name="Alejandra Molina" userId="270c9ed53b15771a" providerId="LiveId" clId="{1D9443F2-D668-493D-96EA-4363147A5B1C}" dt="2024-03-07T12:46:54.206" v="3870" actId="20577"/>
          <ac:spMkLst>
            <pc:docMk/>
            <pc:sldMk cId="2375453415" sldId="259"/>
            <ac:spMk id="11" creationId="{535BDFEF-B403-3558-EEF7-40557B79D146}"/>
          </ac:spMkLst>
        </pc:spChg>
        <pc:spChg chg="add mod">
          <ac:chgData name="Alejandra Molina" userId="270c9ed53b15771a" providerId="LiveId" clId="{1D9443F2-D668-493D-96EA-4363147A5B1C}" dt="2024-03-05T20:17:25.233" v="1231" actId="207"/>
          <ac:spMkLst>
            <pc:docMk/>
            <pc:sldMk cId="2375453415" sldId="259"/>
            <ac:spMk id="14" creationId="{F8C678D4-03A1-7B55-2F5E-2AB43FEE7960}"/>
          </ac:spMkLst>
        </pc:spChg>
        <pc:spChg chg="add mod">
          <ac:chgData name="Alejandra Molina" userId="270c9ed53b15771a" providerId="LiveId" clId="{1D9443F2-D668-493D-96EA-4363147A5B1C}" dt="2024-03-05T20:17:40.602" v="1237" actId="1035"/>
          <ac:spMkLst>
            <pc:docMk/>
            <pc:sldMk cId="2375453415" sldId="259"/>
            <ac:spMk id="15" creationId="{F7016384-B5E1-FB3E-85D2-B49AB6FF2830}"/>
          </ac:spMkLst>
        </pc:spChg>
        <pc:spChg chg="add mod">
          <ac:chgData name="Alejandra Molina" userId="270c9ed53b15771a" providerId="LiveId" clId="{1D9443F2-D668-493D-96EA-4363147A5B1C}" dt="2024-03-05T20:23:54.231" v="1694" actId="1076"/>
          <ac:spMkLst>
            <pc:docMk/>
            <pc:sldMk cId="2375453415" sldId="259"/>
            <ac:spMk id="16" creationId="{F7BA3189-B2D6-C1F5-E04E-5929446F7E76}"/>
          </ac:spMkLst>
        </pc:spChg>
        <pc:spChg chg="add mod">
          <ac:chgData name="Alejandra Molina" userId="270c9ed53b15771a" providerId="LiveId" clId="{1D9443F2-D668-493D-96EA-4363147A5B1C}" dt="2024-03-05T20:19:37.208" v="1412" actId="14100"/>
          <ac:spMkLst>
            <pc:docMk/>
            <pc:sldMk cId="2375453415" sldId="259"/>
            <ac:spMk id="17" creationId="{488BF4C6-2642-9837-8A58-B6A9A77D0805}"/>
          </ac:spMkLst>
        </pc:spChg>
        <pc:spChg chg="add mod">
          <ac:chgData name="Alejandra Molina" userId="270c9ed53b15771a" providerId="LiveId" clId="{1D9443F2-D668-493D-96EA-4363147A5B1C}" dt="2024-03-05T20:25:21.728" v="1723" actId="6549"/>
          <ac:spMkLst>
            <pc:docMk/>
            <pc:sldMk cId="2375453415" sldId="259"/>
            <ac:spMk id="20" creationId="{3D6D1BDA-EF3A-18C9-2620-B52C5D677679}"/>
          </ac:spMkLst>
        </pc:spChg>
        <pc:spChg chg="add mod">
          <ac:chgData name="Alejandra Molina" userId="270c9ed53b15771a" providerId="LiveId" clId="{1D9443F2-D668-493D-96EA-4363147A5B1C}" dt="2024-03-05T20:23:58.335" v="1696" actId="1076"/>
          <ac:spMkLst>
            <pc:docMk/>
            <pc:sldMk cId="2375453415" sldId="259"/>
            <ac:spMk id="24" creationId="{0324BED3-FC7D-D9C1-DCE0-AAB075CBF262}"/>
          </ac:spMkLst>
        </pc:spChg>
        <pc:spChg chg="add mod">
          <ac:chgData name="Alejandra Molina" userId="270c9ed53b15771a" providerId="LiveId" clId="{1D9443F2-D668-493D-96EA-4363147A5B1C}" dt="2024-03-05T20:22:52.376" v="1596" actId="207"/>
          <ac:spMkLst>
            <pc:docMk/>
            <pc:sldMk cId="2375453415" sldId="259"/>
            <ac:spMk id="25" creationId="{9521AED0-F411-D13B-C059-432E97CDBE5F}"/>
          </ac:spMkLst>
        </pc:spChg>
        <pc:spChg chg="add del">
          <ac:chgData name="Alejandra Molina" userId="270c9ed53b15771a" providerId="LiveId" clId="{1D9443F2-D668-493D-96EA-4363147A5B1C}" dt="2024-03-05T20:23:22.594" v="1600" actId="478"/>
          <ac:spMkLst>
            <pc:docMk/>
            <pc:sldMk cId="2375453415" sldId="259"/>
            <ac:spMk id="28" creationId="{67CC3456-09D4-D060-D7E6-5EFCF0A46060}"/>
          </ac:spMkLst>
        </pc:spChg>
        <pc:spChg chg="add mod">
          <ac:chgData name="Alejandra Molina" userId="270c9ed53b15771a" providerId="LiveId" clId="{1D9443F2-D668-493D-96EA-4363147A5B1C}" dt="2024-03-05T20:24:27.761" v="1700" actId="1582"/>
          <ac:spMkLst>
            <pc:docMk/>
            <pc:sldMk cId="2375453415" sldId="259"/>
            <ac:spMk id="29" creationId="{5CDB591D-DD0C-D1A3-FF13-82020EB1BA0D}"/>
          </ac:spMkLst>
        </pc:spChg>
        <pc:spChg chg="add mod">
          <ac:chgData name="Alejandra Molina" userId="270c9ed53b15771a" providerId="LiveId" clId="{1D9443F2-D668-493D-96EA-4363147A5B1C}" dt="2024-03-05T20:24:59.129" v="1708" actId="207"/>
          <ac:spMkLst>
            <pc:docMk/>
            <pc:sldMk cId="2375453415" sldId="259"/>
            <ac:spMk id="36" creationId="{D2FC99A5-64C0-D5E5-1FD0-CA89CD2BCDE8}"/>
          </ac:spMkLst>
        </pc:spChg>
        <pc:picChg chg="add mod">
          <ac:chgData name="Alejandra Molina" userId="270c9ed53b15771a" providerId="LiveId" clId="{1D9443F2-D668-493D-96EA-4363147A5B1C}" dt="2024-03-05T20:13:52.469" v="870" actId="1076"/>
          <ac:picMkLst>
            <pc:docMk/>
            <pc:sldMk cId="2375453415" sldId="259"/>
            <ac:picMk id="7" creationId="{B1F5FEDE-2240-E991-C9CA-0D3187679C55}"/>
          </ac:picMkLst>
        </pc:picChg>
        <pc:cxnChg chg="add mod">
          <ac:chgData name="Alejandra Molina" userId="270c9ed53b15771a" providerId="LiveId" clId="{1D9443F2-D668-493D-96EA-4363147A5B1C}" dt="2024-03-07T12:45:49.456" v="3854" actId="1038"/>
          <ac:cxnSpMkLst>
            <pc:docMk/>
            <pc:sldMk cId="2375453415" sldId="259"/>
            <ac:cxnSpMk id="6" creationId="{75C19A3F-3720-244B-4C0A-1EB7BDC9BEB3}"/>
          </ac:cxnSpMkLst>
        </pc:cxnChg>
        <pc:cxnChg chg="add mod">
          <ac:chgData name="Alejandra Molina" userId="270c9ed53b15771a" providerId="LiveId" clId="{1D9443F2-D668-493D-96EA-4363147A5B1C}" dt="2024-03-05T20:14:40.948" v="937" actId="13822"/>
          <ac:cxnSpMkLst>
            <pc:docMk/>
            <pc:sldMk cId="2375453415" sldId="259"/>
            <ac:cxnSpMk id="10" creationId="{103F28F6-F5FB-E52F-605A-7152B860F440}"/>
          </ac:cxnSpMkLst>
        </pc:cxnChg>
        <pc:cxnChg chg="add del">
          <ac:chgData name="Alejandra Molina" userId="270c9ed53b15771a" providerId="LiveId" clId="{1D9443F2-D668-493D-96EA-4363147A5B1C}" dt="2024-03-05T20:17:11.584" v="1228" actId="478"/>
          <ac:cxnSpMkLst>
            <pc:docMk/>
            <pc:sldMk cId="2375453415" sldId="259"/>
            <ac:cxnSpMk id="13" creationId="{AE628A0E-5679-EB7B-5C71-A5C4141FC0A0}"/>
          </ac:cxnSpMkLst>
        </pc:cxnChg>
        <pc:cxnChg chg="add mod">
          <ac:chgData name="Alejandra Molina" userId="270c9ed53b15771a" providerId="LiveId" clId="{1D9443F2-D668-493D-96EA-4363147A5B1C}" dt="2024-03-05T20:23:56.369" v="1695" actId="14100"/>
          <ac:cxnSpMkLst>
            <pc:docMk/>
            <pc:sldMk cId="2375453415" sldId="259"/>
            <ac:cxnSpMk id="19" creationId="{9D76B825-0274-D05E-76D2-E9343BE22D03}"/>
          </ac:cxnSpMkLst>
        </pc:cxnChg>
        <pc:cxnChg chg="add del mod">
          <ac:chgData name="Alejandra Molina" userId="270c9ed53b15771a" providerId="LiveId" clId="{1D9443F2-D668-493D-96EA-4363147A5B1C}" dt="2024-03-05T20:21:50.695" v="1513" actId="478"/>
          <ac:cxnSpMkLst>
            <pc:docMk/>
            <pc:sldMk cId="2375453415" sldId="259"/>
            <ac:cxnSpMk id="22" creationId="{A78CA005-D9B3-4D2A-0F8E-89A446363BC4}"/>
          </ac:cxnSpMkLst>
        </pc:cxnChg>
        <pc:cxnChg chg="add mod">
          <ac:chgData name="Alejandra Molina" userId="270c9ed53b15771a" providerId="LiveId" clId="{1D9443F2-D668-493D-96EA-4363147A5B1C}" dt="2024-03-05T20:24:01.655" v="1697" actId="1076"/>
          <ac:cxnSpMkLst>
            <pc:docMk/>
            <pc:sldMk cId="2375453415" sldId="259"/>
            <ac:cxnSpMk id="27" creationId="{9CB06CE8-3EE6-8DA6-35D8-87FC5DD6E622}"/>
          </ac:cxnSpMkLst>
        </pc:cxnChg>
        <pc:cxnChg chg="add mod">
          <ac:chgData name="Alejandra Molina" userId="270c9ed53b15771a" providerId="LiveId" clId="{1D9443F2-D668-493D-96EA-4363147A5B1C}" dt="2024-03-05T20:24:38.888" v="1702" actId="208"/>
          <ac:cxnSpMkLst>
            <pc:docMk/>
            <pc:sldMk cId="2375453415" sldId="259"/>
            <ac:cxnSpMk id="32" creationId="{3235EA4B-CB4B-4068-AF81-1FF602672421}"/>
          </ac:cxnSpMkLst>
        </pc:cxnChg>
        <pc:cxnChg chg="add mod">
          <ac:chgData name="Alejandra Molina" userId="270c9ed53b15771a" providerId="LiveId" clId="{1D9443F2-D668-493D-96EA-4363147A5B1C}" dt="2024-03-05T20:24:51.118" v="1705" actId="14100"/>
          <ac:cxnSpMkLst>
            <pc:docMk/>
            <pc:sldMk cId="2375453415" sldId="259"/>
            <ac:cxnSpMk id="34" creationId="{DBB60922-3E80-1C84-D2F2-E8AA540016CF}"/>
          </ac:cxnSpMkLst>
        </pc:cxnChg>
      </pc:sldChg>
      <pc:sldChg chg="addSp delSp modSp new mod ord">
        <pc:chgData name="Alejandra Molina" userId="270c9ed53b15771a" providerId="LiveId" clId="{1D9443F2-D668-493D-96EA-4363147A5B1C}" dt="2024-03-07T12:48:25.697" v="3921" actId="114"/>
        <pc:sldMkLst>
          <pc:docMk/>
          <pc:sldMk cId="1861621909" sldId="260"/>
        </pc:sldMkLst>
        <pc:spChg chg="mod">
          <ac:chgData name="Alejandra Molina" userId="270c9ed53b15771a" providerId="LiveId" clId="{1D9443F2-D668-493D-96EA-4363147A5B1C}" dt="2024-03-05T20:26:21.279" v="1817" actId="20577"/>
          <ac:spMkLst>
            <pc:docMk/>
            <pc:sldMk cId="1861621909" sldId="260"/>
            <ac:spMk id="2" creationId="{8B5EF010-EFCA-CEC2-5CCA-2BE5C0F94F90}"/>
          </ac:spMkLst>
        </pc:spChg>
        <pc:spChg chg="del">
          <ac:chgData name="Alejandra Molina" userId="270c9ed53b15771a" providerId="LiveId" clId="{1D9443F2-D668-493D-96EA-4363147A5B1C}" dt="2024-03-05T20:28:41.600" v="1822" actId="22"/>
          <ac:spMkLst>
            <pc:docMk/>
            <pc:sldMk cId="1861621909" sldId="260"/>
            <ac:spMk id="3" creationId="{AB7EDAD0-6C55-42C3-E3FE-D5AA31525722}"/>
          </ac:spMkLst>
        </pc:spChg>
        <pc:spChg chg="add del mod">
          <ac:chgData name="Alejandra Molina" userId="270c9ed53b15771a" providerId="LiveId" clId="{1D9443F2-D668-493D-96EA-4363147A5B1C}" dt="2024-03-05T20:33:43.891" v="2248" actId="478"/>
          <ac:spMkLst>
            <pc:docMk/>
            <pc:sldMk cId="1861621909" sldId="260"/>
            <ac:spMk id="12" creationId="{1098091B-8D1E-6310-6EF3-9B3A590CC582}"/>
          </ac:spMkLst>
        </pc:spChg>
        <pc:spChg chg="add mod">
          <ac:chgData name="Alejandra Molina" userId="270c9ed53b15771a" providerId="LiveId" clId="{1D9443F2-D668-493D-96EA-4363147A5B1C}" dt="2024-03-07T12:47:43.121" v="3880" actId="114"/>
          <ac:spMkLst>
            <pc:docMk/>
            <pc:sldMk cId="1861621909" sldId="260"/>
            <ac:spMk id="13" creationId="{C1BD628B-048E-ADA1-67EE-237CB3BAEE86}"/>
          </ac:spMkLst>
        </pc:spChg>
        <pc:spChg chg="add mod">
          <ac:chgData name="Alejandra Molina" userId="270c9ed53b15771a" providerId="LiveId" clId="{1D9443F2-D668-493D-96EA-4363147A5B1C}" dt="2024-03-07T12:48:25.697" v="3921" actId="114"/>
          <ac:spMkLst>
            <pc:docMk/>
            <pc:sldMk cId="1861621909" sldId="260"/>
            <ac:spMk id="14" creationId="{5C755195-5A41-0FC4-B4ED-0A402765D7E4}"/>
          </ac:spMkLst>
        </pc:spChg>
        <pc:spChg chg="add del mod">
          <ac:chgData name="Alejandra Molina" userId="270c9ed53b15771a" providerId="LiveId" clId="{1D9443F2-D668-493D-96EA-4363147A5B1C}" dt="2024-03-05T20:36:32.864" v="2566" actId="478"/>
          <ac:spMkLst>
            <pc:docMk/>
            <pc:sldMk cId="1861621909" sldId="260"/>
            <ac:spMk id="15" creationId="{B57ACDD2-23A3-35EA-3CBD-B29ACD8D98DF}"/>
          </ac:spMkLst>
        </pc:spChg>
        <pc:spChg chg="add mod">
          <ac:chgData name="Alejandra Molina" userId="270c9ed53b15771a" providerId="LiveId" clId="{1D9443F2-D668-493D-96EA-4363147A5B1C}" dt="2024-03-05T20:36:50.047" v="2572" actId="207"/>
          <ac:spMkLst>
            <pc:docMk/>
            <pc:sldMk cId="1861621909" sldId="260"/>
            <ac:spMk id="16" creationId="{CE2ED173-9703-25F4-E50A-17E51A72C0AB}"/>
          </ac:spMkLst>
        </pc:spChg>
        <pc:spChg chg="add mod">
          <ac:chgData name="Alejandra Molina" userId="270c9ed53b15771a" providerId="LiveId" clId="{1D9443F2-D668-493D-96EA-4363147A5B1C}" dt="2024-03-07T12:47:37.674" v="3879" actId="1035"/>
          <ac:spMkLst>
            <pc:docMk/>
            <pc:sldMk cId="1861621909" sldId="260"/>
            <ac:spMk id="17" creationId="{10E7CD07-6950-41AC-0A52-1B8D107233FC}"/>
          </ac:spMkLst>
        </pc:spChg>
        <pc:spChg chg="add mod">
          <ac:chgData name="Alejandra Molina" userId="270c9ed53b15771a" providerId="LiveId" clId="{1D9443F2-D668-493D-96EA-4363147A5B1C}" dt="2024-03-07T12:47:37.674" v="3879" actId="1035"/>
          <ac:spMkLst>
            <pc:docMk/>
            <pc:sldMk cId="1861621909" sldId="260"/>
            <ac:spMk id="18" creationId="{2EDE0364-8D04-9D84-D17B-B62833F2050F}"/>
          </ac:spMkLst>
        </pc:spChg>
        <pc:picChg chg="add mod">
          <ac:chgData name="Alejandra Molina" userId="270c9ed53b15771a" providerId="LiveId" clId="{1D9443F2-D668-493D-96EA-4363147A5B1C}" dt="2024-03-05T20:35:42.965" v="2485" actId="1076"/>
          <ac:picMkLst>
            <pc:docMk/>
            <pc:sldMk cId="1861621909" sldId="260"/>
            <ac:picMk id="7" creationId="{6989430E-EF85-C3B6-1EEC-78F7FDB75225}"/>
          </ac:picMkLst>
        </pc:picChg>
        <pc:picChg chg="add del mod">
          <ac:chgData name="Alejandra Molina" userId="270c9ed53b15771a" providerId="LiveId" clId="{1D9443F2-D668-493D-96EA-4363147A5B1C}" dt="2024-03-05T20:32:12.850" v="1967" actId="478"/>
          <ac:picMkLst>
            <pc:docMk/>
            <pc:sldMk cId="1861621909" sldId="260"/>
            <ac:picMk id="9" creationId="{7F181CB6-20BE-EC52-3C2F-BCAFB09FF675}"/>
          </ac:picMkLst>
        </pc:picChg>
        <pc:picChg chg="add mod ord">
          <ac:chgData name="Alejandra Molina" userId="270c9ed53b15771a" providerId="LiveId" clId="{1D9443F2-D668-493D-96EA-4363147A5B1C}" dt="2024-03-07T12:47:37.674" v="3879" actId="1035"/>
          <ac:picMkLst>
            <pc:docMk/>
            <pc:sldMk cId="1861621909" sldId="260"/>
            <ac:picMk id="11" creationId="{3298E13C-C922-750F-47B7-09A80F3F8699}"/>
          </ac:picMkLst>
        </pc:picChg>
      </pc:sldChg>
      <pc:sldChg chg="del">
        <pc:chgData name="Alejandra Molina" userId="270c9ed53b15771a" providerId="LiveId" clId="{1D9443F2-D668-493D-96EA-4363147A5B1C}" dt="2024-03-05T15:59:10.429" v="2" actId="47"/>
        <pc:sldMkLst>
          <pc:docMk/>
          <pc:sldMk cId="202732286" sldId="261"/>
        </pc:sldMkLst>
      </pc:sldChg>
      <pc:sldChg chg="addSp delSp modSp new mod">
        <pc:chgData name="Alejandra Molina" userId="270c9ed53b15771a" providerId="LiveId" clId="{1D9443F2-D668-493D-96EA-4363147A5B1C}" dt="2024-03-05T20:39:42.615" v="2643" actId="14100"/>
        <pc:sldMkLst>
          <pc:docMk/>
          <pc:sldMk cId="3593770444" sldId="261"/>
        </pc:sldMkLst>
        <pc:spChg chg="mod">
          <ac:chgData name="Alejandra Molina" userId="270c9ed53b15771a" providerId="LiveId" clId="{1D9443F2-D668-493D-96EA-4363147A5B1C}" dt="2024-03-05T20:31:55.526" v="1963" actId="20577"/>
          <ac:spMkLst>
            <pc:docMk/>
            <pc:sldMk cId="3593770444" sldId="261"/>
            <ac:spMk id="2" creationId="{A1FC99A7-CF21-C78A-671F-51BA89837F77}"/>
          </ac:spMkLst>
        </pc:spChg>
        <pc:spChg chg="del">
          <ac:chgData name="Alejandra Molina" userId="270c9ed53b15771a" providerId="LiveId" clId="{1D9443F2-D668-493D-96EA-4363147A5B1C}" dt="2024-03-05T20:31:29.821" v="1940" actId="22"/>
          <ac:spMkLst>
            <pc:docMk/>
            <pc:sldMk cId="3593770444" sldId="261"/>
            <ac:spMk id="3" creationId="{73EAAE8F-A17C-C306-1748-ECB0DD1DBD37}"/>
          </ac:spMkLst>
        </pc:spChg>
        <pc:spChg chg="add mod">
          <ac:chgData name="Alejandra Molina" userId="270c9ed53b15771a" providerId="LiveId" clId="{1D9443F2-D668-493D-96EA-4363147A5B1C}" dt="2024-03-05T20:38:21.705" v="2608" actId="20577"/>
          <ac:spMkLst>
            <pc:docMk/>
            <pc:sldMk cId="3593770444" sldId="261"/>
            <ac:spMk id="10" creationId="{064B3410-C618-87B7-F8B3-117865D22077}"/>
          </ac:spMkLst>
        </pc:spChg>
        <pc:spChg chg="add mod">
          <ac:chgData name="Alejandra Molina" userId="270c9ed53b15771a" providerId="LiveId" clId="{1D9443F2-D668-493D-96EA-4363147A5B1C}" dt="2024-03-05T20:38:32.091" v="2616" actId="20577"/>
          <ac:spMkLst>
            <pc:docMk/>
            <pc:sldMk cId="3593770444" sldId="261"/>
            <ac:spMk id="11" creationId="{F88D6367-D788-1517-EFBB-68C238C37EA7}"/>
          </ac:spMkLst>
        </pc:spChg>
        <pc:spChg chg="add mod">
          <ac:chgData name="Alejandra Molina" userId="270c9ed53b15771a" providerId="LiveId" clId="{1D9443F2-D668-493D-96EA-4363147A5B1C}" dt="2024-03-05T20:38:58.406" v="2635" actId="20577"/>
          <ac:spMkLst>
            <pc:docMk/>
            <pc:sldMk cId="3593770444" sldId="261"/>
            <ac:spMk id="12" creationId="{C4F35308-30BA-BAC6-60E3-C880E8539A5D}"/>
          </ac:spMkLst>
        </pc:spChg>
        <pc:spChg chg="add mod">
          <ac:chgData name="Alejandra Molina" userId="270c9ed53b15771a" providerId="LiveId" clId="{1D9443F2-D668-493D-96EA-4363147A5B1C}" dt="2024-03-05T20:39:17.568" v="2639" actId="1582"/>
          <ac:spMkLst>
            <pc:docMk/>
            <pc:sldMk cId="3593770444" sldId="261"/>
            <ac:spMk id="13" creationId="{54C67412-5B5F-05EB-FDCC-4BC086F5B161}"/>
          </ac:spMkLst>
        </pc:spChg>
        <pc:spChg chg="add mod">
          <ac:chgData name="Alejandra Molina" userId="270c9ed53b15771a" providerId="LiveId" clId="{1D9443F2-D668-493D-96EA-4363147A5B1C}" dt="2024-03-05T20:39:42.615" v="2643" actId="14100"/>
          <ac:spMkLst>
            <pc:docMk/>
            <pc:sldMk cId="3593770444" sldId="261"/>
            <ac:spMk id="14" creationId="{6E3730C5-3099-5857-7C23-921BB56F428B}"/>
          </ac:spMkLst>
        </pc:spChg>
        <pc:picChg chg="add mod ord">
          <ac:chgData name="Alejandra Molina" userId="270c9ed53b15771a" providerId="LiveId" clId="{1D9443F2-D668-493D-96EA-4363147A5B1C}" dt="2024-03-05T20:37:52.630" v="2581" actId="1076"/>
          <ac:picMkLst>
            <pc:docMk/>
            <pc:sldMk cId="3593770444" sldId="261"/>
            <ac:picMk id="7" creationId="{B7441D6C-86A8-F980-04E0-A618227AC95F}"/>
          </ac:picMkLst>
        </pc:picChg>
        <pc:picChg chg="add mod">
          <ac:chgData name="Alejandra Molina" userId="270c9ed53b15771a" providerId="LiveId" clId="{1D9443F2-D668-493D-96EA-4363147A5B1C}" dt="2024-03-05T20:38:09.342" v="2585" actId="1076"/>
          <ac:picMkLst>
            <pc:docMk/>
            <pc:sldMk cId="3593770444" sldId="261"/>
            <ac:picMk id="8" creationId="{C89A275F-971D-4AD1-3C06-F034D98F1E9B}"/>
          </ac:picMkLst>
        </pc:picChg>
        <pc:picChg chg="add mod">
          <ac:chgData name="Alejandra Molina" userId="270c9ed53b15771a" providerId="LiveId" clId="{1D9443F2-D668-493D-96EA-4363147A5B1C}" dt="2024-03-05T20:38:08.028" v="2584" actId="1076"/>
          <ac:picMkLst>
            <pc:docMk/>
            <pc:sldMk cId="3593770444" sldId="261"/>
            <ac:picMk id="9" creationId="{67C37FA3-8C6D-D1F3-8CB8-0FDB7DE47459}"/>
          </ac:picMkLst>
        </pc:picChg>
      </pc:sldChg>
      <pc:sldChg chg="del">
        <pc:chgData name="Alejandra Molina" userId="270c9ed53b15771a" providerId="LiveId" clId="{1D9443F2-D668-493D-96EA-4363147A5B1C}" dt="2024-03-05T15:59:10.429" v="2" actId="47"/>
        <pc:sldMkLst>
          <pc:docMk/>
          <pc:sldMk cId="136713089" sldId="262"/>
        </pc:sldMkLst>
      </pc:sldChg>
      <pc:sldChg chg="addSp delSp modSp new mod">
        <pc:chgData name="Alejandra Molina" userId="270c9ed53b15771a" providerId="LiveId" clId="{1D9443F2-D668-493D-96EA-4363147A5B1C}" dt="2024-03-05T20:47:33.489" v="3002" actId="114"/>
        <pc:sldMkLst>
          <pc:docMk/>
          <pc:sldMk cId="3585066120" sldId="262"/>
        </pc:sldMkLst>
        <pc:spChg chg="mod">
          <ac:chgData name="Alejandra Molina" userId="270c9ed53b15771a" providerId="LiveId" clId="{1D9443F2-D668-493D-96EA-4363147A5B1C}" dt="2024-03-05T20:47:33.489" v="3002" actId="114"/>
          <ac:spMkLst>
            <pc:docMk/>
            <pc:sldMk cId="3585066120" sldId="262"/>
            <ac:spMk id="2" creationId="{A0E6B4C8-8891-EBA2-C6CD-8FC8062EBCF9}"/>
          </ac:spMkLst>
        </pc:spChg>
        <pc:spChg chg="del">
          <ac:chgData name="Alejandra Molina" userId="270c9ed53b15771a" providerId="LiveId" clId="{1D9443F2-D668-493D-96EA-4363147A5B1C}" dt="2024-03-05T20:43:53.847" v="2696" actId="22"/>
          <ac:spMkLst>
            <pc:docMk/>
            <pc:sldMk cId="3585066120" sldId="262"/>
            <ac:spMk id="3" creationId="{F736C0FD-BC90-F954-A39B-BF6B624F1F9A}"/>
          </ac:spMkLst>
        </pc:spChg>
        <pc:spChg chg="add mod">
          <ac:chgData name="Alejandra Molina" userId="270c9ed53b15771a" providerId="LiveId" clId="{1D9443F2-D668-493D-96EA-4363147A5B1C}" dt="2024-03-05T20:44:15.453" v="2700" actId="207"/>
          <ac:spMkLst>
            <pc:docMk/>
            <pc:sldMk cId="3585066120" sldId="262"/>
            <ac:spMk id="8" creationId="{DCCDC9DA-6A8E-EB19-4649-22512A895C73}"/>
          </ac:spMkLst>
        </pc:spChg>
        <pc:spChg chg="add mod">
          <ac:chgData name="Alejandra Molina" userId="270c9ed53b15771a" providerId="LiveId" clId="{1D9443F2-D668-493D-96EA-4363147A5B1C}" dt="2024-03-05T20:45:02.918" v="2790" actId="1076"/>
          <ac:spMkLst>
            <pc:docMk/>
            <pc:sldMk cId="3585066120" sldId="262"/>
            <ac:spMk id="9" creationId="{F882DA25-56BD-BB44-C967-23B6872528E1}"/>
          </ac:spMkLst>
        </pc:spChg>
        <pc:spChg chg="add mod">
          <ac:chgData name="Alejandra Molina" userId="270c9ed53b15771a" providerId="LiveId" clId="{1D9443F2-D668-493D-96EA-4363147A5B1C}" dt="2024-03-05T20:46:15.920" v="2953" actId="1582"/>
          <ac:spMkLst>
            <pc:docMk/>
            <pc:sldMk cId="3585066120" sldId="262"/>
            <ac:spMk id="12" creationId="{4FD7149A-EBD5-BE94-C831-4DB94FF5E1CA}"/>
          </ac:spMkLst>
        </pc:spChg>
        <pc:picChg chg="add mod ord">
          <ac:chgData name="Alejandra Molina" userId="270c9ed53b15771a" providerId="LiveId" clId="{1D9443F2-D668-493D-96EA-4363147A5B1C}" dt="2024-03-05T20:43:56.461" v="2697" actId="1076"/>
          <ac:picMkLst>
            <pc:docMk/>
            <pc:sldMk cId="3585066120" sldId="262"/>
            <ac:picMk id="7" creationId="{DE9E11D6-BD32-F092-12DD-9AD9D82886C0}"/>
          </ac:picMkLst>
        </pc:picChg>
        <pc:cxnChg chg="add mod">
          <ac:chgData name="Alejandra Molina" userId="270c9ed53b15771a" providerId="LiveId" clId="{1D9443F2-D668-493D-96EA-4363147A5B1C}" dt="2024-03-05T20:45:11.415" v="2792" actId="13822"/>
          <ac:cxnSpMkLst>
            <pc:docMk/>
            <pc:sldMk cId="3585066120" sldId="262"/>
            <ac:cxnSpMk id="11" creationId="{350E0071-F84B-B7BE-41F5-0A41085DFBF4}"/>
          </ac:cxnSpMkLst>
        </pc:cxnChg>
        <pc:cxnChg chg="add mod">
          <ac:chgData name="Alejandra Molina" userId="270c9ed53b15771a" providerId="LiveId" clId="{1D9443F2-D668-493D-96EA-4363147A5B1C}" dt="2024-03-05T20:46:27.760" v="2955" actId="13822"/>
          <ac:cxnSpMkLst>
            <pc:docMk/>
            <pc:sldMk cId="3585066120" sldId="262"/>
            <ac:cxnSpMk id="14" creationId="{17C33F4E-73C9-B4FC-3EFD-9C049E84E02F}"/>
          </ac:cxnSpMkLst>
        </pc:cxnChg>
      </pc:sldChg>
      <pc:sldChg chg="add del">
        <pc:chgData name="Alejandra Molina" userId="270c9ed53b15771a" providerId="LiveId" clId="{1D9443F2-D668-493D-96EA-4363147A5B1C}" dt="2024-03-05T20:40:21.419" v="2644" actId="47"/>
        <pc:sldMkLst>
          <pc:docMk/>
          <pc:sldMk cId="3994011724" sldId="262"/>
        </pc:sldMkLst>
      </pc:sldChg>
      <pc:sldChg chg="addSp modSp new mod">
        <pc:chgData name="Alejandra Molina" userId="270c9ed53b15771a" providerId="LiveId" clId="{1D9443F2-D668-493D-96EA-4363147A5B1C}" dt="2024-03-05T20:56:37.694" v="3706" actId="20577"/>
        <pc:sldMkLst>
          <pc:docMk/>
          <pc:sldMk cId="2329217697" sldId="263"/>
        </pc:sldMkLst>
        <pc:spChg chg="mod">
          <ac:chgData name="Alejandra Molina" userId="270c9ed53b15771a" providerId="LiveId" clId="{1D9443F2-D668-493D-96EA-4363147A5B1C}" dt="2024-03-05T20:51:11.085" v="3100" actId="1076"/>
          <ac:spMkLst>
            <pc:docMk/>
            <pc:sldMk cId="2329217697" sldId="263"/>
            <ac:spMk id="2" creationId="{CFC67B95-2658-259D-9340-CE9BBBF0473F}"/>
          </ac:spMkLst>
        </pc:spChg>
        <pc:spChg chg="mod">
          <ac:chgData name="Alejandra Molina" userId="270c9ed53b15771a" providerId="LiveId" clId="{1D9443F2-D668-493D-96EA-4363147A5B1C}" dt="2024-03-05T20:51:03.764" v="3097" actId="20577"/>
          <ac:spMkLst>
            <pc:docMk/>
            <pc:sldMk cId="2329217697" sldId="263"/>
            <ac:spMk id="3" creationId="{C9F08596-B5D4-FF15-44E7-4F08009DD2B8}"/>
          </ac:spMkLst>
        </pc:spChg>
        <pc:spChg chg="add mod">
          <ac:chgData name="Alejandra Molina" userId="270c9ed53b15771a" providerId="LiveId" clId="{1D9443F2-D668-493D-96EA-4363147A5B1C}" dt="2024-03-05T20:56:37.694" v="3706" actId="20577"/>
          <ac:spMkLst>
            <pc:docMk/>
            <pc:sldMk cId="2329217697" sldId="263"/>
            <ac:spMk id="12" creationId="{96F5D29E-D091-9C24-65FA-FC1A7975BA92}"/>
          </ac:spMkLst>
        </pc:spChg>
        <pc:picChg chg="add mod">
          <ac:chgData name="Alejandra Molina" userId="270c9ed53b15771a" providerId="LiveId" clId="{1D9443F2-D668-493D-96EA-4363147A5B1C}" dt="2024-03-05T20:51:16.077" v="3102" actId="1076"/>
          <ac:picMkLst>
            <pc:docMk/>
            <pc:sldMk cId="2329217697" sldId="263"/>
            <ac:picMk id="7" creationId="{47BB3DA9-31BE-CD74-1EB0-16C3D2705BC4}"/>
          </ac:picMkLst>
        </pc:picChg>
        <pc:picChg chg="add mod">
          <ac:chgData name="Alejandra Molina" userId="270c9ed53b15771a" providerId="LiveId" clId="{1D9443F2-D668-493D-96EA-4363147A5B1C}" dt="2024-03-05T20:51:12.938" v="3101" actId="1076"/>
          <ac:picMkLst>
            <pc:docMk/>
            <pc:sldMk cId="2329217697" sldId="263"/>
            <ac:picMk id="9" creationId="{B0CCD9A3-15FB-0A99-DEA9-B9360017BB27}"/>
          </ac:picMkLst>
        </pc:picChg>
        <pc:picChg chg="add mod">
          <ac:chgData name="Alejandra Molina" userId="270c9ed53b15771a" providerId="LiveId" clId="{1D9443F2-D668-493D-96EA-4363147A5B1C}" dt="2024-03-05T20:53:53.235" v="3104" actId="1076"/>
          <ac:picMkLst>
            <pc:docMk/>
            <pc:sldMk cId="2329217697" sldId="263"/>
            <ac:picMk id="11" creationId="{5EBB36AA-0A30-4BBE-8D9F-D7AC2431B494}"/>
          </ac:picMkLst>
        </pc:picChg>
      </pc:sldChg>
      <pc:sldChg chg="del">
        <pc:chgData name="Alejandra Molina" userId="270c9ed53b15771a" providerId="LiveId" clId="{1D9443F2-D668-493D-96EA-4363147A5B1C}" dt="2024-03-05T15:59:10.429" v="2" actId="47"/>
        <pc:sldMkLst>
          <pc:docMk/>
          <pc:sldMk cId="3621060565" sldId="263"/>
        </pc:sldMkLst>
      </pc:sldChg>
      <pc:sldChg chg="modSp new mod">
        <pc:chgData name="Alejandra Molina" userId="270c9ed53b15771a" providerId="LiveId" clId="{1D9443F2-D668-493D-96EA-4363147A5B1C}" dt="2024-03-05T20:58:07.247" v="3851" actId="20577"/>
        <pc:sldMkLst>
          <pc:docMk/>
          <pc:sldMk cId="1844152180" sldId="264"/>
        </pc:sldMkLst>
        <pc:spChg chg="mod">
          <ac:chgData name="Alejandra Molina" userId="270c9ed53b15771a" providerId="LiveId" clId="{1D9443F2-D668-493D-96EA-4363147A5B1C}" dt="2024-03-05T20:57:26.097" v="3732" actId="5793"/>
          <ac:spMkLst>
            <pc:docMk/>
            <pc:sldMk cId="1844152180" sldId="264"/>
            <ac:spMk id="2" creationId="{7CE379BE-10C0-665E-C29E-04886D358D64}"/>
          </ac:spMkLst>
        </pc:spChg>
        <pc:spChg chg="mod">
          <ac:chgData name="Alejandra Molina" userId="270c9ed53b15771a" providerId="LiveId" clId="{1D9443F2-D668-493D-96EA-4363147A5B1C}" dt="2024-03-05T20:58:07.247" v="3851" actId="20577"/>
          <ac:spMkLst>
            <pc:docMk/>
            <pc:sldMk cId="1844152180" sldId="264"/>
            <ac:spMk id="3" creationId="{4C58F884-7724-38AD-BB0E-6A2E91D01858}"/>
          </ac:spMkLst>
        </pc:spChg>
      </pc:sldChg>
      <pc:sldChg chg="del">
        <pc:chgData name="Alejandra Molina" userId="270c9ed53b15771a" providerId="LiveId" clId="{1D9443F2-D668-493D-96EA-4363147A5B1C}" dt="2024-03-05T15:59:10.429" v="2" actId="47"/>
        <pc:sldMkLst>
          <pc:docMk/>
          <pc:sldMk cId="2097322542" sldId="264"/>
        </pc:sldMkLst>
      </pc:sldChg>
      <pc:sldChg chg="del">
        <pc:chgData name="Alejandra Molina" userId="270c9ed53b15771a" providerId="LiveId" clId="{1D9443F2-D668-493D-96EA-4363147A5B1C}" dt="2024-03-05T15:59:10.429" v="2" actId="47"/>
        <pc:sldMkLst>
          <pc:docMk/>
          <pc:sldMk cId="3303229424" sldId="265"/>
        </pc:sldMkLst>
      </pc:sldChg>
      <pc:sldChg chg="del">
        <pc:chgData name="Alejandra Molina" userId="270c9ed53b15771a" providerId="LiveId" clId="{1D9443F2-D668-493D-96EA-4363147A5B1C}" dt="2024-03-05T15:59:10.429" v="2" actId="47"/>
        <pc:sldMkLst>
          <pc:docMk/>
          <pc:sldMk cId="197292255" sldId="266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D5C45C4D-1342-1F2D-3F9C-2AB0320A93D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147F294-62D3-6695-B94E-8638CB9DA6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C71AC7-6A25-4D15-B383-52686823CDCB}" type="datetimeFigureOut">
              <a:rPr lang="es-CL" smtClean="0"/>
              <a:t>26-12-2024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FC42175-C2ED-6BCE-7361-1EE56134CB7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F7AD6C1-B9DE-581E-F98A-4812286222B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543386-04F0-46E4-8629-9228E6A73DC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044367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DCB1C5-7A92-487F-9FCB-37810ABAD54B}" type="datetimeFigureOut">
              <a:rPr lang="es-CL" smtClean="0"/>
              <a:t>26-12-2024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D3EC20-E6CC-43A9-99E0-EF802D33344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8736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D3EC20-E6CC-43A9-99E0-EF802D333444}" type="slidenum">
              <a:rPr lang="es-CL" smtClean="0"/>
              <a:t>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80333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7BFF57-5207-27E9-F2EA-EEE6EDC75D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8A4E4E4-2C88-1168-E93B-891774B88B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B928803-AD39-0530-3B2B-783947ABA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4358253-AF20-B4F8-43CE-08D2334A6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>
                <a:solidFill>
                  <a:sysClr val="windowText" lastClr="000000"/>
                </a:solidFill>
              </a:defRPr>
            </a:lvl1pPr>
          </a:lstStyle>
          <a:p>
            <a:r>
              <a:rPr lang="es-CL"/>
              <a:t>Taller oTree – EV 2025</a:t>
            </a:r>
            <a:endParaRPr lang="es-CL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D794BAE-E8B8-E70F-934C-B25BB75E4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08602-078C-4A74-AD07-C822C0FADE2C}" type="slidenum">
              <a:rPr lang="es-CL" smtClean="0"/>
              <a:t>‹Nº›</a:t>
            </a:fld>
            <a:endParaRPr lang="es-CL" dirty="0"/>
          </a:p>
        </p:txBody>
      </p:sp>
      <p:pic>
        <p:nvPicPr>
          <p:cNvPr id="8" name="Imagen 7" descr="Logotipo, nombre de la empresa">
            <a:extLst>
              <a:ext uri="{FF2B5EF4-FFF2-40B4-BE49-F238E27FC236}">
                <a16:creationId xmlns:a16="http://schemas.microsoft.com/office/drawing/2014/main" id="{01D9F4FE-754A-5B2D-125B-686AC0EB72C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32" t="32910" r="10533" b="32567"/>
          <a:stretch/>
        </p:blipFill>
        <p:spPr>
          <a:xfrm>
            <a:off x="278296" y="6253782"/>
            <a:ext cx="2057400" cy="558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96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DA6C22-5040-14DA-3F22-1D98ADAA1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896914A-7FCD-9ABD-65E8-F59C6EE2E5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CFD4169-7194-A855-368B-6FFB65DAF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79D3494-4C66-9DA5-58D2-169887CF4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Taller oTree – EV 2025</a:t>
            </a:r>
            <a:endParaRPr lang="es-CL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57BB2CA-C46A-E927-CDE5-ED5EC9ED5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08602-078C-4A74-AD07-C822C0FADE2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85492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CF6C058-8FBB-585A-25D6-879ACCF49D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204B981-D433-0505-6B60-E772B29A0B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291D3FD-49FB-6BDC-6078-BB9602655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A465F49-F6C4-5605-624E-A4CF0756B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Taller oTree – EV 2025</a:t>
            </a:r>
            <a:endParaRPr lang="es-CL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57FBC68-629E-4DDE-EDC1-BA3F6890B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08602-078C-4A74-AD07-C822C0FADE2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99691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51E08E-91A2-E05D-A7E0-402BEBE4A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F1A4182-EC7E-FF72-DB07-695DB0922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8E8D854-D958-F76D-3664-A0D380DE8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E8F3164-96DF-FBC5-4355-5E6A85973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Taller oTree – EV 2025</a:t>
            </a:r>
            <a:endParaRPr lang="es-CL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A88E4F7-395E-F90C-CBF2-2F19E4FE3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08602-078C-4A74-AD07-C822C0FADE2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12895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66E5B3-5812-9745-DC84-78143CB19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CE7EBB8-AFA6-9E1A-16F9-342ED16167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8E24C4D-030D-037E-A396-AA4EF5280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C4828EE-7D65-F16A-F09E-1ACC464D3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Taller oTree – EV 2025</a:t>
            </a:r>
            <a:endParaRPr lang="es-CL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28AB8B-37D9-A46D-D311-95B75AA3D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08602-078C-4A74-AD07-C822C0FADE2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45516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7E298C-5CFE-3AE2-605B-55BB332F1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E8447D8-A66B-FA42-1729-0924EBC731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A89F520-1DA1-B1C6-3689-64D78439AE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8FC9BB1-C18D-FE30-9DCA-E9CF49E4E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3F90CD9-7EB3-B9A4-22DF-BC1D6F360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Taller oTree – EV 2025</a:t>
            </a:r>
            <a:endParaRPr lang="es-CL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A08ED23-B2D4-01FC-2676-346900529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08602-078C-4A74-AD07-C822C0FADE2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04599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C26952-E0B9-321F-924F-CD2648CFE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E21738A-7E34-5E37-3506-A0E653C967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C16E073-821E-5D79-995D-01F433B0AB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B9FDD69-B591-29D4-863A-4779537DE3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30BE05A-0FF0-613F-9C51-188E1C74D4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561408D-8EBE-67B8-6F20-598E982BD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AA3386D-2D07-17FB-6E5C-C11089FFA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Taller oTree – EV 2025</a:t>
            </a:r>
            <a:endParaRPr lang="es-CL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8891618-D3BE-EED0-6604-0D076D3FF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08602-078C-4A74-AD07-C822C0FADE2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70832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8EFD7D-1238-8FEE-9C7C-1AED1D21F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C0486E2-A210-B1DC-18B0-12DECC978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39F4C9D-5AC2-16FC-B8ED-84B770E39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Taller oTree – EV 2025</a:t>
            </a:r>
            <a:endParaRPr lang="es-CL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A1CED6C-866F-7FCE-0AD2-25586C570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08602-078C-4A74-AD07-C822C0FADE2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13595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BFB18D8-BDF6-C5EB-21FF-AD7347199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3E03051-1C77-081C-3BF7-9219C84C5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Taller oTree – EV 2025</a:t>
            </a:r>
            <a:endParaRPr lang="es-CL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0991F5F-DA69-EB01-1E49-C5E3E024D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08602-078C-4A74-AD07-C822C0FADE2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79015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608F31-F401-7ECE-79F3-7D0D682AF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907ED2-0D4A-B5BC-E22A-F017E3838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C0031CB-C8D3-DD64-3F56-72D4D602BE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64D4A2E-27CE-9AD8-0AB7-E0002B541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8742976-0F8A-48DB-2BB3-7338217D2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Taller oTree – EV 2025</a:t>
            </a:r>
            <a:endParaRPr lang="es-CL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04FA202-8870-4058-398C-BFF17FDFF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08602-078C-4A74-AD07-C822C0FADE2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33179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A504F7-BB8F-4551-00C9-8A3C736CE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C556E76-9DFE-755E-5AC8-C312362508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38BE2B4-AC59-6B49-E643-4A648B2CAD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569E595-1411-3321-AC7D-0AD504661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92CFCF5-0294-6A2A-E0E9-C11A1510A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Taller oTree – EV 2025</a:t>
            </a:r>
            <a:endParaRPr lang="es-CL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B776D28-3494-6B87-A622-5120D9B08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08602-078C-4A74-AD07-C822C0FADE2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4752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02EE7FA-3A32-B95A-D675-67854ADB6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21EE091-3958-3E68-76A5-1891C8E1E1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CL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CEA3B1F-08E4-DB2A-154A-C47E8751DC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282B309-3D45-E1CA-800D-02DD003AA8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s-CL"/>
              <a:t>Taller oTree – EV 2025</a:t>
            </a:r>
            <a:endParaRPr lang="es-CL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B681263-31B4-05A2-DA4C-88FB65A1C8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9B08602-078C-4A74-AD07-C822C0FADE2C}" type="slidenum">
              <a:rPr lang="es-CL" smtClean="0"/>
              <a:t>‹Nº›</a:t>
            </a:fld>
            <a:endParaRPr lang="es-CL" dirty="0"/>
          </a:p>
        </p:txBody>
      </p:sp>
      <p:pic>
        <p:nvPicPr>
          <p:cNvPr id="7" name="Imagen 6" descr="Logotipo, nombre de la empresa">
            <a:extLst>
              <a:ext uri="{FF2B5EF4-FFF2-40B4-BE49-F238E27FC236}">
                <a16:creationId xmlns:a16="http://schemas.microsoft.com/office/drawing/2014/main" id="{FE3E65B8-97BA-D50B-6804-2C665EE6E4F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32" t="32910" r="10533" b="32567"/>
          <a:stretch/>
        </p:blipFill>
        <p:spPr>
          <a:xfrm>
            <a:off x="278296" y="6253782"/>
            <a:ext cx="2057400" cy="558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24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DB4873-A0ED-FCAC-1B6B-33D28B015E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CL" sz="6000" dirty="0"/>
              <a:t>Taller </a:t>
            </a:r>
            <a:r>
              <a:rPr lang="es-CL" dirty="0" err="1"/>
              <a:t>oT</a:t>
            </a:r>
            <a:r>
              <a:rPr lang="es-CL" sz="6000" dirty="0" err="1"/>
              <a:t>ree</a:t>
            </a:r>
            <a:br>
              <a:rPr lang="es-CL" dirty="0"/>
            </a:br>
            <a:r>
              <a:rPr lang="es-CL" dirty="0"/>
              <a:t>Escuela de Verano 2025</a:t>
            </a:r>
            <a:br>
              <a:rPr lang="es-CL" sz="6000" dirty="0"/>
            </a:br>
            <a:r>
              <a:rPr lang="es-CL" sz="5400" dirty="0"/>
              <a:t>Clase 2</a:t>
            </a:r>
            <a:endParaRPr lang="es-CL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DA2E08F-2461-7E6E-6A0E-99DE9A0440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27158"/>
            <a:ext cx="9144000" cy="1655762"/>
          </a:xfrm>
        </p:spPr>
        <p:txBody>
          <a:bodyPr>
            <a:normAutofit/>
          </a:bodyPr>
          <a:lstStyle/>
          <a:p>
            <a:endParaRPr lang="es-CL" sz="2800" dirty="0"/>
          </a:p>
          <a:p>
            <a:r>
              <a:rPr lang="es-CL" sz="2800" dirty="0"/>
              <a:t>Alejandra Molina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0448221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5EF010-EFCA-CEC2-5CCA-2BE5C0F94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>
                <a:solidFill>
                  <a:schemeClr val="accent6"/>
                </a:solidFill>
              </a:rPr>
              <a:t>HTML</a:t>
            </a:r>
            <a:r>
              <a:rPr lang="es-CL" dirty="0"/>
              <a:t> + </a:t>
            </a:r>
            <a:r>
              <a:rPr lang="es-CL" dirty="0">
                <a:solidFill>
                  <a:schemeClr val="accent2"/>
                </a:solidFill>
              </a:rPr>
              <a:t>Python</a:t>
            </a:r>
            <a:r>
              <a:rPr lang="es-CL" dirty="0"/>
              <a:t> + </a:t>
            </a:r>
            <a:r>
              <a:rPr lang="es-CL" dirty="0" err="1">
                <a:solidFill>
                  <a:schemeClr val="accent4"/>
                </a:solidFill>
              </a:rPr>
              <a:t>oTree</a:t>
            </a:r>
            <a:r>
              <a:rPr lang="es-CL" dirty="0"/>
              <a:t>: mostrar información</a:t>
            </a:r>
          </a:p>
        </p:txBody>
      </p:sp>
      <p:pic>
        <p:nvPicPr>
          <p:cNvPr id="11" name="Marcador de contenido 10">
            <a:extLst>
              <a:ext uri="{FF2B5EF4-FFF2-40B4-BE49-F238E27FC236}">
                <a16:creationId xmlns:a16="http://schemas.microsoft.com/office/drawing/2014/main" id="{3298E13C-C922-750F-47B7-09A80F3F86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4698929"/>
            <a:ext cx="4038808" cy="1339919"/>
          </a:xfrm>
        </p:spPr>
      </p:pic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8CDE6C0-8CC2-844D-ABC0-7DBFADD57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Taller oTree – EV 2025</a:t>
            </a:r>
            <a:endParaRPr lang="es-CL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A579703-2644-F4B8-443E-1AA3FE394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08602-078C-4A74-AD07-C822C0FADE2C}" type="slidenum">
              <a:rPr lang="es-CL" smtClean="0"/>
              <a:t>10</a:t>
            </a:fld>
            <a:endParaRPr lang="es-CL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989430E-EF85-C3B6-1EEC-78F7FDB752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69808"/>
            <a:ext cx="5461281" cy="1543129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C1BD628B-048E-ADA1-67EE-237CB3BAEE86}"/>
              </a:ext>
            </a:extLst>
          </p:cNvPr>
          <p:cNvSpPr txBox="1"/>
          <p:nvPr/>
        </p:nvSpPr>
        <p:spPr>
          <a:xfrm>
            <a:off x="838200" y="1417320"/>
            <a:ext cx="10747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Variables en las clases </a:t>
            </a:r>
            <a:r>
              <a:rPr lang="es-CL" i="1" dirty="0" err="1"/>
              <a:t>Subsession</a:t>
            </a:r>
            <a:r>
              <a:rPr lang="es-CL" i="1" dirty="0"/>
              <a:t>, </a:t>
            </a:r>
            <a:r>
              <a:rPr lang="es-CL" i="1" dirty="0" err="1"/>
              <a:t>Session</a:t>
            </a:r>
            <a:r>
              <a:rPr lang="es-CL" i="1" dirty="0"/>
              <a:t>, </a:t>
            </a:r>
            <a:r>
              <a:rPr lang="es-CL" i="1" dirty="0" err="1"/>
              <a:t>Group</a:t>
            </a:r>
            <a:r>
              <a:rPr lang="es-CL" i="1" dirty="0"/>
              <a:t>, Player</a:t>
            </a:r>
            <a:r>
              <a:rPr lang="es-CL" dirty="0"/>
              <a:t>:</a:t>
            </a:r>
          </a:p>
          <a:p>
            <a:r>
              <a:rPr lang="es-CL" dirty="0"/>
              <a:t>Están disponibles durante toda la sesión, cuando se llaman se accede a los valores de la ronda actual.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5C755195-5A41-0FC4-B4ED-0A402765D7E4}"/>
              </a:ext>
            </a:extLst>
          </p:cNvPr>
          <p:cNvSpPr txBox="1"/>
          <p:nvPr/>
        </p:nvSpPr>
        <p:spPr>
          <a:xfrm>
            <a:off x="752856" y="4052598"/>
            <a:ext cx="10293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Variables en las clases “Páginas”:</a:t>
            </a:r>
          </a:p>
          <a:p>
            <a:r>
              <a:rPr lang="es-CL" dirty="0"/>
              <a:t>Se pueden crear variables solo para ser pasadas al HTML con la función </a:t>
            </a:r>
            <a:r>
              <a:rPr lang="es-CL" i="1" dirty="0" err="1"/>
              <a:t>vars_for_template</a:t>
            </a:r>
            <a:endParaRPr lang="es-CL" i="1" dirty="0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CE2ED173-9703-25F4-E50A-17E51A72C0AB}"/>
              </a:ext>
            </a:extLst>
          </p:cNvPr>
          <p:cNvSpPr/>
          <p:nvPr/>
        </p:nvSpPr>
        <p:spPr>
          <a:xfrm>
            <a:off x="1709928" y="2276856"/>
            <a:ext cx="438912" cy="237744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10E7CD07-6950-41AC-0A52-1B8D107233FC}"/>
              </a:ext>
            </a:extLst>
          </p:cNvPr>
          <p:cNvSpPr/>
          <p:nvPr/>
        </p:nvSpPr>
        <p:spPr>
          <a:xfrm>
            <a:off x="1185672" y="5131144"/>
            <a:ext cx="2919984" cy="237744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2EDE0364-8D04-9D84-D17B-B62833F2050F}"/>
              </a:ext>
            </a:extLst>
          </p:cNvPr>
          <p:cNvSpPr/>
          <p:nvPr/>
        </p:nvSpPr>
        <p:spPr>
          <a:xfrm>
            <a:off x="2353056" y="5777475"/>
            <a:ext cx="2429256" cy="237744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61621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9D778E-918A-9769-2278-B490EBC6E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320" y="365125"/>
            <a:ext cx="10825480" cy="1281113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Opciones</a:t>
            </a:r>
            <a:r>
              <a:rPr lang="en-US" dirty="0"/>
              <a:t> para acceder a </a:t>
            </a:r>
            <a:br>
              <a:rPr lang="en-US" dirty="0"/>
            </a:br>
            <a:r>
              <a:rPr lang="en-US" dirty="0"/>
              <a:t>variables/</a:t>
            </a:r>
            <a:r>
              <a:rPr lang="en-US" dirty="0" err="1"/>
              <a:t>funciones</a:t>
            </a:r>
            <a:r>
              <a:rPr lang="en-US" dirty="0"/>
              <a:t> </a:t>
            </a:r>
            <a:r>
              <a:rPr lang="en-US" dirty="0" err="1">
                <a:solidFill>
                  <a:schemeClr val="accent4"/>
                </a:solidFill>
              </a:rPr>
              <a:t>oTree</a:t>
            </a:r>
            <a:r>
              <a:rPr lang="en-US" dirty="0"/>
              <a:t> </a:t>
            </a:r>
            <a:r>
              <a:rPr lang="en-US" dirty="0" err="1"/>
              <a:t>desde</a:t>
            </a:r>
            <a:r>
              <a:rPr lang="en-US" dirty="0"/>
              <a:t> </a:t>
            </a:r>
            <a:r>
              <a:rPr lang="en-US" dirty="0">
                <a:solidFill>
                  <a:schemeClr val="accent6"/>
                </a:solidFill>
              </a:rPr>
              <a:t>HTML</a:t>
            </a:r>
            <a:r>
              <a:rPr lang="en-US" dirty="0"/>
              <a:t>: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6D33A1A-3208-D6F2-F966-7628D55CA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Taller oTree – EV 2025</a:t>
            </a:r>
            <a:endParaRPr lang="es-CL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96E1676-E45F-68D2-97FA-75C59FABA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08602-078C-4A74-AD07-C822C0FADE2C}" type="slidenum">
              <a:rPr lang="es-CL" smtClean="0"/>
              <a:t>11</a:t>
            </a:fld>
            <a:endParaRPr lang="es-CL"/>
          </a:p>
        </p:txBody>
      </p:sp>
      <p:sp>
        <p:nvSpPr>
          <p:cNvPr id="15" name="Marcador de contenido 14">
            <a:extLst>
              <a:ext uri="{FF2B5EF4-FFF2-40B4-BE49-F238E27FC236}">
                <a16:creationId xmlns:a16="http://schemas.microsoft.com/office/drawing/2014/main" id="{50E449C9-FA6C-88B3-7AFF-CDE28BB970D4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3707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</a:rPr>
              <a:t>{{ </a:t>
            </a:r>
            <a:r>
              <a:rPr lang="en-US" sz="2400" dirty="0" err="1">
                <a:solidFill>
                  <a:schemeClr val="accent6"/>
                </a:solidFill>
              </a:rPr>
              <a:t>formfields</a:t>
            </a:r>
            <a:r>
              <a:rPr lang="en-US" sz="2400" dirty="0">
                <a:solidFill>
                  <a:schemeClr val="accent6"/>
                </a:solidFill>
              </a:rPr>
              <a:t> }}</a:t>
            </a:r>
            <a:r>
              <a:rPr lang="en-US" sz="2400" dirty="0"/>
              <a:t>: </a:t>
            </a:r>
            <a:r>
              <a:rPr lang="en-US" sz="2400" dirty="0" err="1"/>
              <a:t>todas</a:t>
            </a:r>
            <a:r>
              <a:rPr lang="en-US" sz="2400" dirty="0"/>
              <a:t> las variables </a:t>
            </a:r>
            <a:r>
              <a:rPr lang="en-US" sz="2400" dirty="0" err="1"/>
              <a:t>puestas</a:t>
            </a:r>
            <a:r>
              <a:rPr lang="en-US" sz="2400" dirty="0"/>
              <a:t> </a:t>
            </a:r>
            <a:r>
              <a:rPr lang="en-US" sz="2400" dirty="0" err="1"/>
              <a:t>en</a:t>
            </a:r>
            <a:r>
              <a:rPr lang="en-US" sz="2400" dirty="0"/>
              <a:t> </a:t>
            </a:r>
            <a:r>
              <a:rPr lang="en-US" sz="2400" i="1" dirty="0" err="1"/>
              <a:t>form_fields</a:t>
            </a:r>
            <a:r>
              <a:rPr lang="en-US" sz="2400" dirty="0"/>
              <a:t> </a:t>
            </a:r>
            <a:r>
              <a:rPr lang="en-US" sz="2400" dirty="0" err="1"/>
              <a:t>en</a:t>
            </a:r>
            <a:r>
              <a:rPr lang="en-US" sz="2400" dirty="0"/>
              <a:t> la </a:t>
            </a:r>
            <a:r>
              <a:rPr lang="en-US" sz="2400" i="1" dirty="0"/>
              <a:t>class Page</a:t>
            </a:r>
          </a:p>
          <a:p>
            <a:r>
              <a:rPr lang="en-US" sz="2400" dirty="0">
                <a:solidFill>
                  <a:schemeClr val="accent6"/>
                </a:solidFill>
              </a:rPr>
              <a:t>{{ </a:t>
            </a:r>
            <a:r>
              <a:rPr lang="en-US" sz="2400" dirty="0" err="1">
                <a:solidFill>
                  <a:schemeClr val="accent6"/>
                </a:solidFill>
              </a:rPr>
              <a:t>formfield</a:t>
            </a:r>
            <a:r>
              <a:rPr lang="en-US" sz="2400" dirty="0">
                <a:solidFill>
                  <a:schemeClr val="accent6"/>
                </a:solidFill>
              </a:rPr>
              <a:t> “</a:t>
            </a:r>
            <a:r>
              <a:rPr lang="en-US" sz="2400" dirty="0" err="1">
                <a:solidFill>
                  <a:schemeClr val="accent6"/>
                </a:solidFill>
              </a:rPr>
              <a:t>variableX</a:t>
            </a:r>
            <a:r>
              <a:rPr lang="en-US" sz="2400" dirty="0">
                <a:solidFill>
                  <a:schemeClr val="accent6"/>
                </a:solidFill>
              </a:rPr>
              <a:t>” }} </a:t>
            </a:r>
            <a:r>
              <a:rPr lang="en-US" sz="2400" dirty="0"/>
              <a:t>: solo 1 de las variables</a:t>
            </a:r>
          </a:p>
          <a:p>
            <a:r>
              <a:rPr lang="en-US" sz="2400" dirty="0">
                <a:solidFill>
                  <a:schemeClr val="accent6"/>
                </a:solidFill>
              </a:rPr>
              <a:t>{{ C.VARIABLE }} </a:t>
            </a:r>
            <a:r>
              <a:rPr lang="en-US" sz="2400" dirty="0"/>
              <a:t>: valor </a:t>
            </a:r>
            <a:r>
              <a:rPr lang="en-US" sz="2400" dirty="0" err="1"/>
              <a:t>almacenado</a:t>
            </a:r>
            <a:r>
              <a:rPr lang="en-US" sz="2400" dirty="0"/>
              <a:t> </a:t>
            </a:r>
            <a:r>
              <a:rPr lang="en-US" sz="2400" dirty="0" err="1"/>
              <a:t>en</a:t>
            </a:r>
            <a:r>
              <a:rPr lang="en-US" sz="2400" dirty="0"/>
              <a:t> </a:t>
            </a:r>
            <a:r>
              <a:rPr lang="en-US" sz="2400" dirty="0" err="1"/>
              <a:t>una</a:t>
            </a:r>
            <a:r>
              <a:rPr lang="en-US" sz="2400" dirty="0"/>
              <a:t> </a:t>
            </a:r>
            <a:r>
              <a:rPr lang="en-US" sz="2400" dirty="0" err="1"/>
              <a:t>constante</a:t>
            </a:r>
            <a:r>
              <a:rPr lang="en-US" sz="2400" dirty="0"/>
              <a:t> de la </a:t>
            </a:r>
            <a:r>
              <a:rPr lang="en-US" sz="2400" i="1" dirty="0"/>
              <a:t>class C</a:t>
            </a:r>
          </a:p>
          <a:p>
            <a:r>
              <a:rPr lang="en-US" sz="2400" dirty="0">
                <a:solidFill>
                  <a:schemeClr val="accent6"/>
                </a:solidFill>
              </a:rPr>
              <a:t>{{ </a:t>
            </a:r>
            <a:r>
              <a:rPr lang="en-US" sz="2400" dirty="0" err="1">
                <a:solidFill>
                  <a:schemeClr val="accent6"/>
                </a:solidFill>
              </a:rPr>
              <a:t>player.variable</a:t>
            </a:r>
            <a:r>
              <a:rPr lang="en-US" sz="2400" dirty="0">
                <a:solidFill>
                  <a:schemeClr val="accent6"/>
                </a:solidFill>
              </a:rPr>
              <a:t> }} </a:t>
            </a:r>
            <a:r>
              <a:rPr lang="en-US" sz="2400" dirty="0"/>
              <a:t>o </a:t>
            </a:r>
            <a:r>
              <a:rPr lang="en-US" sz="2400" dirty="0">
                <a:solidFill>
                  <a:schemeClr val="accent6"/>
                </a:solidFill>
              </a:rPr>
              <a:t>{{ </a:t>
            </a:r>
            <a:r>
              <a:rPr lang="en-US" sz="2400" dirty="0" err="1">
                <a:solidFill>
                  <a:schemeClr val="accent6"/>
                </a:solidFill>
              </a:rPr>
              <a:t>group.variable</a:t>
            </a:r>
            <a:r>
              <a:rPr lang="en-US" sz="2400" dirty="0">
                <a:solidFill>
                  <a:schemeClr val="accent6"/>
                </a:solidFill>
              </a:rPr>
              <a:t> }} </a:t>
            </a:r>
            <a:r>
              <a:rPr lang="en-US" sz="2400" dirty="0"/>
              <a:t>: valor </a:t>
            </a:r>
            <a:r>
              <a:rPr lang="en-US" sz="2400" dirty="0" err="1"/>
              <a:t>almacenado</a:t>
            </a:r>
            <a:r>
              <a:rPr lang="en-US" sz="2400" dirty="0"/>
              <a:t> </a:t>
            </a:r>
            <a:r>
              <a:rPr lang="en-US" sz="2400" dirty="0" err="1"/>
              <a:t>en</a:t>
            </a:r>
            <a:r>
              <a:rPr lang="en-US" sz="2400" dirty="0"/>
              <a:t> </a:t>
            </a:r>
            <a:r>
              <a:rPr lang="en-US" sz="2400" dirty="0" err="1"/>
              <a:t>esa</a:t>
            </a:r>
            <a:r>
              <a:rPr lang="en-US" sz="2400" dirty="0"/>
              <a:t> </a:t>
            </a:r>
            <a:r>
              <a:rPr lang="en-US" sz="2400" dirty="0" err="1"/>
              <a:t>ronda</a:t>
            </a:r>
            <a:endParaRPr lang="en-US" sz="2400" dirty="0"/>
          </a:p>
          <a:p>
            <a:r>
              <a:rPr lang="en-US" sz="2400" dirty="0">
                <a:solidFill>
                  <a:schemeClr val="accent6"/>
                </a:solidFill>
              </a:rPr>
              <a:t>{{ variable }} </a:t>
            </a:r>
            <a:r>
              <a:rPr lang="en-US" sz="2400" dirty="0"/>
              <a:t>: valor </a:t>
            </a:r>
            <a:r>
              <a:rPr lang="en-US" sz="2400" dirty="0" err="1"/>
              <a:t>entregado</a:t>
            </a:r>
            <a:r>
              <a:rPr lang="en-US" sz="2400" dirty="0"/>
              <a:t> </a:t>
            </a:r>
            <a:r>
              <a:rPr lang="en-US" sz="2400" dirty="0" err="1"/>
              <a:t>por</a:t>
            </a:r>
            <a:r>
              <a:rPr lang="en-US" sz="2400" dirty="0"/>
              <a:t> la </a:t>
            </a:r>
            <a:r>
              <a:rPr lang="en-US" sz="2400" dirty="0" err="1"/>
              <a:t>función</a:t>
            </a:r>
            <a:r>
              <a:rPr lang="en-US" sz="2400" dirty="0"/>
              <a:t> </a:t>
            </a:r>
            <a:r>
              <a:rPr lang="en-US" sz="2400" i="1" dirty="0" err="1"/>
              <a:t>vars_for_template</a:t>
            </a:r>
            <a:endParaRPr lang="en-US" sz="2400" i="1" dirty="0"/>
          </a:p>
          <a:p>
            <a:r>
              <a:rPr lang="en-US" sz="2400" dirty="0">
                <a:solidFill>
                  <a:schemeClr val="accent6"/>
                </a:solidFill>
              </a:rPr>
              <a:t>{{ if variable &gt; N }}   </a:t>
            </a:r>
            <a:r>
              <a:rPr lang="en-US" sz="2400" i="1" dirty="0" err="1"/>
              <a:t>texto</a:t>
            </a:r>
            <a:r>
              <a:rPr lang="en-US" sz="2400" i="1" dirty="0"/>
              <a:t> html</a:t>
            </a:r>
            <a:r>
              <a:rPr lang="en-US" sz="2400" dirty="0">
                <a:solidFill>
                  <a:schemeClr val="accent6"/>
                </a:solidFill>
              </a:rPr>
              <a:t>  {{ endif }} </a:t>
            </a:r>
            <a:r>
              <a:rPr lang="en-US" sz="2400" dirty="0"/>
              <a:t>: </a:t>
            </a:r>
            <a:r>
              <a:rPr lang="en-US" sz="2400" dirty="0" err="1"/>
              <a:t>función</a:t>
            </a:r>
            <a:r>
              <a:rPr lang="en-US" sz="2400" dirty="0"/>
              <a:t> </a:t>
            </a:r>
            <a:r>
              <a:rPr lang="en-US" sz="2400" dirty="0" err="1"/>
              <a:t>condicional</a:t>
            </a:r>
            <a:endParaRPr lang="en-US" sz="2400" dirty="0"/>
          </a:p>
          <a:p>
            <a:r>
              <a:rPr lang="en-US" sz="2400" dirty="0">
                <a:solidFill>
                  <a:schemeClr val="accent6"/>
                </a:solidFill>
              </a:rPr>
              <a:t>{{ </a:t>
            </a:r>
            <a:r>
              <a:rPr lang="en-US" sz="2400" dirty="0" err="1">
                <a:solidFill>
                  <a:schemeClr val="accent6"/>
                </a:solidFill>
              </a:rPr>
              <a:t>next_button</a:t>
            </a:r>
            <a:r>
              <a:rPr lang="en-US" sz="2400" dirty="0">
                <a:solidFill>
                  <a:schemeClr val="accent6"/>
                </a:solidFill>
              </a:rPr>
              <a:t> }} </a:t>
            </a:r>
            <a:r>
              <a:rPr lang="en-US" sz="2400" dirty="0"/>
              <a:t>: </a:t>
            </a:r>
            <a:r>
              <a:rPr lang="en-US" sz="2400" dirty="0" err="1"/>
              <a:t>botón</a:t>
            </a:r>
            <a:r>
              <a:rPr lang="en-US" sz="2400" dirty="0"/>
              <a:t> para pasar a la </a:t>
            </a:r>
            <a:r>
              <a:rPr lang="en-US" sz="2400" dirty="0" err="1"/>
              <a:t>página</a:t>
            </a:r>
            <a:r>
              <a:rPr lang="en-US" sz="2400" dirty="0"/>
              <a:t> </a:t>
            </a:r>
            <a:r>
              <a:rPr lang="en-US" sz="2400" dirty="0" err="1"/>
              <a:t>siguiente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5685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E379BE-10C0-665E-C29E-04886D358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914"/>
            <a:ext cx="10515600" cy="1008539"/>
          </a:xfrm>
        </p:spPr>
        <p:txBody>
          <a:bodyPr>
            <a:normAutofit fontScale="90000"/>
          </a:bodyPr>
          <a:lstStyle/>
          <a:p>
            <a:r>
              <a:rPr lang="es-CL" dirty="0"/>
              <a:t>Ahora manos a la obra…   </a:t>
            </a:r>
            <a:r>
              <a:rPr lang="es-CL" b="1" dirty="0"/>
              <a:t>TAREA 1</a:t>
            </a:r>
            <a:br>
              <a:rPr lang="es-CL" b="1" dirty="0"/>
            </a:br>
            <a:r>
              <a:rPr lang="es-CL" sz="3100" b="1" dirty="0"/>
              <a:t>Se entrega individual, pero se puede/sugiere trabajar en parejas</a:t>
            </a:r>
            <a:endParaRPr lang="es-CL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C58F884-7724-38AD-BB0E-6A2E91D018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480" y="1259840"/>
            <a:ext cx="11155680" cy="49171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L" u="sng" dirty="0">
                <a:solidFill>
                  <a:schemeClr val="accent6"/>
                </a:solidFill>
              </a:rPr>
              <a:t>Hagamos una aplicación desde cero</a:t>
            </a:r>
          </a:p>
          <a:p>
            <a:pPr marL="0" indent="0">
              <a:buNone/>
            </a:pPr>
            <a:endParaRPr lang="es-CL" u="sng" dirty="0">
              <a:solidFill>
                <a:schemeClr val="accent6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s-CL" dirty="0"/>
              <a:t>Cree un formulario para recolectar información del participante que tenga al menos: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CL" dirty="0"/>
              <a:t>Un input de texto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CL" dirty="0"/>
              <a:t>Un input numérico con algún rango definido (</a:t>
            </a:r>
            <a:r>
              <a:rPr lang="es-CL" dirty="0" err="1"/>
              <a:t>ej</a:t>
            </a:r>
            <a:r>
              <a:rPr lang="es-CL" dirty="0"/>
              <a:t>: número entre 0 y 100)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CL" dirty="0"/>
              <a:t>Un input con alternativas</a:t>
            </a:r>
          </a:p>
          <a:p>
            <a:pPr marL="514350" indent="-514350">
              <a:buFont typeface="+mj-lt"/>
              <a:buAutoNum type="arabicPeriod"/>
            </a:pPr>
            <a:r>
              <a:rPr lang="es-CL" dirty="0"/>
              <a:t>Mostrar una página final al usuario con la información ingresada </a:t>
            </a:r>
          </a:p>
          <a:p>
            <a:endParaRPr lang="es-CL" dirty="0"/>
          </a:p>
          <a:p>
            <a:pPr marL="457200" lvl="1" indent="0">
              <a:buNone/>
            </a:pPr>
            <a:endParaRPr lang="es-CL" i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97D217D-1FA5-8F83-1F6C-7E0236272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Taller oTree – EV 2025</a:t>
            </a:r>
            <a:endParaRPr lang="es-CL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1D47931-8CEB-370F-1770-5F859F830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08602-078C-4A74-AD07-C822C0FADE2C}" type="slidenum">
              <a:rPr lang="es-CL" smtClean="0"/>
              <a:t>12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441521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FD2235-C49C-D9D8-0D95-33408C617C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D43B50-F2CE-F3B1-4F3B-EA46BBF4D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260" y="186690"/>
            <a:ext cx="10515600" cy="517397"/>
          </a:xfrm>
        </p:spPr>
        <p:txBody>
          <a:bodyPr>
            <a:normAutofit fontScale="90000"/>
          </a:bodyPr>
          <a:lstStyle/>
          <a:p>
            <a:r>
              <a:rPr lang="es-CL" dirty="0"/>
              <a:t>Pasos para la programación: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C41B1C5-6DDB-11AC-8B61-2211F7BB9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260" y="1088136"/>
            <a:ext cx="11402060" cy="540473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CL" dirty="0"/>
              <a:t>Cree un proyecto vacío (</a:t>
            </a:r>
            <a:r>
              <a:rPr kumimoji="0" lang="es-CL" altLang="es-CL" sz="2800" b="0" i="1" u="none" strike="noStrike" cap="none" normalizeH="0" baseline="0" dirty="0" err="1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otree</a:t>
            </a:r>
            <a:r>
              <a:rPr kumimoji="0" lang="es-CL" altLang="es-CL" sz="2800" b="0" i="1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SFMono-Regular"/>
              </a:rPr>
              <a:t> </a:t>
            </a:r>
            <a:r>
              <a:rPr kumimoji="0" lang="es-CL" altLang="es-CL" sz="2800" b="0" i="1" u="none" strike="noStrike" cap="none" normalizeH="0" baseline="0" dirty="0" err="1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startproject</a:t>
            </a:r>
            <a:r>
              <a:rPr kumimoji="0" lang="es-CL" altLang="es-CL" sz="2800" b="0" i="1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SFMono-Regular"/>
              </a:rPr>
              <a:t> </a:t>
            </a:r>
            <a:r>
              <a:rPr kumimoji="0" lang="es-CL" altLang="es-CL" sz="2800" b="0" i="1" u="none" strike="noStrike" cap="none" normalizeH="0" baseline="0" dirty="0" err="1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m</a:t>
            </a:r>
            <a:r>
              <a:rPr lang="es-CL" altLang="es-CL" sz="2800" i="1" dirty="0" err="1">
                <a:solidFill>
                  <a:schemeClr val="accent2"/>
                </a:solidFill>
              </a:rPr>
              <a:t>i_</a:t>
            </a:r>
            <a:r>
              <a:rPr kumimoji="0" lang="es-CL" altLang="es-CL" sz="2800" b="0" i="1" u="none" strike="noStrike" cap="none" normalizeH="0" baseline="0" dirty="0" err="1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proyecto</a:t>
            </a:r>
            <a:r>
              <a:rPr lang="es-CL" dirty="0"/>
              <a:t>) y dentro cree una carpeta con el nombre de la aplicación</a:t>
            </a:r>
          </a:p>
          <a:p>
            <a:pPr marL="514350" indent="-514350">
              <a:buFont typeface="+mj-lt"/>
              <a:buAutoNum type="arabicPeriod"/>
            </a:pPr>
            <a:r>
              <a:rPr lang="es-CL" dirty="0"/>
              <a:t>Dentro de la aplicación cree el archivo </a:t>
            </a:r>
            <a:r>
              <a:rPr lang="es-CL" i="1" dirty="0"/>
              <a:t>__init__.py</a:t>
            </a:r>
          </a:p>
          <a:p>
            <a:pPr marL="971550" lvl="1" indent="-514350">
              <a:buFont typeface="+mj-lt"/>
              <a:buAutoNum type="alphaLcParenR"/>
            </a:pPr>
            <a:r>
              <a:rPr lang="es-CL" dirty="0"/>
              <a:t>Escriba las </a:t>
            </a:r>
            <a:r>
              <a:rPr lang="es-CL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clases </a:t>
            </a:r>
            <a:r>
              <a:rPr lang="es-CL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 </a:t>
            </a:r>
            <a:r>
              <a:rPr lang="es-CL" i="1" dirty="0"/>
              <a:t>(constantes),</a:t>
            </a:r>
            <a:r>
              <a:rPr lang="es-CL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s-CL" i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Subsession</a:t>
            </a:r>
            <a:r>
              <a:rPr lang="es-CL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s-CL" i="1" dirty="0"/>
              <a:t>(vacía), </a:t>
            </a:r>
            <a:r>
              <a:rPr lang="es-CL" i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Group</a:t>
            </a:r>
            <a:r>
              <a:rPr lang="es-CL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s-CL" i="1" dirty="0"/>
              <a:t>(vacía)</a:t>
            </a:r>
            <a:r>
              <a:rPr lang="es-CL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s-CL" i="1" dirty="0"/>
              <a:t>y</a:t>
            </a:r>
            <a:r>
              <a:rPr lang="es-CL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Player </a:t>
            </a:r>
            <a:r>
              <a:rPr lang="es-CL" dirty="0"/>
              <a:t>con las variables que necesite para su formulario.</a:t>
            </a:r>
          </a:p>
          <a:p>
            <a:pPr marL="971550" lvl="1" indent="-514350">
              <a:buFont typeface="+mj-lt"/>
              <a:buAutoNum type="alphaLcParenR"/>
            </a:pPr>
            <a:r>
              <a:rPr lang="es-CL" dirty="0"/>
              <a:t>Escriba las </a:t>
            </a:r>
            <a:r>
              <a:rPr lang="es-CL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clases Page</a:t>
            </a:r>
            <a:r>
              <a:rPr lang="es-CL" dirty="0"/>
              <a:t> que necesite para su aplicación y la línea de </a:t>
            </a:r>
            <a:r>
              <a:rPr lang="es-CL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secuencia de páginas</a:t>
            </a:r>
            <a:r>
              <a:rPr lang="es-CL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s-CL" dirty="0"/>
              <a:t>Cree los archivos HTML según las clases del paso 2.b.</a:t>
            </a:r>
          </a:p>
          <a:p>
            <a:pPr marL="971550" lvl="1" indent="-514350">
              <a:buFont typeface="+mj-lt"/>
              <a:buAutoNum type="alphaLcParenR"/>
            </a:pPr>
            <a:r>
              <a:rPr lang="es-CL" dirty="0"/>
              <a:t>Cree la página donde recolectará los inputs usando </a:t>
            </a:r>
            <a:r>
              <a:rPr lang="es-CL" i="1" dirty="0"/>
              <a:t>{{ </a:t>
            </a:r>
            <a:r>
              <a:rPr lang="es-CL" i="1" dirty="0" err="1"/>
              <a:t>formfields</a:t>
            </a:r>
            <a:r>
              <a:rPr lang="es-CL" i="1" dirty="0"/>
              <a:t> }} </a:t>
            </a:r>
          </a:p>
          <a:p>
            <a:pPr marL="971550" lvl="1" indent="-514350">
              <a:buFont typeface="+mj-lt"/>
              <a:buAutoNum type="alphaLcParenR"/>
            </a:pPr>
            <a:r>
              <a:rPr lang="es-CL" dirty="0"/>
              <a:t>Cree la página donde mostrará la información usando </a:t>
            </a:r>
            <a:r>
              <a:rPr lang="es-CL" i="1" dirty="0"/>
              <a:t>{{ </a:t>
            </a:r>
            <a:r>
              <a:rPr lang="es-CL" i="1" dirty="0" err="1"/>
              <a:t>player.variable</a:t>
            </a:r>
            <a:r>
              <a:rPr lang="es-CL" i="1" dirty="0"/>
              <a:t> }}</a:t>
            </a:r>
          </a:p>
          <a:p>
            <a:pPr marL="514350" indent="-514350">
              <a:buFont typeface="+mj-lt"/>
              <a:buAutoNum type="arabicPeriod"/>
            </a:pPr>
            <a:r>
              <a:rPr lang="es-CL" dirty="0"/>
              <a:t>Configurar settings.py con la aplicación creada y pruebe la aplicación</a:t>
            </a:r>
          </a:p>
          <a:p>
            <a:pPr marL="514350" indent="-514350">
              <a:buFont typeface="+mj-lt"/>
              <a:buAutoNum type="arabicPeriod"/>
            </a:pPr>
            <a:r>
              <a:rPr lang="es-CL" dirty="0"/>
              <a:t>Descargue los datos recolectados desde Data en el sitio de servidor</a:t>
            </a:r>
          </a:p>
          <a:p>
            <a:pPr marL="514350" indent="-514350">
              <a:buFont typeface="+mj-lt"/>
              <a:buAutoNum type="arabicPeriod"/>
            </a:pPr>
            <a:endParaRPr lang="es-CL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E156ED2-29CF-79CC-5D3B-44A73FBA2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Taller oTree – EV 2025</a:t>
            </a:r>
            <a:endParaRPr lang="es-CL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C3B1BBC-C335-872E-A92B-4D676D6E9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08602-078C-4A74-AD07-C822C0FADE2C}" type="slidenum">
              <a:rPr lang="es-CL" smtClean="0"/>
              <a:t>13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562742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0EFA4CB-F28F-0544-EED6-E5BB8B22B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Taller oTree – EV 2025</a:t>
            </a:r>
            <a:endParaRPr lang="es-CL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FF08211-1E18-6016-2C30-9EB610458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08602-078C-4A74-AD07-C822C0FADE2C}" type="slidenum">
              <a:rPr lang="es-CL" smtClean="0"/>
              <a:t>14</a:t>
            </a:fld>
            <a:endParaRPr lang="es-CL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2512DD8-2B07-FD86-900F-BC698681C39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8718"/>
          <a:stretch/>
        </p:blipFill>
        <p:spPr>
          <a:xfrm>
            <a:off x="438911" y="856981"/>
            <a:ext cx="5120640" cy="514403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5B06C262-31FC-62CD-93CC-97E7982AD2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2451" y="773968"/>
            <a:ext cx="4985824" cy="362102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138FCC91-9EC0-6F56-CA11-93DD601B88B8}"/>
              </a:ext>
            </a:extLst>
          </p:cNvPr>
          <p:cNvSpPr txBox="1"/>
          <p:nvPr/>
        </p:nvSpPr>
        <p:spPr>
          <a:xfrm>
            <a:off x="630936" y="367269"/>
            <a:ext cx="29626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000" dirty="0">
                <a:solidFill>
                  <a:schemeClr val="accent2"/>
                </a:solidFill>
              </a:rPr>
              <a:t>Participante: Página 1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81380E4-E6E9-5A9B-217A-3C85BD26EE2D}"/>
              </a:ext>
            </a:extLst>
          </p:cNvPr>
          <p:cNvSpPr txBox="1"/>
          <p:nvPr/>
        </p:nvSpPr>
        <p:spPr>
          <a:xfrm>
            <a:off x="6900672" y="367269"/>
            <a:ext cx="2727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000" dirty="0">
                <a:solidFill>
                  <a:schemeClr val="accent2"/>
                </a:solidFill>
              </a:rPr>
              <a:t>Participante</a:t>
            </a:r>
            <a:r>
              <a:rPr lang="en-US" sz="2000" dirty="0">
                <a:solidFill>
                  <a:schemeClr val="accent2"/>
                </a:solidFill>
              </a:rPr>
              <a:t>: Página 2</a:t>
            </a:r>
          </a:p>
        </p:txBody>
      </p:sp>
      <p:sp>
        <p:nvSpPr>
          <p:cNvPr id="12" name="Flecha: a la derecha 11">
            <a:extLst>
              <a:ext uri="{FF2B5EF4-FFF2-40B4-BE49-F238E27FC236}">
                <a16:creationId xmlns:a16="http://schemas.microsoft.com/office/drawing/2014/main" id="{E158976F-CF17-E015-CDC5-EBD415A24481}"/>
              </a:ext>
            </a:extLst>
          </p:cNvPr>
          <p:cNvSpPr/>
          <p:nvPr/>
        </p:nvSpPr>
        <p:spPr>
          <a:xfrm>
            <a:off x="5634227" y="1965960"/>
            <a:ext cx="923545" cy="530352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6D61E92A-F35E-187F-601A-DFDC8C0C20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6278" y="4833337"/>
            <a:ext cx="5301997" cy="142163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C9A451CD-884B-EC42-AFE3-914031861539}"/>
              </a:ext>
            </a:extLst>
          </p:cNvPr>
          <p:cNvSpPr txBox="1"/>
          <p:nvPr/>
        </p:nvSpPr>
        <p:spPr>
          <a:xfrm>
            <a:off x="6258366" y="4448488"/>
            <a:ext cx="2505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000" dirty="0">
                <a:solidFill>
                  <a:schemeClr val="accent2"/>
                </a:solidFill>
              </a:rPr>
              <a:t>Página Servidor</a:t>
            </a:r>
          </a:p>
        </p:txBody>
      </p:sp>
    </p:spTree>
    <p:extLst>
      <p:ext uri="{BB962C8B-B14F-4D97-AF65-F5344CB8AC3E}">
        <p14:creationId xmlns:p14="http://schemas.microsoft.com/office/powerpoint/2010/main" val="29597693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BBD715-060C-9841-C209-D2F2BBC79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Extra 1: </a:t>
            </a:r>
            <a:br>
              <a:rPr lang="es-CL" dirty="0"/>
            </a:br>
            <a:r>
              <a:rPr lang="es-CL" dirty="0"/>
              <a:t>Chequeo de errores personalizado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ADC2037-3947-EF95-BC44-275F96129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Taller oTree – EV 2025</a:t>
            </a:r>
            <a:endParaRPr lang="es-CL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7064B17-E5E7-3CB1-1081-16B87D18B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08602-078C-4A74-AD07-C822C0FADE2C}" type="slidenum">
              <a:rPr lang="es-CL" smtClean="0"/>
              <a:t>15</a:t>
            </a:fld>
            <a:endParaRPr lang="es-CL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106D29E-2A23-3CC3-0AF3-163700883B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643" y="1870075"/>
            <a:ext cx="9445372" cy="3900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1007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97A1B4-00DA-C6F4-3C3E-F0ACB1DF4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0320" y="365125"/>
            <a:ext cx="10474960" cy="1325563"/>
          </a:xfrm>
        </p:spPr>
        <p:txBody>
          <a:bodyPr/>
          <a:lstStyle/>
          <a:p>
            <a:r>
              <a:rPr lang="es-CL" dirty="0"/>
              <a:t>Extra 2: </a:t>
            </a:r>
            <a:br>
              <a:rPr lang="es-CL" dirty="0"/>
            </a:br>
            <a:r>
              <a:rPr lang="es-CL" dirty="0"/>
              <a:t>Formulario diferente según alguna condición 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B11A0CB-0642-CD8D-74D2-8A5818136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Taller oTree – EV 2025</a:t>
            </a:r>
            <a:endParaRPr lang="es-CL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75F22A5-AF9F-13E4-7221-B37A73B47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08602-078C-4A74-AD07-C822C0FADE2C}" type="slidenum">
              <a:rPr lang="es-CL" smtClean="0"/>
              <a:t>16</a:t>
            </a:fld>
            <a:endParaRPr lang="es-CL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E466CDA-F4DD-8927-C825-E7269F5F9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421" y="1873569"/>
            <a:ext cx="6796805" cy="3907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999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197372-1686-EAD1-598C-3EB288E2C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Recordemos</a:t>
            </a:r>
            <a:r>
              <a:rPr lang="en-US" dirty="0"/>
              <a:t>…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CD67C3-2078-9385-A725-4FB1B7A02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EN CADA APLICACIÓN TENEMOS:</a:t>
            </a:r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 err="1"/>
              <a:t>Archivo</a:t>
            </a:r>
            <a:r>
              <a:rPr lang="en-US" sz="3200" dirty="0"/>
              <a:t> python: </a:t>
            </a:r>
            <a:r>
              <a:rPr lang="en-US" sz="3200" dirty="0">
                <a:solidFill>
                  <a:schemeClr val="accent2"/>
                </a:solidFill>
              </a:rPr>
              <a:t>__init__.py</a:t>
            </a:r>
          </a:p>
          <a:p>
            <a:endParaRPr lang="en-US" sz="3200" dirty="0"/>
          </a:p>
          <a:p>
            <a:r>
              <a:rPr lang="en-US" sz="3200" dirty="0" err="1"/>
              <a:t>Archivos</a:t>
            </a:r>
            <a:r>
              <a:rPr lang="en-US" sz="3200" dirty="0"/>
              <a:t> html:  </a:t>
            </a:r>
            <a:r>
              <a:rPr lang="en-US" sz="3200" dirty="0">
                <a:solidFill>
                  <a:schemeClr val="accent6"/>
                </a:solidFill>
              </a:rPr>
              <a:t>paginaX.html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F370047-7B2B-FFF8-8C05-5CE364EB1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Taller oTree – EV 2025</a:t>
            </a:r>
            <a:endParaRPr lang="es-CL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3FBC30B-94DD-7BB6-0BB0-A6E5E2E82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08602-078C-4A74-AD07-C822C0FADE2C}" type="slidenum">
              <a:rPr lang="es-CL" smtClean="0"/>
              <a:t>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7828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E6B4C8-8891-EBA2-C6CD-8FC8062EB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>
                <a:solidFill>
                  <a:schemeClr val="accent2"/>
                </a:solidFill>
              </a:rPr>
              <a:t>Python</a:t>
            </a:r>
            <a:r>
              <a:rPr lang="es-CL" dirty="0"/>
              <a:t>: </a:t>
            </a:r>
            <a:r>
              <a:rPr lang="es-CL" i="1" dirty="0"/>
              <a:t>Clase C </a:t>
            </a:r>
            <a:r>
              <a:rPr lang="es-CL" dirty="0"/>
              <a:t>(Constantes de la aplicación)</a:t>
            </a:r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DE9E11D6-BD32-F092-12DD-9AD9D82886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23973"/>
            <a:ext cx="3797495" cy="1505027"/>
          </a:xfrm>
        </p:spPr>
      </p:pic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7BCC0D5-50BE-797A-D28E-A8EAFDCF5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Taller oTree – EV 2025</a:t>
            </a:r>
            <a:endParaRPr lang="es-CL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4D96CD3-497F-E537-7FDD-C0832E5E7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08602-078C-4A74-AD07-C822C0FADE2C}" type="slidenum">
              <a:rPr lang="es-CL" smtClean="0"/>
              <a:t>3</a:t>
            </a:fld>
            <a:endParaRPr lang="es-CL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DCCDC9DA-6A8E-EB19-4649-22512A895C73}"/>
              </a:ext>
            </a:extLst>
          </p:cNvPr>
          <p:cNvSpPr/>
          <p:nvPr/>
        </p:nvSpPr>
        <p:spPr>
          <a:xfrm>
            <a:off x="1152144" y="2212848"/>
            <a:ext cx="2212848" cy="649224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F882DA25-56BD-BB44-C967-23B6872528E1}"/>
              </a:ext>
            </a:extLst>
          </p:cNvPr>
          <p:cNvSpPr txBox="1"/>
          <p:nvPr/>
        </p:nvSpPr>
        <p:spPr>
          <a:xfrm>
            <a:off x="5111496" y="2194560"/>
            <a:ext cx="4114800" cy="646331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s-CL" dirty="0"/>
              <a:t>Estas variables siempre tienen que estar definidas. Respetar mayúsculas!!</a:t>
            </a:r>
          </a:p>
        </p:txBody>
      </p: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350E0071-F84B-B7BE-41F5-0A41085DFBF4}"/>
              </a:ext>
            </a:extLst>
          </p:cNvPr>
          <p:cNvCxnSpPr>
            <a:stCxn id="8" idx="3"/>
            <a:endCxn id="9" idx="1"/>
          </p:cNvCxnSpPr>
          <p:nvPr/>
        </p:nvCxnSpPr>
        <p:spPr>
          <a:xfrm flipV="1">
            <a:off x="3364992" y="2517726"/>
            <a:ext cx="1746504" cy="19734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4FD7149A-EBD5-BE94-C831-4DB94FF5E1CA}"/>
              </a:ext>
            </a:extLst>
          </p:cNvPr>
          <p:cNvSpPr txBox="1"/>
          <p:nvPr/>
        </p:nvSpPr>
        <p:spPr>
          <a:xfrm>
            <a:off x="1078992" y="3657600"/>
            <a:ext cx="3154680" cy="1477328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s-CL" dirty="0"/>
              <a:t>Se pueden agregar todas las variables que quieran, pero una vez definidas no se pueden cambiar en otras partes del código.</a:t>
            </a: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17C33F4E-73C9-B4FC-3EFD-9C049E84E02F}"/>
              </a:ext>
            </a:extLst>
          </p:cNvPr>
          <p:cNvCxnSpPr/>
          <p:nvPr/>
        </p:nvCxnSpPr>
        <p:spPr>
          <a:xfrm>
            <a:off x="1728216" y="3264408"/>
            <a:ext cx="0" cy="393192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5066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C67B95-2658-259D-9340-CE9BBBF04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472" y="49467"/>
            <a:ext cx="10515600" cy="631571"/>
          </a:xfrm>
        </p:spPr>
        <p:txBody>
          <a:bodyPr>
            <a:normAutofit fontScale="90000"/>
          </a:bodyPr>
          <a:lstStyle/>
          <a:p>
            <a:r>
              <a:rPr lang="es-CL" dirty="0">
                <a:solidFill>
                  <a:schemeClr val="accent2"/>
                </a:solidFill>
              </a:rPr>
              <a:t>Python</a:t>
            </a:r>
            <a:r>
              <a:rPr lang="es-CL" dirty="0"/>
              <a:t>: Clases </a:t>
            </a:r>
            <a:r>
              <a:rPr lang="en-US" i="1" dirty="0"/>
              <a:t>Group</a:t>
            </a:r>
            <a:r>
              <a:rPr lang="es-CL" dirty="0"/>
              <a:t> y </a:t>
            </a:r>
            <a:r>
              <a:rPr lang="es-CL" i="1" dirty="0"/>
              <a:t>Player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9F08596-B5D4-FF15-44E7-4F08009DD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480" y="2916935"/>
            <a:ext cx="11069320" cy="3260027"/>
          </a:xfrm>
        </p:spPr>
        <p:txBody>
          <a:bodyPr/>
          <a:lstStyle/>
          <a:p>
            <a:pPr marL="0" indent="0">
              <a:buNone/>
            </a:pPr>
            <a:r>
              <a:rPr lang="es-CL" dirty="0"/>
              <a:t>Atributos de las variables para un Formulario: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7D76C02-D0BB-85D9-4210-F2B1A40E0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Taller oTree – EV 2025</a:t>
            </a:r>
            <a:endParaRPr lang="es-CL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91447BC-FDF3-92FB-CF1F-E87CA80B7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08602-078C-4A74-AD07-C822C0FADE2C}" type="slidenum">
              <a:rPr lang="es-CL" smtClean="0"/>
              <a:t>4</a:t>
            </a:fld>
            <a:endParaRPr lang="es-CL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7BB3DA9-31BE-CD74-1EB0-16C3D2705B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7440" y="860426"/>
            <a:ext cx="5613689" cy="196860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B0CCD9A3-15FB-0A99-DEA9-B9360017BB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472" y="895220"/>
            <a:ext cx="5194774" cy="84214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5EBB36AA-0A30-4BBE-8D9F-D7AC2431B4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480" y="3381645"/>
            <a:ext cx="6396020" cy="1904901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96F5D29E-D091-9C24-65FA-FC1A7975BA92}"/>
              </a:ext>
            </a:extLst>
          </p:cNvPr>
          <p:cNvSpPr txBox="1"/>
          <p:nvPr/>
        </p:nvSpPr>
        <p:spPr>
          <a:xfrm>
            <a:off x="6896608" y="3532220"/>
            <a:ext cx="5010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/>
              <a:t>Es opcional agregar los atributos.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/>
              <a:t>Si lo ingresado por el usuario no cumple alguna restricción se desplegará un mensaje de error y no podrá avanzar hasta corregirlo.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/>
              <a:t>También se pueden configurar los textos y formatos del formulario en los archivos HTML.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9C85A47-F104-A8C4-9EED-8BC12491D793}"/>
              </a:ext>
            </a:extLst>
          </p:cNvPr>
          <p:cNvSpPr txBox="1"/>
          <p:nvPr/>
        </p:nvSpPr>
        <p:spPr>
          <a:xfrm>
            <a:off x="284480" y="5588000"/>
            <a:ext cx="11805920" cy="46166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s-CL" sz="2400" dirty="0"/>
              <a:t>Estas variables se llaman/usan desde otros lados del código así: </a:t>
            </a:r>
            <a:r>
              <a:rPr lang="es-CL" sz="2400" i="1" dirty="0" err="1">
                <a:solidFill>
                  <a:schemeClr val="accent2"/>
                </a:solidFill>
              </a:rPr>
              <a:t>player.nombre_variable</a:t>
            </a:r>
            <a:r>
              <a:rPr lang="es-CL" sz="2400" i="1" dirty="0">
                <a:solidFill>
                  <a:schemeClr val="accent2"/>
                </a:solidFill>
              </a:rPr>
              <a:t> </a:t>
            </a:r>
            <a:endParaRPr lang="es-CL" sz="2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9217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492677-2526-0C41-4F4E-D442B3AE9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830" y="40771"/>
            <a:ext cx="10515600" cy="1325563"/>
          </a:xfrm>
        </p:spPr>
        <p:txBody>
          <a:bodyPr/>
          <a:lstStyle/>
          <a:p>
            <a:r>
              <a:rPr lang="es-CL" dirty="0">
                <a:solidFill>
                  <a:schemeClr val="accent2"/>
                </a:solidFill>
              </a:rPr>
              <a:t>Python</a:t>
            </a:r>
            <a:r>
              <a:rPr lang="es-CL" dirty="0"/>
              <a:t>: Clase</a:t>
            </a:r>
            <a:r>
              <a:rPr lang="es-CL" i="1" dirty="0"/>
              <a:t> Page</a:t>
            </a:r>
            <a:endParaRPr lang="en-U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21CF728-69A9-246D-44C3-93A912B49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Taller oTree – EV 2025</a:t>
            </a:r>
            <a:endParaRPr lang="es-CL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7600359-4441-8691-0D0B-DBD1010AB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08602-078C-4A74-AD07-C822C0FADE2C}" type="slidenum">
              <a:rPr lang="es-CL" smtClean="0"/>
              <a:t>5</a:t>
            </a:fld>
            <a:endParaRPr lang="es-CL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258FED7E-E471-7049-6CA9-A4BAFD846B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503" y="1453170"/>
            <a:ext cx="5486499" cy="4802187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4ACE505F-419B-A834-52A7-F0CA9EAC378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4057"/>
          <a:stretch/>
        </p:blipFill>
        <p:spPr>
          <a:xfrm>
            <a:off x="8610600" y="3003792"/>
            <a:ext cx="3164840" cy="731852"/>
          </a:xfrm>
          <a:prstGeom prst="rect">
            <a:avLst/>
          </a:prstGeom>
        </p:spPr>
      </p:pic>
      <p:sp>
        <p:nvSpPr>
          <p:cNvPr id="16" name="Rectángulo 15">
            <a:extLst>
              <a:ext uri="{FF2B5EF4-FFF2-40B4-BE49-F238E27FC236}">
                <a16:creationId xmlns:a16="http://schemas.microsoft.com/office/drawing/2014/main" id="{268D708E-64C7-6B92-BECB-A51772FCCDAF}"/>
              </a:ext>
            </a:extLst>
          </p:cNvPr>
          <p:cNvSpPr/>
          <p:nvPr/>
        </p:nvSpPr>
        <p:spPr>
          <a:xfrm>
            <a:off x="3761753" y="2342831"/>
            <a:ext cx="2555240" cy="60452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Página para </a:t>
            </a:r>
            <a:r>
              <a:rPr lang="en-US" dirty="0" err="1"/>
              <a:t>recolectar</a:t>
            </a:r>
            <a:r>
              <a:rPr lang="en-US" dirty="0"/>
              <a:t> </a:t>
            </a:r>
            <a:r>
              <a:rPr lang="en-US" dirty="0" err="1"/>
              <a:t>información</a:t>
            </a:r>
            <a:endParaRPr lang="en-US" dirty="0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A007652E-5F35-4200-1F71-9B4532092A18}"/>
              </a:ext>
            </a:extLst>
          </p:cNvPr>
          <p:cNvSpPr/>
          <p:nvPr/>
        </p:nvSpPr>
        <p:spPr>
          <a:xfrm>
            <a:off x="5814062" y="3854263"/>
            <a:ext cx="2555240" cy="98646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Página para pasar </a:t>
            </a:r>
            <a:r>
              <a:rPr lang="en-US" dirty="0" err="1"/>
              <a:t>información</a:t>
            </a:r>
            <a:r>
              <a:rPr lang="en-US" dirty="0"/>
              <a:t> del python al html</a:t>
            </a:r>
          </a:p>
        </p:txBody>
      </p: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0BE9D8FD-8E32-9141-808B-CBC3BD935AF9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2865120" y="2645091"/>
            <a:ext cx="896633" cy="272747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CuadroTexto 20">
            <a:extLst>
              <a:ext uri="{FF2B5EF4-FFF2-40B4-BE49-F238E27FC236}">
                <a16:creationId xmlns:a16="http://schemas.microsoft.com/office/drawing/2014/main" id="{E5681C37-09C1-FF46-5520-A62D67B0A969}"/>
              </a:ext>
            </a:extLst>
          </p:cNvPr>
          <p:cNvSpPr txBox="1"/>
          <p:nvPr/>
        </p:nvSpPr>
        <p:spPr>
          <a:xfrm>
            <a:off x="3819959" y="3059219"/>
            <a:ext cx="4549343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Clase y Variable(s) </a:t>
            </a:r>
            <a:r>
              <a:rPr lang="en-US" dirty="0" err="1"/>
              <a:t>donde</a:t>
            </a:r>
            <a:r>
              <a:rPr lang="en-US" dirty="0"/>
              <a:t> se </a:t>
            </a:r>
            <a:r>
              <a:rPr lang="en-US" dirty="0" err="1"/>
              <a:t>guardará</a:t>
            </a:r>
            <a:r>
              <a:rPr lang="en-US" dirty="0"/>
              <a:t> la </a:t>
            </a:r>
            <a:r>
              <a:rPr lang="en-US" dirty="0" err="1"/>
              <a:t>información</a:t>
            </a:r>
            <a:r>
              <a:rPr lang="en-US" dirty="0"/>
              <a:t> </a:t>
            </a:r>
            <a:r>
              <a:rPr lang="en-US" dirty="0" err="1"/>
              <a:t>recolectada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página</a:t>
            </a:r>
            <a:r>
              <a:rPr lang="en-US" dirty="0"/>
              <a:t> html</a:t>
            </a:r>
          </a:p>
        </p:txBody>
      </p: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67FF9A81-2C19-0DDE-C2E7-71F7EEEB8ED1}"/>
              </a:ext>
            </a:extLst>
          </p:cNvPr>
          <p:cNvCxnSpPr>
            <a:cxnSpLocks/>
          </p:cNvCxnSpPr>
          <p:nvPr/>
        </p:nvCxnSpPr>
        <p:spPr>
          <a:xfrm flipH="1">
            <a:off x="3139440" y="4277360"/>
            <a:ext cx="2674622" cy="0"/>
          </a:xfrm>
          <a:prstGeom prst="straightConnector1">
            <a:avLst/>
          </a:prstGeom>
          <a:ln w="57150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CuadroTexto 29">
            <a:extLst>
              <a:ext uri="{FF2B5EF4-FFF2-40B4-BE49-F238E27FC236}">
                <a16:creationId xmlns:a16="http://schemas.microsoft.com/office/drawing/2014/main" id="{30220EEB-6F61-C3EC-DEE5-260F5D334A3B}"/>
              </a:ext>
            </a:extLst>
          </p:cNvPr>
          <p:cNvSpPr txBox="1"/>
          <p:nvPr/>
        </p:nvSpPr>
        <p:spPr>
          <a:xfrm>
            <a:off x="8610600" y="5163897"/>
            <a:ext cx="3164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Se </a:t>
            </a:r>
            <a:r>
              <a:rPr lang="en-US" dirty="0" err="1"/>
              <a:t>pueden</a:t>
            </a:r>
            <a:r>
              <a:rPr lang="en-US" dirty="0"/>
              <a:t> </a:t>
            </a:r>
            <a:r>
              <a:rPr lang="en-US" dirty="0" err="1"/>
              <a:t>hacer</a:t>
            </a:r>
            <a:r>
              <a:rPr lang="en-US" dirty="0"/>
              <a:t> Pages que </a:t>
            </a:r>
            <a:r>
              <a:rPr lang="en-US" dirty="0" err="1"/>
              <a:t>tengan</a:t>
            </a:r>
            <a:r>
              <a:rPr lang="en-US" dirty="0"/>
              <a:t> ambas </a:t>
            </a:r>
            <a:r>
              <a:rPr lang="en-US" dirty="0" err="1"/>
              <a:t>funciones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83974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3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BED1F0-AEBC-B4E4-C09B-BCD6BA459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7472"/>
            <a:ext cx="10515600" cy="1105472"/>
          </a:xfrm>
        </p:spPr>
        <p:txBody>
          <a:bodyPr/>
          <a:lstStyle/>
          <a:p>
            <a:r>
              <a:rPr lang="es-CL" dirty="0">
                <a:solidFill>
                  <a:schemeClr val="accent6"/>
                </a:solidFill>
              </a:rPr>
              <a:t>HTML   </a:t>
            </a:r>
            <a:r>
              <a:rPr lang="es-CL" dirty="0"/>
              <a:t> formato básico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5A425AA-04D5-ACEB-D3A6-8D9086311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3312"/>
            <a:ext cx="11103864" cy="482365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CL" dirty="0"/>
              <a:t>Textos:</a:t>
            </a:r>
          </a:p>
          <a:p>
            <a:r>
              <a:rPr lang="es-CL" dirty="0"/>
              <a:t>Párrafo: </a:t>
            </a:r>
            <a:r>
              <a:rPr lang="es-CL" dirty="0">
                <a:solidFill>
                  <a:schemeClr val="accent6"/>
                </a:solidFill>
              </a:rPr>
              <a:t>&lt;p&gt;</a:t>
            </a:r>
            <a:r>
              <a:rPr lang="es-CL" dirty="0"/>
              <a:t> este es un párrafo </a:t>
            </a:r>
            <a:r>
              <a:rPr lang="es-CL" dirty="0">
                <a:solidFill>
                  <a:schemeClr val="accent6"/>
                </a:solidFill>
              </a:rPr>
              <a:t>&lt;/p&gt;</a:t>
            </a:r>
          </a:p>
          <a:p>
            <a:r>
              <a:rPr lang="es-CL" dirty="0"/>
              <a:t>Encabezados:</a:t>
            </a:r>
          </a:p>
          <a:p>
            <a:pPr marL="457200" lvl="1" indent="0">
              <a:buNone/>
            </a:pPr>
            <a:r>
              <a:rPr lang="es-CL" dirty="0">
                <a:solidFill>
                  <a:schemeClr val="accent6"/>
                </a:solidFill>
              </a:rPr>
              <a:t>&lt;h1&gt; </a:t>
            </a:r>
            <a:r>
              <a:rPr lang="es-CL" dirty="0"/>
              <a:t>título grande </a:t>
            </a:r>
            <a:r>
              <a:rPr lang="es-CL" dirty="0">
                <a:solidFill>
                  <a:schemeClr val="accent6"/>
                </a:solidFill>
              </a:rPr>
              <a:t>&lt;/h1&gt; </a:t>
            </a:r>
          </a:p>
          <a:p>
            <a:pPr marL="457200" lvl="1" indent="0">
              <a:buNone/>
            </a:pPr>
            <a:r>
              <a:rPr lang="es-CL" sz="2000" dirty="0">
                <a:solidFill>
                  <a:schemeClr val="accent6"/>
                </a:solidFill>
              </a:rPr>
              <a:t>&lt;h2&gt; </a:t>
            </a:r>
            <a:r>
              <a:rPr lang="es-CL" sz="2000" dirty="0"/>
              <a:t>título menos grande </a:t>
            </a:r>
            <a:r>
              <a:rPr lang="es-CL" sz="2000" dirty="0">
                <a:solidFill>
                  <a:schemeClr val="accent6"/>
                </a:solidFill>
              </a:rPr>
              <a:t>&lt;/h2&gt;</a:t>
            </a:r>
          </a:p>
          <a:p>
            <a:pPr marL="457200" lvl="1" indent="0">
              <a:buNone/>
            </a:pPr>
            <a:r>
              <a:rPr lang="es-CL" sz="1600" dirty="0">
                <a:solidFill>
                  <a:schemeClr val="accent6"/>
                </a:solidFill>
              </a:rPr>
              <a:t>&lt;h3&gt; </a:t>
            </a:r>
            <a:r>
              <a:rPr lang="es-CL" sz="1600" dirty="0"/>
              <a:t>título menos </a:t>
            </a:r>
            <a:r>
              <a:rPr lang="es-CL" sz="1600" dirty="0" err="1"/>
              <a:t>menos</a:t>
            </a:r>
            <a:r>
              <a:rPr lang="es-CL" sz="1600" dirty="0"/>
              <a:t> grande </a:t>
            </a:r>
            <a:r>
              <a:rPr lang="es-CL" sz="1600" dirty="0">
                <a:solidFill>
                  <a:schemeClr val="accent6"/>
                </a:solidFill>
              </a:rPr>
              <a:t>&lt;/h3&gt;</a:t>
            </a:r>
          </a:p>
          <a:p>
            <a:pPr marL="457200" lvl="1" indent="0">
              <a:buNone/>
            </a:pPr>
            <a:r>
              <a:rPr lang="es-CL" sz="1400" dirty="0">
                <a:solidFill>
                  <a:schemeClr val="accent6"/>
                </a:solidFill>
              </a:rPr>
              <a:t>&lt;h4&gt; </a:t>
            </a:r>
            <a:r>
              <a:rPr lang="es-CL" sz="1400" dirty="0"/>
              <a:t>así sucesivamente </a:t>
            </a:r>
            <a:r>
              <a:rPr lang="es-CL" sz="1400" dirty="0">
                <a:solidFill>
                  <a:schemeClr val="accent6"/>
                </a:solidFill>
              </a:rPr>
              <a:t>&lt;/h4&gt;</a:t>
            </a:r>
          </a:p>
          <a:p>
            <a:r>
              <a:rPr lang="es-CL" dirty="0"/>
              <a:t>Divisiones de la hoja: </a:t>
            </a:r>
          </a:p>
          <a:p>
            <a:pPr marL="457200" lvl="1" indent="0">
              <a:buNone/>
            </a:pPr>
            <a:r>
              <a:rPr lang="es-CL" dirty="0">
                <a:solidFill>
                  <a:schemeClr val="accent6"/>
                </a:solidFill>
              </a:rPr>
              <a:t>&lt;</a:t>
            </a:r>
            <a:r>
              <a:rPr lang="es-CL" dirty="0" err="1">
                <a:solidFill>
                  <a:schemeClr val="accent6"/>
                </a:solidFill>
              </a:rPr>
              <a:t>div</a:t>
            </a:r>
            <a:r>
              <a:rPr lang="es-CL" dirty="0">
                <a:solidFill>
                  <a:schemeClr val="accent6"/>
                </a:solidFill>
              </a:rPr>
              <a:t>&gt;  </a:t>
            </a:r>
            <a:r>
              <a:rPr lang="es-CL" dirty="0"/>
              <a:t>Primera parte, que puede contener párrafos, imágenes, </a:t>
            </a:r>
            <a:r>
              <a:rPr lang="es-CL" dirty="0" err="1"/>
              <a:t>etc</a:t>
            </a:r>
            <a:r>
              <a:rPr lang="es-CL" dirty="0"/>
              <a:t> </a:t>
            </a:r>
            <a:r>
              <a:rPr lang="es-CL" dirty="0">
                <a:solidFill>
                  <a:schemeClr val="accent6"/>
                </a:solidFill>
              </a:rPr>
              <a:t>&lt;/</a:t>
            </a:r>
            <a:r>
              <a:rPr lang="es-CL" dirty="0" err="1">
                <a:solidFill>
                  <a:schemeClr val="accent6"/>
                </a:solidFill>
              </a:rPr>
              <a:t>div</a:t>
            </a:r>
            <a:r>
              <a:rPr lang="es-CL" dirty="0">
                <a:solidFill>
                  <a:schemeClr val="accent6"/>
                </a:solidFill>
              </a:rPr>
              <a:t>&gt;</a:t>
            </a:r>
          </a:p>
          <a:p>
            <a:pPr marL="457200" lvl="1" indent="0">
              <a:buNone/>
            </a:pPr>
            <a:r>
              <a:rPr lang="es-CL" dirty="0">
                <a:solidFill>
                  <a:schemeClr val="accent6"/>
                </a:solidFill>
              </a:rPr>
              <a:t>&lt;</a:t>
            </a:r>
            <a:r>
              <a:rPr lang="es-CL" dirty="0" err="1">
                <a:solidFill>
                  <a:schemeClr val="accent6"/>
                </a:solidFill>
              </a:rPr>
              <a:t>div</a:t>
            </a:r>
            <a:r>
              <a:rPr lang="es-CL" dirty="0">
                <a:solidFill>
                  <a:schemeClr val="accent6"/>
                </a:solidFill>
              </a:rPr>
              <a:t>&gt;  </a:t>
            </a:r>
            <a:r>
              <a:rPr lang="es-CL" dirty="0"/>
              <a:t>Segunda parte, que puede tener un estilo diferente a la primera</a:t>
            </a:r>
            <a:r>
              <a:rPr lang="es-CL" dirty="0">
                <a:solidFill>
                  <a:schemeClr val="accent6"/>
                </a:solidFill>
              </a:rPr>
              <a:t>&lt;/</a:t>
            </a:r>
            <a:r>
              <a:rPr lang="es-CL" dirty="0" err="1">
                <a:solidFill>
                  <a:schemeClr val="accent6"/>
                </a:solidFill>
              </a:rPr>
              <a:t>div</a:t>
            </a:r>
            <a:r>
              <a:rPr lang="es-CL" dirty="0">
                <a:solidFill>
                  <a:schemeClr val="accent6"/>
                </a:solidFill>
              </a:rPr>
              <a:t>&gt;</a:t>
            </a:r>
          </a:p>
          <a:p>
            <a:pPr marL="457200" lvl="1" indent="0">
              <a:buNone/>
            </a:pPr>
            <a:r>
              <a:rPr lang="es-CL" dirty="0">
                <a:solidFill>
                  <a:schemeClr val="accent6"/>
                </a:solidFill>
              </a:rPr>
              <a:t>&lt;</a:t>
            </a:r>
            <a:r>
              <a:rPr lang="es-CL" dirty="0" err="1">
                <a:solidFill>
                  <a:schemeClr val="accent6"/>
                </a:solidFill>
              </a:rPr>
              <a:t>div</a:t>
            </a:r>
            <a:r>
              <a:rPr lang="es-CL" dirty="0">
                <a:solidFill>
                  <a:schemeClr val="accent6"/>
                </a:solidFill>
              </a:rPr>
              <a:t> </a:t>
            </a:r>
            <a:r>
              <a:rPr lang="es-CL" dirty="0" err="1">
                <a:solidFill>
                  <a:schemeClr val="accent6"/>
                </a:solidFill>
              </a:rPr>
              <a:t>class</a:t>
            </a:r>
            <a:r>
              <a:rPr lang="es-CL" dirty="0">
                <a:solidFill>
                  <a:schemeClr val="accent6"/>
                </a:solidFill>
              </a:rPr>
              <a:t>=“</a:t>
            </a:r>
            <a:r>
              <a:rPr lang="es-CL" i="1" dirty="0" err="1">
                <a:solidFill>
                  <a:schemeClr val="accent6"/>
                </a:solidFill>
              </a:rPr>
              <a:t>nombre_para_formato_css</a:t>
            </a:r>
            <a:r>
              <a:rPr lang="es-CL" dirty="0">
                <a:solidFill>
                  <a:schemeClr val="accent6"/>
                </a:solidFill>
              </a:rPr>
              <a:t>”&gt;</a:t>
            </a:r>
            <a:r>
              <a:rPr lang="es-CL" dirty="0"/>
              <a:t>contenido con estilo </a:t>
            </a:r>
            <a:r>
              <a:rPr lang="es-CL" dirty="0" err="1"/>
              <a:t>css</a:t>
            </a:r>
            <a:r>
              <a:rPr lang="es-CL" dirty="0">
                <a:solidFill>
                  <a:schemeClr val="accent6"/>
                </a:solidFill>
              </a:rPr>
              <a:t>&lt;/</a:t>
            </a:r>
            <a:r>
              <a:rPr lang="es-CL" dirty="0" err="1">
                <a:solidFill>
                  <a:schemeClr val="accent6"/>
                </a:solidFill>
              </a:rPr>
              <a:t>div</a:t>
            </a:r>
            <a:r>
              <a:rPr lang="es-CL" dirty="0">
                <a:solidFill>
                  <a:schemeClr val="accent6"/>
                </a:solidFill>
              </a:rPr>
              <a:t>&gt;</a:t>
            </a:r>
            <a:r>
              <a:rPr lang="es-CL" dirty="0"/>
              <a:t>	</a:t>
            </a:r>
          </a:p>
          <a:p>
            <a:pPr marL="457200" lvl="1" indent="0">
              <a:buNone/>
            </a:pPr>
            <a:r>
              <a:rPr lang="es-CL" dirty="0">
                <a:solidFill>
                  <a:schemeClr val="accent6"/>
                </a:solidFill>
              </a:rPr>
              <a:t>&lt;</a:t>
            </a:r>
            <a:r>
              <a:rPr lang="es-CL" dirty="0" err="1">
                <a:solidFill>
                  <a:schemeClr val="accent6"/>
                </a:solidFill>
              </a:rPr>
              <a:t>div</a:t>
            </a:r>
            <a:r>
              <a:rPr lang="es-CL" dirty="0">
                <a:solidFill>
                  <a:schemeClr val="accent6"/>
                </a:solidFill>
              </a:rPr>
              <a:t> </a:t>
            </a:r>
            <a:r>
              <a:rPr lang="es-CL" dirty="0" err="1">
                <a:solidFill>
                  <a:schemeClr val="accent6"/>
                </a:solidFill>
              </a:rPr>
              <a:t>style</a:t>
            </a:r>
            <a:r>
              <a:rPr lang="es-CL" dirty="0">
                <a:solidFill>
                  <a:schemeClr val="accent6"/>
                </a:solidFill>
              </a:rPr>
              <a:t>=“</a:t>
            </a:r>
            <a:r>
              <a:rPr lang="es-CL" i="1" dirty="0">
                <a:solidFill>
                  <a:schemeClr val="accent6"/>
                </a:solidFill>
              </a:rPr>
              <a:t>atributo1_css: atributo; atributo2</a:t>
            </a:r>
            <a:r>
              <a:rPr lang="es-CL" dirty="0">
                <a:solidFill>
                  <a:schemeClr val="accent6"/>
                </a:solidFill>
              </a:rPr>
              <a:t>….”&gt;</a:t>
            </a:r>
            <a:r>
              <a:rPr lang="es-CL" dirty="0"/>
              <a:t>más contenido</a:t>
            </a:r>
            <a:r>
              <a:rPr lang="es-CL" dirty="0">
                <a:solidFill>
                  <a:schemeClr val="accent6"/>
                </a:solidFill>
              </a:rPr>
              <a:t>&lt;/</a:t>
            </a:r>
            <a:r>
              <a:rPr lang="es-CL" dirty="0" err="1">
                <a:solidFill>
                  <a:schemeClr val="accent6"/>
                </a:solidFill>
              </a:rPr>
              <a:t>div</a:t>
            </a:r>
            <a:r>
              <a:rPr lang="es-CL" dirty="0">
                <a:solidFill>
                  <a:schemeClr val="accent6"/>
                </a:solidFill>
              </a:rPr>
              <a:t>&gt;</a:t>
            </a:r>
          </a:p>
          <a:p>
            <a:endParaRPr lang="es-CL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583E9AF-C478-C8C9-229A-673B0BD89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Taller oTree – EV 2025</a:t>
            </a:r>
            <a:endParaRPr lang="es-CL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493032D-7DD8-97F5-769F-9D3EBD967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08602-078C-4A74-AD07-C822C0FADE2C}" type="slidenum">
              <a:rPr lang="es-CL" smtClean="0"/>
              <a:t>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01006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5844EE-D18A-085F-16CB-A21AA989B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0131"/>
          </a:xfrm>
        </p:spPr>
        <p:txBody>
          <a:bodyPr>
            <a:normAutofit fontScale="90000"/>
          </a:bodyPr>
          <a:lstStyle/>
          <a:p>
            <a:r>
              <a:rPr lang="es-CL" dirty="0">
                <a:solidFill>
                  <a:schemeClr val="accent6"/>
                </a:solidFill>
              </a:rPr>
              <a:t>HTML</a:t>
            </a:r>
            <a:r>
              <a:rPr lang="es-CL" dirty="0"/>
              <a:t>: Ejemplo de formato</a:t>
            </a:r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1F7ADA3A-F37A-A018-8F95-2935CBD9A1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6764" y="905256"/>
            <a:ext cx="7958471" cy="5335715"/>
          </a:xfrm>
        </p:spPr>
      </p:pic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EA73A13-A8E3-B833-02FC-3222FC1E0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Taller oTree – EV 2025</a:t>
            </a:r>
            <a:endParaRPr lang="es-CL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8ED6711-DC9E-0D06-1309-F065B58D5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08602-078C-4A74-AD07-C822C0FADE2C}" type="slidenum">
              <a:rPr lang="es-CL" smtClean="0"/>
              <a:t>7</a:t>
            </a:fld>
            <a:endParaRPr lang="es-CL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2B449E9-4B91-2C08-60DE-6214E1858D6C}"/>
              </a:ext>
            </a:extLst>
          </p:cNvPr>
          <p:cNvSpPr txBox="1"/>
          <p:nvPr/>
        </p:nvSpPr>
        <p:spPr>
          <a:xfrm>
            <a:off x="6268720" y="1020635"/>
            <a:ext cx="3119120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Se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poner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código</a:t>
            </a:r>
            <a:r>
              <a:rPr lang="en-US" dirty="0"/>
              <a:t> </a:t>
            </a:r>
            <a:r>
              <a:rPr lang="en-US" dirty="0" err="1"/>
              <a:t>css</a:t>
            </a:r>
            <a:r>
              <a:rPr lang="en-US" dirty="0"/>
              <a:t> al </a:t>
            </a:r>
            <a:r>
              <a:rPr lang="en-US" dirty="0" err="1"/>
              <a:t>inicio</a:t>
            </a:r>
            <a:r>
              <a:rPr lang="en-US" dirty="0"/>
              <a:t> del </a:t>
            </a:r>
            <a:r>
              <a:rPr lang="en-US" dirty="0" err="1"/>
              <a:t>archivo</a:t>
            </a:r>
            <a:r>
              <a:rPr lang="en-US" dirty="0"/>
              <a:t> html</a:t>
            </a: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3977CA23-9820-21D6-15FD-6B6A7BA7FBCA}"/>
              </a:ext>
            </a:extLst>
          </p:cNvPr>
          <p:cNvCxnSpPr>
            <a:cxnSpLocks/>
          </p:cNvCxnSpPr>
          <p:nvPr/>
        </p:nvCxnSpPr>
        <p:spPr>
          <a:xfrm flipH="1">
            <a:off x="4998720" y="1081595"/>
            <a:ext cx="1320800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CuadroTexto 13">
            <a:extLst>
              <a:ext uri="{FF2B5EF4-FFF2-40B4-BE49-F238E27FC236}">
                <a16:creationId xmlns:a16="http://schemas.microsoft.com/office/drawing/2014/main" id="{D47D69CF-7D3F-F10C-C25D-E20A7B85D423}"/>
              </a:ext>
            </a:extLst>
          </p:cNvPr>
          <p:cNvSpPr txBox="1"/>
          <p:nvPr/>
        </p:nvSpPr>
        <p:spPr>
          <a:xfrm>
            <a:off x="9824718" y="3921975"/>
            <a:ext cx="1630681" cy="92333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El </a:t>
            </a:r>
            <a:r>
              <a:rPr lang="en-US" dirty="0" err="1"/>
              <a:t>estilo</a:t>
            </a:r>
            <a:r>
              <a:rPr lang="en-US" dirty="0"/>
              <a:t> de </a:t>
            </a:r>
            <a:r>
              <a:rPr lang="en-US" dirty="0" err="1"/>
              <a:t>este</a:t>
            </a:r>
            <a:r>
              <a:rPr lang="en-US" dirty="0"/>
              <a:t> div </a:t>
            </a:r>
            <a:r>
              <a:rPr lang="en-US" dirty="0" err="1"/>
              <a:t>está</a:t>
            </a:r>
            <a:r>
              <a:rPr lang="en-US" dirty="0"/>
              <a:t> </a:t>
            </a:r>
            <a:r>
              <a:rPr lang="en-US" dirty="0" err="1"/>
              <a:t>aquí</a:t>
            </a:r>
            <a:r>
              <a:rPr lang="en-US" dirty="0"/>
              <a:t> </a:t>
            </a:r>
            <a:r>
              <a:rPr lang="en-US" dirty="0" err="1"/>
              <a:t>mismo</a:t>
            </a:r>
            <a:endParaRPr lang="en-US" dirty="0"/>
          </a:p>
        </p:txBody>
      </p:sp>
      <p:sp>
        <p:nvSpPr>
          <p:cNvPr id="16" name="Flecha: hacia la izquierda 15">
            <a:extLst>
              <a:ext uri="{FF2B5EF4-FFF2-40B4-BE49-F238E27FC236}">
                <a16:creationId xmlns:a16="http://schemas.microsoft.com/office/drawing/2014/main" id="{5B26883F-7F87-7572-4604-9F6D2E3FBBFE}"/>
              </a:ext>
            </a:extLst>
          </p:cNvPr>
          <p:cNvSpPr/>
          <p:nvPr/>
        </p:nvSpPr>
        <p:spPr>
          <a:xfrm>
            <a:off x="5090159" y="2727812"/>
            <a:ext cx="431797" cy="369332"/>
          </a:xfrm>
          <a:prstGeom prst="lef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echa: hacia la izquierda 14">
            <a:extLst>
              <a:ext uri="{FF2B5EF4-FFF2-40B4-BE49-F238E27FC236}">
                <a16:creationId xmlns:a16="http://schemas.microsoft.com/office/drawing/2014/main" id="{D3669E9D-A1A8-ABEA-8A74-7CF2012CCA55}"/>
              </a:ext>
            </a:extLst>
          </p:cNvPr>
          <p:cNvSpPr/>
          <p:nvPr/>
        </p:nvSpPr>
        <p:spPr>
          <a:xfrm>
            <a:off x="9458959" y="3870187"/>
            <a:ext cx="431797" cy="369332"/>
          </a:xfrm>
          <a:prstGeom prst="lef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82ABCF07-5948-828F-261C-F712BE26126D}"/>
              </a:ext>
            </a:extLst>
          </p:cNvPr>
          <p:cNvSpPr txBox="1"/>
          <p:nvPr/>
        </p:nvSpPr>
        <p:spPr>
          <a:xfrm>
            <a:off x="5384800" y="2745333"/>
            <a:ext cx="508000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El </a:t>
            </a:r>
            <a:r>
              <a:rPr lang="en-US" dirty="0" err="1"/>
              <a:t>estilo</a:t>
            </a:r>
            <a:r>
              <a:rPr lang="en-US" dirty="0"/>
              <a:t> de </a:t>
            </a:r>
            <a:r>
              <a:rPr lang="en-US" dirty="0" err="1"/>
              <a:t>este</a:t>
            </a:r>
            <a:r>
              <a:rPr lang="en-US" dirty="0"/>
              <a:t> div </a:t>
            </a:r>
            <a:r>
              <a:rPr lang="en-US" dirty="0" err="1"/>
              <a:t>está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css</a:t>
            </a:r>
            <a:r>
              <a:rPr lang="en-US" dirty="0"/>
              <a:t> del </a:t>
            </a:r>
            <a:r>
              <a:rPr lang="en-US" dirty="0" err="1"/>
              <a:t>comienzo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875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FC99A7-CF21-C78A-671F-51BA89837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1922"/>
            <a:ext cx="10515600" cy="803629"/>
          </a:xfrm>
        </p:spPr>
        <p:txBody>
          <a:bodyPr/>
          <a:lstStyle/>
          <a:p>
            <a:r>
              <a:rPr lang="es-CL" dirty="0">
                <a:solidFill>
                  <a:schemeClr val="accent2"/>
                </a:solidFill>
              </a:rPr>
              <a:t>Python</a:t>
            </a:r>
            <a:r>
              <a:rPr lang="es-CL" dirty="0"/>
              <a:t> + </a:t>
            </a:r>
            <a:r>
              <a:rPr lang="es-CL" dirty="0" err="1">
                <a:solidFill>
                  <a:schemeClr val="accent4"/>
                </a:solidFill>
              </a:rPr>
              <a:t>oTree</a:t>
            </a:r>
            <a:r>
              <a:rPr lang="es-CL" dirty="0">
                <a:solidFill>
                  <a:schemeClr val="accent4"/>
                </a:solidFill>
              </a:rPr>
              <a:t> </a:t>
            </a:r>
            <a:r>
              <a:rPr lang="es-CL" dirty="0"/>
              <a:t>+</a:t>
            </a:r>
            <a:r>
              <a:rPr lang="es-CL" dirty="0">
                <a:solidFill>
                  <a:schemeClr val="accent4"/>
                </a:solidFill>
              </a:rPr>
              <a:t> </a:t>
            </a:r>
            <a:r>
              <a:rPr lang="es-CL" dirty="0">
                <a:solidFill>
                  <a:schemeClr val="accent6"/>
                </a:solidFill>
              </a:rPr>
              <a:t>HTML</a:t>
            </a:r>
            <a:r>
              <a:rPr lang="es-CL" dirty="0"/>
              <a:t>: </a:t>
            </a:r>
            <a:r>
              <a:rPr lang="es-CL" sz="3600" dirty="0"/>
              <a:t>recolectar información</a:t>
            </a:r>
            <a:endParaRPr lang="es-CL" dirty="0"/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B7441D6C-86A8-F980-04E0-A618227AC9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12275" b="29936"/>
          <a:stretch/>
        </p:blipFill>
        <p:spPr>
          <a:xfrm>
            <a:off x="6866128" y="1656785"/>
            <a:ext cx="4991357" cy="1937682"/>
          </a:xfrm>
        </p:spPr>
      </p:pic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06CE5ED-1988-9A99-71DB-4B3C09DD6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Taller oTree – EV 2025</a:t>
            </a:r>
            <a:endParaRPr lang="es-CL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4EDBE9B-3195-A286-574A-F15B0E756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08602-078C-4A74-AD07-C822C0FADE2C}" type="slidenum">
              <a:rPr lang="es-CL" smtClean="0"/>
              <a:t>8</a:t>
            </a:fld>
            <a:endParaRPr lang="es-CL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C89A275F-971D-4AD1-3C06-F034D98F1E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85871"/>
            <a:ext cx="5461281" cy="1543129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67C37FA3-8C6D-D1F3-8CB8-0FDB7DE474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042868"/>
            <a:ext cx="3587934" cy="1562180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064B3410-C618-87B7-F8B3-117865D22077}"/>
              </a:ext>
            </a:extLst>
          </p:cNvPr>
          <p:cNvSpPr txBox="1"/>
          <p:nvPr/>
        </p:nvSpPr>
        <p:spPr>
          <a:xfrm>
            <a:off x="768096" y="1572768"/>
            <a:ext cx="3858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En la clase </a:t>
            </a:r>
            <a:r>
              <a:rPr lang="es-CL" dirty="0" err="1"/>
              <a:t>Group</a:t>
            </a:r>
            <a:r>
              <a:rPr lang="es-CL" dirty="0"/>
              <a:t> o Player: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88D6367-D788-1517-EFBB-68C238C37EA7}"/>
              </a:ext>
            </a:extLst>
          </p:cNvPr>
          <p:cNvSpPr txBox="1"/>
          <p:nvPr/>
        </p:nvSpPr>
        <p:spPr>
          <a:xfrm>
            <a:off x="702783" y="3673536"/>
            <a:ext cx="3858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En la clase Página: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C4F35308-30BA-BAC6-60E3-C880E8539A5D}"/>
              </a:ext>
            </a:extLst>
          </p:cNvPr>
          <p:cNvSpPr txBox="1"/>
          <p:nvPr/>
        </p:nvSpPr>
        <p:spPr>
          <a:xfrm>
            <a:off x="6937248" y="1190483"/>
            <a:ext cx="3858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/>
              <a:t>EN EL ARCHIVO HTML: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54C67412-5B5F-05EB-FDCC-4BC086F5B161}"/>
              </a:ext>
            </a:extLst>
          </p:cNvPr>
          <p:cNvSpPr/>
          <p:nvPr/>
        </p:nvSpPr>
        <p:spPr>
          <a:xfrm>
            <a:off x="7643368" y="2848409"/>
            <a:ext cx="1389888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6E3730C5-3099-5857-7C23-921BB56F428B}"/>
              </a:ext>
            </a:extLst>
          </p:cNvPr>
          <p:cNvSpPr/>
          <p:nvPr/>
        </p:nvSpPr>
        <p:spPr>
          <a:xfrm>
            <a:off x="1627632" y="4288536"/>
            <a:ext cx="2002536" cy="4754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F0314208-00A5-744C-BD8A-222D55DEA965}"/>
              </a:ext>
            </a:extLst>
          </p:cNvPr>
          <p:cNvSpPr/>
          <p:nvPr/>
        </p:nvSpPr>
        <p:spPr>
          <a:xfrm>
            <a:off x="1627632" y="2083434"/>
            <a:ext cx="526288" cy="2279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FD934E1-3157-0A49-063E-C2D7D7CCB078}"/>
              </a:ext>
            </a:extLst>
          </p:cNvPr>
          <p:cNvSpPr txBox="1"/>
          <p:nvPr/>
        </p:nvSpPr>
        <p:spPr>
          <a:xfrm>
            <a:off x="782320" y="1203436"/>
            <a:ext cx="3858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/>
              <a:t>EN EL ARCHIVO PYTHON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B865D8EF-10B3-7559-B7E9-05259906EFE3}"/>
              </a:ext>
            </a:extLst>
          </p:cNvPr>
          <p:cNvSpPr txBox="1"/>
          <p:nvPr/>
        </p:nvSpPr>
        <p:spPr>
          <a:xfrm>
            <a:off x="6937248" y="3882901"/>
            <a:ext cx="3858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/>
              <a:t>EN EL NAVEGADOR:</a:t>
            </a:r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A116FCA8-7FED-1AEE-2066-51A73FEA9161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20855"/>
          <a:stretch/>
        </p:blipFill>
        <p:spPr>
          <a:xfrm>
            <a:off x="6937248" y="4335450"/>
            <a:ext cx="4534533" cy="193768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9" name="Rectángulo 18">
            <a:extLst>
              <a:ext uri="{FF2B5EF4-FFF2-40B4-BE49-F238E27FC236}">
                <a16:creationId xmlns:a16="http://schemas.microsoft.com/office/drawing/2014/main" id="{AB51E27C-8139-C3A8-D2C4-FBD535696402}"/>
              </a:ext>
            </a:extLst>
          </p:cNvPr>
          <p:cNvSpPr/>
          <p:nvPr/>
        </p:nvSpPr>
        <p:spPr>
          <a:xfrm>
            <a:off x="6937248" y="4945085"/>
            <a:ext cx="2298192" cy="8036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93770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3692C9-179F-23A7-5BAF-F3F0A10D7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136525"/>
            <a:ext cx="10515600" cy="858583"/>
          </a:xfrm>
        </p:spPr>
        <p:txBody>
          <a:bodyPr/>
          <a:lstStyle/>
          <a:p>
            <a:r>
              <a:rPr lang="es-CL" dirty="0">
                <a:solidFill>
                  <a:schemeClr val="accent6"/>
                </a:solidFill>
              </a:rPr>
              <a:t>HTML</a:t>
            </a:r>
            <a:r>
              <a:rPr lang="es-CL" dirty="0"/>
              <a:t> + </a:t>
            </a:r>
            <a:r>
              <a:rPr lang="es-CL" dirty="0" err="1">
                <a:solidFill>
                  <a:schemeClr val="accent4"/>
                </a:solidFill>
              </a:rPr>
              <a:t>oTree</a:t>
            </a:r>
            <a:r>
              <a:rPr lang="es-CL" dirty="0"/>
              <a:t>: </a:t>
            </a:r>
            <a:r>
              <a:rPr lang="es-CL" sz="3600" dirty="0"/>
              <a:t>mostrar información</a:t>
            </a:r>
            <a:endParaRPr lang="es-CL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3AAFD53-DBF5-D989-6E2A-D80AB0ADC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Taller oTree – EV 2025</a:t>
            </a:r>
            <a:endParaRPr lang="es-CL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FBB9518-A596-8392-C6DA-4026B1B70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08602-078C-4A74-AD07-C822C0FADE2C}" type="slidenum">
              <a:rPr lang="es-CL" smtClean="0"/>
              <a:t>9</a:t>
            </a:fld>
            <a:endParaRPr lang="es-CL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1F5FEDE-2240-E991-C9CA-0D3187679C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969" y="1577128"/>
            <a:ext cx="6928206" cy="3283119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E5FD75E6-DD6A-CD89-879D-FE08BD42D702}"/>
              </a:ext>
            </a:extLst>
          </p:cNvPr>
          <p:cNvSpPr txBox="1"/>
          <p:nvPr/>
        </p:nvSpPr>
        <p:spPr>
          <a:xfrm>
            <a:off x="8153400" y="1453896"/>
            <a:ext cx="2910840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L" dirty="0"/>
              <a:t>Opcional: dividir entre título y contenido de la página</a:t>
            </a:r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103F28F6-F5FB-E52F-605A-7152B860F440}"/>
              </a:ext>
            </a:extLst>
          </p:cNvPr>
          <p:cNvCxnSpPr/>
          <p:nvPr/>
        </p:nvCxnSpPr>
        <p:spPr>
          <a:xfrm>
            <a:off x="3904488" y="1690688"/>
            <a:ext cx="4248912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535BDFEF-B403-3558-EEF7-40557B79D146}"/>
              </a:ext>
            </a:extLst>
          </p:cNvPr>
          <p:cNvSpPr txBox="1"/>
          <p:nvPr/>
        </p:nvSpPr>
        <p:spPr>
          <a:xfrm>
            <a:off x="8153400" y="2587752"/>
            <a:ext cx="3477768" cy="175432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L" dirty="0"/>
              <a:t>Se puede acceder a las variables de las clases </a:t>
            </a:r>
            <a:r>
              <a:rPr lang="es-CL" i="1" dirty="0" err="1"/>
              <a:t>session</a:t>
            </a:r>
            <a:r>
              <a:rPr lang="es-CL" dirty="0"/>
              <a:t>, </a:t>
            </a:r>
            <a:r>
              <a:rPr lang="es-CL" i="1" dirty="0" err="1"/>
              <a:t>subsession</a:t>
            </a:r>
            <a:r>
              <a:rPr lang="es-CL" dirty="0"/>
              <a:t>, </a:t>
            </a:r>
            <a:r>
              <a:rPr lang="es-CL" i="1" dirty="0" err="1"/>
              <a:t>group</a:t>
            </a:r>
            <a:r>
              <a:rPr lang="es-CL" dirty="0"/>
              <a:t> o </a:t>
            </a:r>
            <a:r>
              <a:rPr lang="es-CL" i="1" dirty="0" err="1"/>
              <a:t>player</a:t>
            </a:r>
            <a:r>
              <a:rPr lang="es-CL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/>
              <a:t>Hacer condicionales (</a:t>
            </a:r>
            <a:r>
              <a:rPr lang="es-CL" dirty="0" err="1"/>
              <a:t>if</a:t>
            </a:r>
            <a:r>
              <a:rPr lang="es-CL" dirty="0"/>
              <a:t>, </a:t>
            </a:r>
            <a:r>
              <a:rPr lang="es-CL" dirty="0" err="1"/>
              <a:t>else</a:t>
            </a:r>
            <a:r>
              <a:rPr lang="es-CL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/>
              <a:t>Mostrar en pantalla el valor de esa variable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F8C678D4-03A1-7B55-2F5E-2AB43FEE7960}"/>
              </a:ext>
            </a:extLst>
          </p:cNvPr>
          <p:cNvSpPr/>
          <p:nvPr/>
        </p:nvSpPr>
        <p:spPr>
          <a:xfrm>
            <a:off x="1554480" y="2441448"/>
            <a:ext cx="2633472" cy="210310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F7016384-B5E1-FB3E-85D2-B49AB6FF2830}"/>
              </a:ext>
            </a:extLst>
          </p:cNvPr>
          <p:cNvSpPr/>
          <p:nvPr/>
        </p:nvSpPr>
        <p:spPr>
          <a:xfrm>
            <a:off x="4038600" y="2668520"/>
            <a:ext cx="1200912" cy="210310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F7BA3189-B2D6-C1F5-E04E-5929446F7E76}"/>
              </a:ext>
            </a:extLst>
          </p:cNvPr>
          <p:cNvSpPr txBox="1"/>
          <p:nvPr/>
        </p:nvSpPr>
        <p:spPr>
          <a:xfrm>
            <a:off x="5678424" y="4987249"/>
            <a:ext cx="5303520" cy="9233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L" dirty="0"/>
              <a:t>Se pueden crear variables exclusivas para el HTML dentro de la clase de la página, que no quedarán guardadas en la sesión (ya lo veremos).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488BF4C6-2642-9837-8A58-B6A9A77D0805}"/>
              </a:ext>
            </a:extLst>
          </p:cNvPr>
          <p:cNvSpPr/>
          <p:nvPr/>
        </p:nvSpPr>
        <p:spPr>
          <a:xfrm>
            <a:off x="3118104" y="3273552"/>
            <a:ext cx="920496" cy="242526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9D76B825-0274-D05E-76D2-E9343BE22D03}"/>
              </a:ext>
            </a:extLst>
          </p:cNvPr>
          <p:cNvCxnSpPr>
            <a:cxnSpLocks/>
          </p:cNvCxnSpPr>
          <p:nvPr/>
        </p:nvCxnSpPr>
        <p:spPr>
          <a:xfrm>
            <a:off x="3767328" y="3516078"/>
            <a:ext cx="2817927" cy="1496103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0" name="CuadroTexto 19">
            <a:extLst>
              <a:ext uri="{FF2B5EF4-FFF2-40B4-BE49-F238E27FC236}">
                <a16:creationId xmlns:a16="http://schemas.microsoft.com/office/drawing/2014/main" id="{3D6D1BDA-EF3A-18C9-2620-B52C5D677679}"/>
              </a:ext>
            </a:extLst>
          </p:cNvPr>
          <p:cNvSpPr txBox="1"/>
          <p:nvPr/>
        </p:nvSpPr>
        <p:spPr>
          <a:xfrm>
            <a:off x="541020" y="878608"/>
            <a:ext cx="7690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Escribimos {{entre llaves}} los comandos/variables que interpreta </a:t>
            </a:r>
            <a:r>
              <a:rPr lang="es-CL" dirty="0" err="1"/>
              <a:t>oTree</a:t>
            </a:r>
            <a:endParaRPr lang="es-CL" dirty="0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0324BED3-FC7D-D9C1-DCE0-AAB075CBF262}"/>
              </a:ext>
            </a:extLst>
          </p:cNvPr>
          <p:cNvSpPr txBox="1"/>
          <p:nvPr/>
        </p:nvSpPr>
        <p:spPr>
          <a:xfrm>
            <a:off x="2915360" y="5037934"/>
            <a:ext cx="2200707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L" dirty="0"/>
              <a:t>Incluir el contenido de otro archivo </a:t>
            </a:r>
            <a:r>
              <a:rPr lang="es-CL" dirty="0" err="1"/>
              <a:t>html</a:t>
            </a:r>
            <a:endParaRPr lang="es-CL" dirty="0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9521AED0-F411-D13B-C059-432E97CDBE5F}"/>
              </a:ext>
            </a:extLst>
          </p:cNvPr>
          <p:cNvSpPr/>
          <p:nvPr/>
        </p:nvSpPr>
        <p:spPr>
          <a:xfrm>
            <a:off x="1216152" y="4342078"/>
            <a:ext cx="3255264" cy="242526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9CB06CE8-3EE6-8DA6-35D8-87FC5DD6E622}"/>
              </a:ext>
            </a:extLst>
          </p:cNvPr>
          <p:cNvCxnSpPr/>
          <p:nvPr/>
        </p:nvCxnSpPr>
        <p:spPr>
          <a:xfrm>
            <a:off x="3578352" y="4584604"/>
            <a:ext cx="0" cy="447592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9" name="CuadroTexto 28">
            <a:extLst>
              <a:ext uri="{FF2B5EF4-FFF2-40B4-BE49-F238E27FC236}">
                <a16:creationId xmlns:a16="http://schemas.microsoft.com/office/drawing/2014/main" id="{5CDB591D-DD0C-D1A3-FF13-82020EB1BA0D}"/>
              </a:ext>
            </a:extLst>
          </p:cNvPr>
          <p:cNvSpPr txBox="1"/>
          <p:nvPr/>
        </p:nvSpPr>
        <p:spPr>
          <a:xfrm>
            <a:off x="265175" y="5032196"/>
            <a:ext cx="2377441" cy="1200329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s-CL" dirty="0"/>
              <a:t>Botón para pasar a la siguiente página de la secuencia (Se puede personalizar)</a:t>
            </a:r>
          </a:p>
        </p:txBody>
      </p: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3235EA4B-CB4B-4068-AF81-1FF602672421}"/>
              </a:ext>
            </a:extLst>
          </p:cNvPr>
          <p:cNvCxnSpPr/>
          <p:nvPr/>
        </p:nvCxnSpPr>
        <p:spPr>
          <a:xfrm flipH="1">
            <a:off x="441909" y="4014216"/>
            <a:ext cx="1112571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DBB60922-3E80-1C84-D2F2-E8AA540016CF}"/>
              </a:ext>
            </a:extLst>
          </p:cNvPr>
          <p:cNvCxnSpPr>
            <a:cxnSpLocks/>
          </p:cNvCxnSpPr>
          <p:nvPr/>
        </p:nvCxnSpPr>
        <p:spPr>
          <a:xfrm>
            <a:off x="441909" y="4014216"/>
            <a:ext cx="6147" cy="101798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tángulo 35">
            <a:extLst>
              <a:ext uri="{FF2B5EF4-FFF2-40B4-BE49-F238E27FC236}">
                <a16:creationId xmlns:a16="http://schemas.microsoft.com/office/drawing/2014/main" id="{D2FC99A5-64C0-D5E5-1FD0-CA89CD2BCDE8}"/>
              </a:ext>
            </a:extLst>
          </p:cNvPr>
          <p:cNvSpPr/>
          <p:nvPr/>
        </p:nvSpPr>
        <p:spPr>
          <a:xfrm>
            <a:off x="1554480" y="3877056"/>
            <a:ext cx="1444752" cy="28733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75C19A3F-3720-244B-4C0A-1EB7BDC9BEB3}"/>
              </a:ext>
            </a:extLst>
          </p:cNvPr>
          <p:cNvCxnSpPr/>
          <p:nvPr/>
        </p:nvCxnSpPr>
        <p:spPr>
          <a:xfrm>
            <a:off x="4197096" y="2587752"/>
            <a:ext cx="3965448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5453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15" grpId="0" animBg="1"/>
      <p:bldP spid="16" grpId="0" animBg="1"/>
      <p:bldP spid="17" grpId="0" animBg="1"/>
      <p:bldP spid="24" grpId="0" animBg="1"/>
      <p:bldP spid="25" grpId="0" animBg="1"/>
      <p:bldP spid="29" grpId="0" animBg="1"/>
      <p:bldP spid="36" grpId="0" animBg="1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1497</TotalTime>
  <Words>1012</Words>
  <Application>Microsoft Office PowerPoint</Application>
  <PresentationFormat>Panorámica</PresentationFormat>
  <Paragraphs>122</Paragraphs>
  <Slides>16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1" baseType="lpstr">
      <vt:lpstr>Aptos</vt:lpstr>
      <vt:lpstr>Aptos Display</vt:lpstr>
      <vt:lpstr>Arial</vt:lpstr>
      <vt:lpstr>SFMono-Regular</vt:lpstr>
      <vt:lpstr>Tema de Office</vt:lpstr>
      <vt:lpstr>Taller oTree Escuela de Verano 2025 Clase 2</vt:lpstr>
      <vt:lpstr>Recordemos…</vt:lpstr>
      <vt:lpstr>Python: Clase C (Constantes de la aplicación)</vt:lpstr>
      <vt:lpstr>Python: Clases Group y Player</vt:lpstr>
      <vt:lpstr>Python: Clase Page</vt:lpstr>
      <vt:lpstr>HTML    formato básico</vt:lpstr>
      <vt:lpstr>HTML: Ejemplo de formato</vt:lpstr>
      <vt:lpstr>Python + oTree + HTML: recolectar información</vt:lpstr>
      <vt:lpstr>HTML + oTree: mostrar información</vt:lpstr>
      <vt:lpstr>HTML + Python + oTree: mostrar información</vt:lpstr>
      <vt:lpstr>Opciones para acceder a  variables/funciones oTree desde HTML:</vt:lpstr>
      <vt:lpstr>Ahora manos a la obra…   TAREA 1 Se entrega individual, pero se puede/sugiere trabajar en parejas</vt:lpstr>
      <vt:lpstr>Pasos para la programación:</vt:lpstr>
      <vt:lpstr>Presentación de PowerPoint</vt:lpstr>
      <vt:lpstr>Extra 1:  Chequeo de errores personalizado</vt:lpstr>
      <vt:lpstr>Extra 2:  Formulario diferente según alguna condición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Taller Otree DCCS Clase 1</dc:title>
  <dc:creator>Alejandra Molina</dc:creator>
  <cp:lastModifiedBy>Alejandra Molina</cp:lastModifiedBy>
  <cp:revision>133</cp:revision>
  <dcterms:created xsi:type="dcterms:W3CDTF">2024-03-04T14:52:39Z</dcterms:created>
  <dcterms:modified xsi:type="dcterms:W3CDTF">2024-12-26T13:00:05Z</dcterms:modified>
</cp:coreProperties>
</file>