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03011-9586-4386-B16F-F9248E777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924823-5730-4684-8413-1E6EC2E1A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5790E9-15E8-4345-AFB8-4D371036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E771-04A6-4597-9B27-69634565D791}" type="datetimeFigureOut">
              <a:rPr lang="es-CO" smtClean="0"/>
              <a:t>13/07/2020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4195-A555-45C9-9922-9FA245F4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BDB7C0-1F2C-4423-8233-1DD711FE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137E-7040-49CB-9785-9ACB45060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740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D4F0C-DB12-4169-968E-FC517947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C9F94A-47E3-4AF1-B0F6-5C96A9984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79C34A-F7B3-4030-B2C1-5B509D46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E771-04A6-4597-9B27-69634565D791}" type="datetimeFigureOut">
              <a:rPr lang="es-CO" smtClean="0"/>
              <a:t>13/07/2020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4E1060-3484-4305-A2A9-AE852F0A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CAC465-00AA-421C-846B-FDF0E070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137E-7040-49CB-9785-9ACB45060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230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0ABDBD-3F2A-45AD-A751-99546CCFA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B5C4D7-BB1C-4725-92B7-211B96470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4E9148-3E65-4FF9-BEDC-42ABAEAF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E771-04A6-4597-9B27-69634565D791}" type="datetimeFigureOut">
              <a:rPr lang="es-CO" smtClean="0"/>
              <a:t>13/07/2020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A6E256-3E33-47E0-9604-4FC6D4F1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8FB00A-928A-4624-B898-7BEC5F1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137E-7040-49CB-9785-9ACB45060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1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C300A-E934-4F43-A471-0B7501D4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34C285-9530-4DE7-9B3A-1A51AD230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9BA27D-87F4-4059-B312-AE638628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E771-04A6-4597-9B27-69634565D791}" type="datetimeFigureOut">
              <a:rPr lang="es-CO" smtClean="0"/>
              <a:t>13/07/2020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6DB8BE-FCAE-4E7A-91BF-D3FA78C3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2AEA17-A3ED-47AA-AED5-3A89DEBB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137E-7040-49CB-9785-9ACB45060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531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2DDD0-5850-4CAA-ACED-BD73C8C3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10CF05-A9B7-4B47-9EA1-AF288601B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699C31-D6AB-451F-9D9F-C2110656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E771-04A6-4597-9B27-69634565D791}" type="datetimeFigureOut">
              <a:rPr lang="es-CO" smtClean="0"/>
              <a:t>13/07/2020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86561A-88FA-40B7-970E-C288CC93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0D1A31-1EC8-4655-A87D-729B9B81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137E-7040-49CB-9785-9ACB45060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832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19C0B-A418-4C0A-9510-29499218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D84CA0-4D6A-4B3F-9B44-C780F7A22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FE96D1-FB51-4A06-93A4-E669CD233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E428F4-7996-4F5E-A4EB-15B99BAF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E771-04A6-4597-9B27-69634565D791}" type="datetimeFigureOut">
              <a:rPr lang="es-CO" smtClean="0"/>
              <a:t>13/07/2020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2D7EC7-FED1-49D9-AEF7-7B8BB5DE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87B764-3AFB-4F59-8E4C-662D99CE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137E-7040-49CB-9785-9ACB45060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405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5D05A-B62C-47B9-AFD1-9AE875F7A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143BA1-ECC6-481E-8139-387F7500C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16E434-0BF5-43AA-9908-A5BF97D99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67D143D-E0B3-42ED-BDBA-633FDE508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889AD1-73AE-4D1F-A3D8-C5101F628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F605D3A-ACD8-4616-8F21-690F7525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E771-04A6-4597-9B27-69634565D791}" type="datetimeFigureOut">
              <a:rPr lang="es-CO" smtClean="0"/>
              <a:t>13/07/2020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CF1F36-1B7F-415D-9427-4825CE9A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F43059-EB26-4322-BA68-E319DFFF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137E-7040-49CB-9785-9ACB45060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603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BAD8F-F021-4044-A37F-141E2CC8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675067-7509-499B-98D9-31D9D0CC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E771-04A6-4597-9B27-69634565D791}" type="datetimeFigureOut">
              <a:rPr lang="es-CO" smtClean="0"/>
              <a:t>13/07/2020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886C53-720B-4812-82AA-04B5D11F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3D37DA-51FB-45E6-9627-1FF5C0E2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137E-7040-49CB-9785-9ACB45060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661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42E1D0B-07D7-45A1-832A-A83A1F87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E771-04A6-4597-9B27-69634565D791}" type="datetimeFigureOut">
              <a:rPr lang="es-CO" smtClean="0"/>
              <a:t>13/07/2020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E7EBB9-FCA4-440D-AD5D-1901D668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513935-BF68-4F73-87D9-29085102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137E-7040-49CB-9785-9ACB45060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021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1976A-58F3-4ED3-AB42-6BDC85025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5C77BE-885D-4310-86E9-CB4B63D3D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D44FB5-49C0-41C9-83D9-3D84B6D0D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18FFE3-674C-479D-A6D6-EA2F9DC9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E771-04A6-4597-9B27-69634565D791}" type="datetimeFigureOut">
              <a:rPr lang="es-CO" smtClean="0"/>
              <a:t>13/07/2020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ECCFF9-1885-421C-8F04-093970AF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9D7B4D-9770-4418-8342-10A92F82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137E-7040-49CB-9785-9ACB45060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389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09032-FCD0-4E81-87EE-5813F8FA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A7F3288-205F-4EF1-91AE-8201A39AE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2D740-608F-4C4E-9EAB-0A63B9683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C3DD1A-80F4-4140-A1E1-42162F7E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E771-04A6-4597-9B27-69634565D791}" type="datetimeFigureOut">
              <a:rPr lang="es-CO" smtClean="0"/>
              <a:t>13/07/2020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54417A-9B49-4F2A-9D63-C31E021E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C14EB4-A9C4-42EE-AEED-0D76D813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137E-7040-49CB-9785-9ACB45060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91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5F16BB-B632-4D49-A496-5E702CA1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689D27-4116-48A5-8F5E-7BC2C37BE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903BC1-04B2-4509-A5A2-56C778E06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CE771-04A6-4597-9B27-69634565D791}" type="datetimeFigureOut">
              <a:rPr lang="es-CO" smtClean="0"/>
              <a:t>13/07/2020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C56CB5-C8B6-4972-9801-ABFE0C284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157781-71C6-4FD8-97D2-B8CA165D5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6137E-7040-49CB-9785-9ACB450602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419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65000F3A-BE4E-4844-86B3-E0C16156ED93}"/>
                  </a:ext>
                </a:extLst>
              </p:cNvPr>
              <p:cNvSpPr/>
              <p:nvPr/>
            </p:nvSpPr>
            <p:spPr>
              <a:xfrm>
                <a:off x="2717745" y="2692743"/>
                <a:ext cx="6756510" cy="871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𝐻𝑖𝑡𝑠</m:t>
                      </m:r>
                      <m:r>
                        <a:rPr lang="es-CO" i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CO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s-CO" i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𝑑𝑢𝑝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𝑡𝑜𝑝𝐾</m:t>
                              </m:r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65000F3A-BE4E-4844-86B3-E0C16156E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745" y="2692743"/>
                <a:ext cx="6756510" cy="87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3A5FD3F1-D4C9-448E-94F3-DE55540EFB89}"/>
                  </a:ext>
                </a:extLst>
              </p:cNvPr>
              <p:cNvSpPr/>
              <p:nvPr/>
            </p:nvSpPr>
            <p:spPr>
              <a:xfrm>
                <a:off x="3048000" y="4114798"/>
                <a:ext cx="6096000" cy="92576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Bef>
                    <a:spcPts val="2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𝐷𝐶𝐺</m:t>
                      </m:r>
                      <m:r>
                        <a:rPr lang="es-CO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@</m:t>
                      </m:r>
                      <m:r>
                        <a:rPr lang="es-CO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s-CO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O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r>
                        <a:rPr lang="es-CO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CO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s-CO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s-CO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s-CO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s-CO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CO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s-CO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(1+</m:t>
                              </m:r>
                              <m:sSub>
                                <m:sSubPr>
                                  <m:ctrlPr>
                                    <a:rPr lang="es-CO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𝑟𝑎𝑛𝑘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s-CO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𝑑𝑢𝑝</m:t>
                                      </m:r>
                                    </m:e>
                                    <m:sub>
                                      <m:r>
                                        <a:rPr lang="es-CO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s-CO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s-CO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∙[</m:t>
                          </m:r>
                          <m:sSub>
                            <m:sSubPr>
                              <m:ctrlPr>
                                <a:rPr lang="es-CO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𝑟𝑎𝑛𝑘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CO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𝑑𝑢𝑝</m:t>
                                  </m:r>
                                </m:e>
                                <m:sub>
                                  <m:r>
                                    <a:rPr lang="es-CO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O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s-CO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s-CO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r>
                            <a:rPr lang="es-CO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s-CO" b="1" dirty="0">
                  <a:solidFill>
                    <a:srgbClr val="2F5496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3A5FD3F1-D4C9-448E-94F3-DE55540EF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114798"/>
                <a:ext cx="6096000" cy="9257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557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Alejandra Campo Archbold</dc:creator>
  <cp:lastModifiedBy>Alejandra Campo Archbold</cp:lastModifiedBy>
  <cp:revision>2</cp:revision>
  <dcterms:created xsi:type="dcterms:W3CDTF">2020-07-13T21:48:46Z</dcterms:created>
  <dcterms:modified xsi:type="dcterms:W3CDTF">2020-07-14T01:23:37Z</dcterms:modified>
</cp:coreProperties>
</file>