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53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97B2E-72E4-EC41-972F-080CC6A72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Integración de equipo de desarrollo</a:t>
            </a:r>
          </a:p>
        </p:txBody>
      </p:sp>
    </p:spTree>
    <p:extLst>
      <p:ext uri="{BB962C8B-B14F-4D97-AF65-F5344CB8AC3E}">
        <p14:creationId xmlns:p14="http://schemas.microsoft.com/office/powerpoint/2010/main" val="306850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9ECC-C7D1-3F44-ABD3-D03F7CD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 aplicaciones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406CC-50F5-0740-84BA-B5835E51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MX" dirty="0"/>
              <a:t>PHP versiones(5.6, 7.3)</a:t>
            </a:r>
          </a:p>
          <a:p>
            <a:pPr>
              <a:buFont typeface="+mj-lt"/>
              <a:buAutoNum type="arabicPeriod"/>
            </a:pPr>
            <a:r>
              <a:rPr lang="es-MX" dirty="0"/>
              <a:t>Mysql (5.6)</a:t>
            </a:r>
          </a:p>
          <a:p>
            <a:pPr>
              <a:buFont typeface="+mj-lt"/>
              <a:buAutoNum type="arabicPeriod"/>
            </a:pPr>
            <a:r>
              <a:rPr lang="es-MX" dirty="0"/>
              <a:t>Html5</a:t>
            </a:r>
          </a:p>
          <a:p>
            <a:pPr>
              <a:buFont typeface="+mj-lt"/>
              <a:buAutoNum type="arabicPeriod"/>
            </a:pPr>
            <a:r>
              <a:rPr lang="es-MX" dirty="0"/>
              <a:t>Css</a:t>
            </a:r>
          </a:p>
          <a:p>
            <a:pPr>
              <a:buFont typeface="+mj-lt"/>
              <a:buAutoNum type="arabicPeriod"/>
            </a:pPr>
            <a:r>
              <a:rPr lang="es-MX" dirty="0"/>
              <a:t>Javascript</a:t>
            </a:r>
          </a:p>
          <a:p>
            <a:pPr>
              <a:buFont typeface="+mj-lt"/>
              <a:buAutoNum type="arabicPeriod"/>
            </a:pPr>
            <a:r>
              <a:rPr lang="es-MX" dirty="0"/>
              <a:t>jquery</a:t>
            </a:r>
          </a:p>
          <a:p>
            <a:pPr>
              <a:buFont typeface="+mj-lt"/>
              <a:buAutoNum type="arabicPeriod"/>
            </a:pPr>
            <a:endParaRPr lang="es-MX" dirty="0"/>
          </a:p>
          <a:p>
            <a:pPr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01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321F-183C-C54A-893B-92475A0C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 aplicaciones móviles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BB985-45D2-754E-BEB9-5A887193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MX" dirty="0"/>
              <a:t>Jquery</a:t>
            </a:r>
          </a:p>
          <a:p>
            <a:pPr>
              <a:buFont typeface="+mj-lt"/>
              <a:buAutoNum type="arabicPeriod"/>
            </a:pPr>
            <a:r>
              <a:rPr lang="es-MX" dirty="0"/>
              <a:t>nodejs</a:t>
            </a:r>
          </a:p>
          <a:p>
            <a:pPr>
              <a:buFont typeface="+mj-lt"/>
              <a:buAutoNum type="arabicPeriod"/>
            </a:pPr>
            <a:r>
              <a:rPr lang="es-MX" dirty="0"/>
              <a:t>Android Studio</a:t>
            </a:r>
          </a:p>
          <a:p>
            <a:pPr>
              <a:buFont typeface="+mj-lt"/>
              <a:buAutoNum type="arabicPeriod"/>
            </a:pPr>
            <a:r>
              <a:rPr lang="es-MX" dirty="0"/>
              <a:t>Xcode</a:t>
            </a:r>
          </a:p>
          <a:p>
            <a:pPr>
              <a:buFont typeface="+mj-lt"/>
              <a:buAutoNum type="arabicPeriod"/>
            </a:pPr>
            <a:r>
              <a:rPr lang="es-MX" dirty="0"/>
              <a:t>gradle  https://docs.gradle.org/6.8.2/release-notes.html</a:t>
            </a:r>
          </a:p>
          <a:p>
            <a:pPr>
              <a:buFont typeface="+mj-lt"/>
              <a:buAutoNum type="arabicPeriod"/>
            </a:pPr>
            <a:r>
              <a:rPr lang="es-MX" dirty="0"/>
              <a:t>Cordova (html,css)</a:t>
            </a:r>
          </a:p>
          <a:p>
            <a:pPr marL="0" indent="0">
              <a:buNone/>
            </a:pPr>
            <a:r>
              <a:rPr lang="es-MX" dirty="0"/>
              <a:t>https://cordova.apache.org/</a:t>
            </a:r>
          </a:p>
        </p:txBody>
      </p:sp>
    </p:spTree>
    <p:extLst>
      <p:ext uri="{BB962C8B-B14F-4D97-AF65-F5344CB8AC3E}">
        <p14:creationId xmlns:p14="http://schemas.microsoft.com/office/powerpoint/2010/main" val="47421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C00CC-4BED-1B4A-82DC-AEE76151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 versiones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0535E-C768-8E45-A40B-48F8C94A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mac </a:t>
            </a:r>
          </a:p>
          <a:p>
            <a:pPr marL="0" indent="0">
              <a:buNone/>
            </a:pPr>
            <a:r>
              <a:rPr lang="es-MX" dirty="0"/>
              <a:t>	Versions </a:t>
            </a:r>
          </a:p>
          <a:p>
            <a:r>
              <a:rPr lang="es-MX" dirty="0"/>
              <a:t>En windows</a:t>
            </a:r>
          </a:p>
          <a:p>
            <a:pPr marL="0" indent="0">
              <a:buNone/>
            </a:pPr>
            <a:r>
              <a:rPr lang="es-MX" dirty="0"/>
              <a:t>	Tortoise</a:t>
            </a:r>
          </a:p>
        </p:txBody>
      </p:sp>
    </p:spTree>
    <p:extLst>
      <p:ext uri="{BB962C8B-B14F-4D97-AF65-F5344CB8AC3E}">
        <p14:creationId xmlns:p14="http://schemas.microsoft.com/office/powerpoint/2010/main" val="194272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22B76-240F-D34C-9079-A4328AF4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https://github.com/alejandrito14/proyectolimpio</a:t>
            </a:r>
          </a:p>
        </p:txBody>
      </p:sp>
    </p:spTree>
    <p:extLst>
      <p:ext uri="{BB962C8B-B14F-4D97-AF65-F5344CB8AC3E}">
        <p14:creationId xmlns:p14="http://schemas.microsoft.com/office/powerpoint/2010/main" val="184170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63E8-D450-6E48-BB56-E13BD81F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 variables de entorno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66313-4AF2-DE4A-A140-0342F704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export ANDROID_HOME=/Users/iss02/Library/Android/sdk</a:t>
            </a:r>
          </a:p>
          <a:p>
            <a:r>
              <a:rPr lang="es-MX" dirty="0"/>
              <a:t>export PATH=$PATH:$ANDROID_HOME/platform-tools</a:t>
            </a:r>
          </a:p>
          <a:p>
            <a:r>
              <a:rPr lang="es-MX" dirty="0"/>
              <a:t>export PATH=$PATH:$ANDROID_HOME/tools</a:t>
            </a:r>
          </a:p>
          <a:p>
            <a:r>
              <a:rPr lang="es-MX" dirty="0"/>
              <a:t>export PATH=$PATH:$ANDROID_HOME/tools/bin</a:t>
            </a:r>
          </a:p>
          <a:p>
            <a:r>
              <a:rPr lang="es-MX" dirty="0"/>
              <a:t>export PATH=$PATH:$ANDROID_HOME/emulator</a:t>
            </a:r>
          </a:p>
          <a:p>
            <a:r>
              <a:rPr lang="es-MX" dirty="0"/>
              <a:t>export PATH=$PATH:/Users/iss02/gradle-6.8.2/bin</a:t>
            </a:r>
          </a:p>
          <a:p>
            <a:r>
              <a:rPr lang="es-MX" dirty="0"/>
              <a:t>export JAVA_HOME="/Library/Java/JavaVirtualMachines/jdk1.8.0_281.jdk/Contents/H$</a:t>
            </a:r>
          </a:p>
          <a:p>
            <a:r>
              <a:rPr lang="es-MX" dirty="0"/>
              <a:t>export PATH=$PATH:$ANDROID_HOME/build-tools/30.0.3</a:t>
            </a:r>
          </a:p>
          <a:p>
            <a:endParaRPr lang="es-MX" dirty="0"/>
          </a:p>
          <a:p>
            <a:r>
              <a:rPr lang="es-MX" dirty="0"/>
              <a:t>Ver video para windows https://www.youtube.com/watch?v=fOgQ_pS9URk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910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21</TotalTime>
  <Words>196</Words>
  <Application>Microsoft Macintosh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Integración de equipo de desarrollo</vt:lpstr>
      <vt:lpstr>Tecnologías aplicaciones web</vt:lpstr>
      <vt:lpstr>Tecnologías aplicaciones móviles</vt:lpstr>
      <vt:lpstr>Control de versiones</vt:lpstr>
      <vt:lpstr>Presentación de PowerPoint</vt:lpstr>
      <vt:lpstr>Configuración de variables de entorno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de equipo de desarrollo</dc:title>
  <dc:creator>15854</dc:creator>
  <cp:lastModifiedBy>15854</cp:lastModifiedBy>
  <cp:revision>2</cp:revision>
  <dcterms:created xsi:type="dcterms:W3CDTF">2021-09-25T16:32:56Z</dcterms:created>
  <dcterms:modified xsi:type="dcterms:W3CDTF">2021-09-25T16:54:17Z</dcterms:modified>
</cp:coreProperties>
</file>