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10.png" ContentType="image/png"/>
  <Override PartName="/ppt/media/image5.png" ContentType="image/png"/>
  <Override PartName="/ppt/media/image11.png" ContentType="image/png"/>
  <Override PartName="/ppt/media/image6.png" ContentType="image/png"/>
  <Override PartName="/ppt/media/image7.png" ContentType="image/png"/>
  <Override PartName="/ppt/media/image12.png" ContentType="image/png"/>
  <Override PartName="/ppt/media/image8.png" ContentType="image/png"/>
  <Override PartName="/ppt/media/image9.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7772400" cy="100584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64960" y="870120"/>
            <a:ext cx="7242120" cy="1119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6" name="PlaceHolder 2"/>
          <p:cNvSpPr>
            <a:spLocks noGrp="1"/>
          </p:cNvSpPr>
          <p:nvPr>
            <p:ph/>
          </p:nvPr>
        </p:nvSpPr>
        <p:spPr>
          <a:xfrm>
            <a:off x="264960" y="2253600"/>
            <a:ext cx="7242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7" name="PlaceHolder 3"/>
          <p:cNvSpPr>
            <a:spLocks noGrp="1"/>
          </p:cNvSpPr>
          <p:nvPr>
            <p:ph/>
          </p:nvPr>
        </p:nvSpPr>
        <p:spPr>
          <a:xfrm>
            <a:off x="264960" y="5512680"/>
            <a:ext cx="7242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64960" y="870120"/>
            <a:ext cx="7242120" cy="1119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9" name="PlaceHolder 2"/>
          <p:cNvSpPr>
            <a:spLocks noGrp="1"/>
          </p:cNvSpPr>
          <p:nvPr>
            <p:ph/>
          </p:nvPr>
        </p:nvSpPr>
        <p:spPr>
          <a:xfrm>
            <a:off x="264960" y="2253600"/>
            <a:ext cx="3534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0" name="PlaceHolder 3"/>
          <p:cNvSpPr>
            <a:spLocks noGrp="1"/>
          </p:cNvSpPr>
          <p:nvPr>
            <p:ph/>
          </p:nvPr>
        </p:nvSpPr>
        <p:spPr>
          <a:xfrm>
            <a:off x="3976200" y="2253600"/>
            <a:ext cx="3534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1" name="PlaceHolder 4"/>
          <p:cNvSpPr>
            <a:spLocks noGrp="1"/>
          </p:cNvSpPr>
          <p:nvPr>
            <p:ph/>
          </p:nvPr>
        </p:nvSpPr>
        <p:spPr>
          <a:xfrm>
            <a:off x="264960" y="5512680"/>
            <a:ext cx="3534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2" name="PlaceHolder 5"/>
          <p:cNvSpPr>
            <a:spLocks noGrp="1"/>
          </p:cNvSpPr>
          <p:nvPr>
            <p:ph/>
          </p:nvPr>
        </p:nvSpPr>
        <p:spPr>
          <a:xfrm>
            <a:off x="3976200" y="5512680"/>
            <a:ext cx="3534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64960" y="870120"/>
            <a:ext cx="7242120" cy="1119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4" name="PlaceHolder 2"/>
          <p:cNvSpPr>
            <a:spLocks noGrp="1"/>
          </p:cNvSpPr>
          <p:nvPr>
            <p:ph/>
          </p:nvPr>
        </p:nvSpPr>
        <p:spPr>
          <a:xfrm>
            <a:off x="264960" y="2253600"/>
            <a:ext cx="23317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5" name="PlaceHolder 3"/>
          <p:cNvSpPr>
            <a:spLocks noGrp="1"/>
          </p:cNvSpPr>
          <p:nvPr>
            <p:ph/>
          </p:nvPr>
        </p:nvSpPr>
        <p:spPr>
          <a:xfrm>
            <a:off x="2713680" y="2253600"/>
            <a:ext cx="23317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6" name="PlaceHolder 4"/>
          <p:cNvSpPr>
            <a:spLocks noGrp="1"/>
          </p:cNvSpPr>
          <p:nvPr>
            <p:ph/>
          </p:nvPr>
        </p:nvSpPr>
        <p:spPr>
          <a:xfrm>
            <a:off x="5162400" y="2253600"/>
            <a:ext cx="23317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7" name="PlaceHolder 5"/>
          <p:cNvSpPr>
            <a:spLocks noGrp="1"/>
          </p:cNvSpPr>
          <p:nvPr>
            <p:ph/>
          </p:nvPr>
        </p:nvSpPr>
        <p:spPr>
          <a:xfrm>
            <a:off x="264960" y="5512680"/>
            <a:ext cx="23317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8" name="PlaceHolder 6"/>
          <p:cNvSpPr>
            <a:spLocks noGrp="1"/>
          </p:cNvSpPr>
          <p:nvPr>
            <p:ph/>
          </p:nvPr>
        </p:nvSpPr>
        <p:spPr>
          <a:xfrm>
            <a:off x="2713680" y="5512680"/>
            <a:ext cx="23317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9" name="PlaceHolder 7"/>
          <p:cNvSpPr>
            <a:spLocks noGrp="1"/>
          </p:cNvSpPr>
          <p:nvPr>
            <p:ph/>
          </p:nvPr>
        </p:nvSpPr>
        <p:spPr>
          <a:xfrm>
            <a:off x="5162400" y="5512680"/>
            <a:ext cx="23317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264960" y="870120"/>
            <a:ext cx="7242120" cy="1119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4" name="PlaceHolder 2"/>
          <p:cNvSpPr>
            <a:spLocks noGrp="1"/>
          </p:cNvSpPr>
          <p:nvPr>
            <p:ph type="subTitle"/>
          </p:nvPr>
        </p:nvSpPr>
        <p:spPr>
          <a:xfrm>
            <a:off x="264960" y="2253600"/>
            <a:ext cx="7242120" cy="62395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264960" y="870120"/>
            <a:ext cx="7242120" cy="1119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6" name="PlaceHolder 2"/>
          <p:cNvSpPr>
            <a:spLocks noGrp="1"/>
          </p:cNvSpPr>
          <p:nvPr>
            <p:ph/>
          </p:nvPr>
        </p:nvSpPr>
        <p:spPr>
          <a:xfrm>
            <a:off x="264960" y="2253600"/>
            <a:ext cx="7242120" cy="62395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264960" y="870120"/>
            <a:ext cx="7242120" cy="1119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8" name="PlaceHolder 2"/>
          <p:cNvSpPr>
            <a:spLocks noGrp="1"/>
          </p:cNvSpPr>
          <p:nvPr>
            <p:ph/>
          </p:nvPr>
        </p:nvSpPr>
        <p:spPr>
          <a:xfrm>
            <a:off x="264960" y="2253600"/>
            <a:ext cx="3534120" cy="62395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9" name="PlaceHolder 3"/>
          <p:cNvSpPr>
            <a:spLocks noGrp="1"/>
          </p:cNvSpPr>
          <p:nvPr>
            <p:ph/>
          </p:nvPr>
        </p:nvSpPr>
        <p:spPr>
          <a:xfrm>
            <a:off x="3976200" y="2253600"/>
            <a:ext cx="3534120" cy="62395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264960" y="870120"/>
            <a:ext cx="7242120" cy="1119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264960" y="870120"/>
            <a:ext cx="7242120" cy="51912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64960" y="870120"/>
            <a:ext cx="7242120" cy="1119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3" name="PlaceHolder 2"/>
          <p:cNvSpPr>
            <a:spLocks noGrp="1"/>
          </p:cNvSpPr>
          <p:nvPr>
            <p:ph/>
          </p:nvPr>
        </p:nvSpPr>
        <p:spPr>
          <a:xfrm>
            <a:off x="264960" y="2253600"/>
            <a:ext cx="3534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4" name="PlaceHolder 3"/>
          <p:cNvSpPr>
            <a:spLocks noGrp="1"/>
          </p:cNvSpPr>
          <p:nvPr>
            <p:ph/>
          </p:nvPr>
        </p:nvSpPr>
        <p:spPr>
          <a:xfrm>
            <a:off x="3976200" y="2253600"/>
            <a:ext cx="3534120" cy="62395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5" name="PlaceHolder 4"/>
          <p:cNvSpPr>
            <a:spLocks noGrp="1"/>
          </p:cNvSpPr>
          <p:nvPr>
            <p:ph/>
          </p:nvPr>
        </p:nvSpPr>
        <p:spPr>
          <a:xfrm>
            <a:off x="264960" y="5512680"/>
            <a:ext cx="3534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264960" y="870120"/>
            <a:ext cx="7242120" cy="1119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 name="PlaceHolder 2"/>
          <p:cNvSpPr>
            <a:spLocks noGrp="1"/>
          </p:cNvSpPr>
          <p:nvPr>
            <p:ph type="subTitle"/>
          </p:nvPr>
        </p:nvSpPr>
        <p:spPr>
          <a:xfrm>
            <a:off x="264960" y="2253600"/>
            <a:ext cx="7242120" cy="62395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64960" y="870120"/>
            <a:ext cx="7242120" cy="1119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7" name="PlaceHolder 2"/>
          <p:cNvSpPr>
            <a:spLocks noGrp="1"/>
          </p:cNvSpPr>
          <p:nvPr>
            <p:ph/>
          </p:nvPr>
        </p:nvSpPr>
        <p:spPr>
          <a:xfrm>
            <a:off x="264960" y="2253600"/>
            <a:ext cx="3534120" cy="62395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8" name="PlaceHolder 3"/>
          <p:cNvSpPr>
            <a:spLocks noGrp="1"/>
          </p:cNvSpPr>
          <p:nvPr>
            <p:ph/>
          </p:nvPr>
        </p:nvSpPr>
        <p:spPr>
          <a:xfrm>
            <a:off x="3976200" y="2253600"/>
            <a:ext cx="3534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9" name="PlaceHolder 4"/>
          <p:cNvSpPr>
            <a:spLocks noGrp="1"/>
          </p:cNvSpPr>
          <p:nvPr>
            <p:ph/>
          </p:nvPr>
        </p:nvSpPr>
        <p:spPr>
          <a:xfrm>
            <a:off x="3976200" y="5512680"/>
            <a:ext cx="3534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64960" y="870120"/>
            <a:ext cx="7242120" cy="1119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1" name="PlaceHolder 2"/>
          <p:cNvSpPr>
            <a:spLocks noGrp="1"/>
          </p:cNvSpPr>
          <p:nvPr>
            <p:ph/>
          </p:nvPr>
        </p:nvSpPr>
        <p:spPr>
          <a:xfrm>
            <a:off x="264960" y="2253600"/>
            <a:ext cx="3534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2" name="PlaceHolder 3"/>
          <p:cNvSpPr>
            <a:spLocks noGrp="1"/>
          </p:cNvSpPr>
          <p:nvPr>
            <p:ph/>
          </p:nvPr>
        </p:nvSpPr>
        <p:spPr>
          <a:xfrm>
            <a:off x="3976200" y="2253600"/>
            <a:ext cx="3534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3" name="PlaceHolder 4"/>
          <p:cNvSpPr>
            <a:spLocks noGrp="1"/>
          </p:cNvSpPr>
          <p:nvPr>
            <p:ph/>
          </p:nvPr>
        </p:nvSpPr>
        <p:spPr>
          <a:xfrm>
            <a:off x="264960" y="5512680"/>
            <a:ext cx="7242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64960" y="870120"/>
            <a:ext cx="7242120" cy="1119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5" name="PlaceHolder 2"/>
          <p:cNvSpPr>
            <a:spLocks noGrp="1"/>
          </p:cNvSpPr>
          <p:nvPr>
            <p:ph/>
          </p:nvPr>
        </p:nvSpPr>
        <p:spPr>
          <a:xfrm>
            <a:off x="264960" y="2253600"/>
            <a:ext cx="7242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6" name="PlaceHolder 3"/>
          <p:cNvSpPr>
            <a:spLocks noGrp="1"/>
          </p:cNvSpPr>
          <p:nvPr>
            <p:ph/>
          </p:nvPr>
        </p:nvSpPr>
        <p:spPr>
          <a:xfrm>
            <a:off x="264960" y="5512680"/>
            <a:ext cx="7242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64960" y="870120"/>
            <a:ext cx="7242120" cy="1119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8" name="PlaceHolder 2"/>
          <p:cNvSpPr>
            <a:spLocks noGrp="1"/>
          </p:cNvSpPr>
          <p:nvPr>
            <p:ph/>
          </p:nvPr>
        </p:nvSpPr>
        <p:spPr>
          <a:xfrm>
            <a:off x="264960" y="2253600"/>
            <a:ext cx="3534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9" name="PlaceHolder 3"/>
          <p:cNvSpPr>
            <a:spLocks noGrp="1"/>
          </p:cNvSpPr>
          <p:nvPr>
            <p:ph/>
          </p:nvPr>
        </p:nvSpPr>
        <p:spPr>
          <a:xfrm>
            <a:off x="3976200" y="2253600"/>
            <a:ext cx="3534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0" name="PlaceHolder 4"/>
          <p:cNvSpPr>
            <a:spLocks noGrp="1"/>
          </p:cNvSpPr>
          <p:nvPr>
            <p:ph/>
          </p:nvPr>
        </p:nvSpPr>
        <p:spPr>
          <a:xfrm>
            <a:off x="264960" y="5512680"/>
            <a:ext cx="3534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1" name="PlaceHolder 5"/>
          <p:cNvSpPr>
            <a:spLocks noGrp="1"/>
          </p:cNvSpPr>
          <p:nvPr>
            <p:ph/>
          </p:nvPr>
        </p:nvSpPr>
        <p:spPr>
          <a:xfrm>
            <a:off x="3976200" y="5512680"/>
            <a:ext cx="3534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64960" y="870120"/>
            <a:ext cx="7242120" cy="1119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3" name="PlaceHolder 2"/>
          <p:cNvSpPr>
            <a:spLocks noGrp="1"/>
          </p:cNvSpPr>
          <p:nvPr>
            <p:ph/>
          </p:nvPr>
        </p:nvSpPr>
        <p:spPr>
          <a:xfrm>
            <a:off x="264960" y="2253600"/>
            <a:ext cx="23317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4" name="PlaceHolder 3"/>
          <p:cNvSpPr>
            <a:spLocks noGrp="1"/>
          </p:cNvSpPr>
          <p:nvPr>
            <p:ph/>
          </p:nvPr>
        </p:nvSpPr>
        <p:spPr>
          <a:xfrm>
            <a:off x="2713680" y="2253600"/>
            <a:ext cx="23317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5" name="PlaceHolder 4"/>
          <p:cNvSpPr>
            <a:spLocks noGrp="1"/>
          </p:cNvSpPr>
          <p:nvPr>
            <p:ph/>
          </p:nvPr>
        </p:nvSpPr>
        <p:spPr>
          <a:xfrm>
            <a:off x="5162400" y="2253600"/>
            <a:ext cx="23317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6" name="PlaceHolder 5"/>
          <p:cNvSpPr>
            <a:spLocks noGrp="1"/>
          </p:cNvSpPr>
          <p:nvPr>
            <p:ph/>
          </p:nvPr>
        </p:nvSpPr>
        <p:spPr>
          <a:xfrm>
            <a:off x="264960" y="5512680"/>
            <a:ext cx="23317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7" name="PlaceHolder 6"/>
          <p:cNvSpPr>
            <a:spLocks noGrp="1"/>
          </p:cNvSpPr>
          <p:nvPr>
            <p:ph/>
          </p:nvPr>
        </p:nvSpPr>
        <p:spPr>
          <a:xfrm>
            <a:off x="2713680" y="5512680"/>
            <a:ext cx="23317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8" name="PlaceHolder 7"/>
          <p:cNvSpPr>
            <a:spLocks noGrp="1"/>
          </p:cNvSpPr>
          <p:nvPr>
            <p:ph/>
          </p:nvPr>
        </p:nvSpPr>
        <p:spPr>
          <a:xfrm>
            <a:off x="5162400" y="5512680"/>
            <a:ext cx="23317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21F456AB-9514-42B0-A614-21C0C3A4AD1E}"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264960" y="870120"/>
            <a:ext cx="7242120" cy="1119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3" name="PlaceHolder 2"/>
          <p:cNvSpPr>
            <a:spLocks noGrp="1"/>
          </p:cNvSpPr>
          <p:nvPr>
            <p:ph type="subTitle"/>
          </p:nvPr>
        </p:nvSpPr>
        <p:spPr>
          <a:xfrm>
            <a:off x="264960" y="2253600"/>
            <a:ext cx="7242120" cy="62395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D4F3000D-C83E-4DE6-8217-23E23C98E85A}"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264960" y="870120"/>
            <a:ext cx="7242120" cy="1119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5" name="PlaceHolder 2"/>
          <p:cNvSpPr>
            <a:spLocks noGrp="1"/>
          </p:cNvSpPr>
          <p:nvPr>
            <p:ph/>
          </p:nvPr>
        </p:nvSpPr>
        <p:spPr>
          <a:xfrm>
            <a:off x="264960" y="2253600"/>
            <a:ext cx="7242120" cy="62395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D32C7B96-A628-45FB-9700-11DAA28071A4}"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264960" y="870120"/>
            <a:ext cx="7242120" cy="1119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7" name="PlaceHolder 2"/>
          <p:cNvSpPr>
            <a:spLocks noGrp="1"/>
          </p:cNvSpPr>
          <p:nvPr>
            <p:ph/>
          </p:nvPr>
        </p:nvSpPr>
        <p:spPr>
          <a:xfrm>
            <a:off x="264960" y="2253600"/>
            <a:ext cx="3534120" cy="62395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8" name="PlaceHolder 3"/>
          <p:cNvSpPr>
            <a:spLocks noGrp="1"/>
          </p:cNvSpPr>
          <p:nvPr>
            <p:ph/>
          </p:nvPr>
        </p:nvSpPr>
        <p:spPr>
          <a:xfrm>
            <a:off x="3976200" y="2253600"/>
            <a:ext cx="3534120" cy="62395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DF533D21-BDBF-4AEC-AF42-DEBF4B9E2E96}"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264960" y="870120"/>
            <a:ext cx="7242120" cy="1119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3E820AB5-E208-4857-84FF-CC5A3894E6D3}"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64960" y="870120"/>
            <a:ext cx="7242120" cy="1119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 name="PlaceHolder 2"/>
          <p:cNvSpPr>
            <a:spLocks noGrp="1"/>
          </p:cNvSpPr>
          <p:nvPr>
            <p:ph/>
          </p:nvPr>
        </p:nvSpPr>
        <p:spPr>
          <a:xfrm>
            <a:off x="264960" y="2253600"/>
            <a:ext cx="7242120" cy="62395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264960" y="870120"/>
            <a:ext cx="7242120" cy="51912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1"/>
          </p:nvPr>
        </p:nvSpPr>
        <p:spPr/>
        <p:txBody>
          <a:bodyPr/>
          <a:p>
            <a:fld id="{0119C974-9C4A-4793-AF34-4F2C82977C54}"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264960" y="870120"/>
            <a:ext cx="7242120" cy="1119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2" name="PlaceHolder 2"/>
          <p:cNvSpPr>
            <a:spLocks noGrp="1"/>
          </p:cNvSpPr>
          <p:nvPr>
            <p:ph/>
          </p:nvPr>
        </p:nvSpPr>
        <p:spPr>
          <a:xfrm>
            <a:off x="264960" y="2253600"/>
            <a:ext cx="3534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3" name="PlaceHolder 3"/>
          <p:cNvSpPr>
            <a:spLocks noGrp="1"/>
          </p:cNvSpPr>
          <p:nvPr>
            <p:ph/>
          </p:nvPr>
        </p:nvSpPr>
        <p:spPr>
          <a:xfrm>
            <a:off x="3976200" y="2253600"/>
            <a:ext cx="3534120" cy="62395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4" name="PlaceHolder 4"/>
          <p:cNvSpPr>
            <a:spLocks noGrp="1"/>
          </p:cNvSpPr>
          <p:nvPr>
            <p:ph/>
          </p:nvPr>
        </p:nvSpPr>
        <p:spPr>
          <a:xfrm>
            <a:off x="264960" y="5512680"/>
            <a:ext cx="3534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4A057A48-BF88-43CD-BFCC-10B2F77CFD61}"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264960" y="870120"/>
            <a:ext cx="7242120" cy="1119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6" name="PlaceHolder 2"/>
          <p:cNvSpPr>
            <a:spLocks noGrp="1"/>
          </p:cNvSpPr>
          <p:nvPr>
            <p:ph/>
          </p:nvPr>
        </p:nvSpPr>
        <p:spPr>
          <a:xfrm>
            <a:off x="264960" y="2253600"/>
            <a:ext cx="3534120" cy="62395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7" name="PlaceHolder 3"/>
          <p:cNvSpPr>
            <a:spLocks noGrp="1"/>
          </p:cNvSpPr>
          <p:nvPr>
            <p:ph/>
          </p:nvPr>
        </p:nvSpPr>
        <p:spPr>
          <a:xfrm>
            <a:off x="3976200" y="2253600"/>
            <a:ext cx="3534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8" name="PlaceHolder 4"/>
          <p:cNvSpPr>
            <a:spLocks noGrp="1"/>
          </p:cNvSpPr>
          <p:nvPr>
            <p:ph/>
          </p:nvPr>
        </p:nvSpPr>
        <p:spPr>
          <a:xfrm>
            <a:off x="3976200" y="5512680"/>
            <a:ext cx="3534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4F73A74E-F999-474D-B8B2-564E5894F116}"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264960" y="870120"/>
            <a:ext cx="7242120" cy="1119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0" name="PlaceHolder 2"/>
          <p:cNvSpPr>
            <a:spLocks noGrp="1"/>
          </p:cNvSpPr>
          <p:nvPr>
            <p:ph/>
          </p:nvPr>
        </p:nvSpPr>
        <p:spPr>
          <a:xfrm>
            <a:off x="264960" y="2253600"/>
            <a:ext cx="3534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1" name="PlaceHolder 3"/>
          <p:cNvSpPr>
            <a:spLocks noGrp="1"/>
          </p:cNvSpPr>
          <p:nvPr>
            <p:ph/>
          </p:nvPr>
        </p:nvSpPr>
        <p:spPr>
          <a:xfrm>
            <a:off x="3976200" y="2253600"/>
            <a:ext cx="3534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2" name="PlaceHolder 4"/>
          <p:cNvSpPr>
            <a:spLocks noGrp="1"/>
          </p:cNvSpPr>
          <p:nvPr>
            <p:ph/>
          </p:nvPr>
        </p:nvSpPr>
        <p:spPr>
          <a:xfrm>
            <a:off x="264960" y="5512680"/>
            <a:ext cx="7242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F85E278A-16D1-4F3E-B68E-8E3BC4586AE0}"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64960" y="870120"/>
            <a:ext cx="7242120" cy="1119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4" name="PlaceHolder 2"/>
          <p:cNvSpPr>
            <a:spLocks noGrp="1"/>
          </p:cNvSpPr>
          <p:nvPr>
            <p:ph/>
          </p:nvPr>
        </p:nvSpPr>
        <p:spPr>
          <a:xfrm>
            <a:off x="264960" y="2253600"/>
            <a:ext cx="7242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5" name="PlaceHolder 3"/>
          <p:cNvSpPr>
            <a:spLocks noGrp="1"/>
          </p:cNvSpPr>
          <p:nvPr>
            <p:ph/>
          </p:nvPr>
        </p:nvSpPr>
        <p:spPr>
          <a:xfrm>
            <a:off x="264960" y="5512680"/>
            <a:ext cx="7242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6DB3F500-B96C-40FA-A6AF-C047BF8095AF}"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64960" y="870120"/>
            <a:ext cx="7242120" cy="1119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7" name="PlaceHolder 2"/>
          <p:cNvSpPr>
            <a:spLocks noGrp="1"/>
          </p:cNvSpPr>
          <p:nvPr>
            <p:ph/>
          </p:nvPr>
        </p:nvSpPr>
        <p:spPr>
          <a:xfrm>
            <a:off x="264960" y="2253600"/>
            <a:ext cx="3534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8" name="PlaceHolder 3"/>
          <p:cNvSpPr>
            <a:spLocks noGrp="1"/>
          </p:cNvSpPr>
          <p:nvPr>
            <p:ph/>
          </p:nvPr>
        </p:nvSpPr>
        <p:spPr>
          <a:xfrm>
            <a:off x="3976200" y="2253600"/>
            <a:ext cx="3534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9" name="PlaceHolder 4"/>
          <p:cNvSpPr>
            <a:spLocks noGrp="1"/>
          </p:cNvSpPr>
          <p:nvPr>
            <p:ph/>
          </p:nvPr>
        </p:nvSpPr>
        <p:spPr>
          <a:xfrm>
            <a:off x="264960" y="5512680"/>
            <a:ext cx="3534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0" name="PlaceHolder 5"/>
          <p:cNvSpPr>
            <a:spLocks noGrp="1"/>
          </p:cNvSpPr>
          <p:nvPr>
            <p:ph/>
          </p:nvPr>
        </p:nvSpPr>
        <p:spPr>
          <a:xfrm>
            <a:off x="3976200" y="5512680"/>
            <a:ext cx="3534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A1E323AA-CBD3-4B83-8045-0D7F87FE2823}"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64960" y="870120"/>
            <a:ext cx="7242120" cy="1119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2" name="PlaceHolder 2"/>
          <p:cNvSpPr>
            <a:spLocks noGrp="1"/>
          </p:cNvSpPr>
          <p:nvPr>
            <p:ph/>
          </p:nvPr>
        </p:nvSpPr>
        <p:spPr>
          <a:xfrm>
            <a:off x="264960" y="2253600"/>
            <a:ext cx="23317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3" name="PlaceHolder 3"/>
          <p:cNvSpPr>
            <a:spLocks noGrp="1"/>
          </p:cNvSpPr>
          <p:nvPr>
            <p:ph/>
          </p:nvPr>
        </p:nvSpPr>
        <p:spPr>
          <a:xfrm>
            <a:off x="2713680" y="2253600"/>
            <a:ext cx="23317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4" name="PlaceHolder 4"/>
          <p:cNvSpPr>
            <a:spLocks noGrp="1"/>
          </p:cNvSpPr>
          <p:nvPr>
            <p:ph/>
          </p:nvPr>
        </p:nvSpPr>
        <p:spPr>
          <a:xfrm>
            <a:off x="5162400" y="2253600"/>
            <a:ext cx="23317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5" name="PlaceHolder 5"/>
          <p:cNvSpPr>
            <a:spLocks noGrp="1"/>
          </p:cNvSpPr>
          <p:nvPr>
            <p:ph/>
          </p:nvPr>
        </p:nvSpPr>
        <p:spPr>
          <a:xfrm>
            <a:off x="264960" y="5512680"/>
            <a:ext cx="23317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6" name="PlaceHolder 6"/>
          <p:cNvSpPr>
            <a:spLocks noGrp="1"/>
          </p:cNvSpPr>
          <p:nvPr>
            <p:ph/>
          </p:nvPr>
        </p:nvSpPr>
        <p:spPr>
          <a:xfrm>
            <a:off x="2713680" y="5512680"/>
            <a:ext cx="23317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7" name="PlaceHolder 7"/>
          <p:cNvSpPr>
            <a:spLocks noGrp="1"/>
          </p:cNvSpPr>
          <p:nvPr>
            <p:ph/>
          </p:nvPr>
        </p:nvSpPr>
        <p:spPr>
          <a:xfrm>
            <a:off x="5162400" y="5512680"/>
            <a:ext cx="23317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A47C8772-7937-44D9-A79F-AB00763D61C9}"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64960" y="870120"/>
            <a:ext cx="7242120" cy="1119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 name="PlaceHolder 2"/>
          <p:cNvSpPr>
            <a:spLocks noGrp="1"/>
          </p:cNvSpPr>
          <p:nvPr>
            <p:ph/>
          </p:nvPr>
        </p:nvSpPr>
        <p:spPr>
          <a:xfrm>
            <a:off x="264960" y="2253600"/>
            <a:ext cx="3534120" cy="62395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 name="PlaceHolder 3"/>
          <p:cNvSpPr>
            <a:spLocks noGrp="1"/>
          </p:cNvSpPr>
          <p:nvPr>
            <p:ph/>
          </p:nvPr>
        </p:nvSpPr>
        <p:spPr>
          <a:xfrm>
            <a:off x="3976200" y="2253600"/>
            <a:ext cx="3534120" cy="62395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264960" y="870120"/>
            <a:ext cx="7242120" cy="1119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264960" y="870120"/>
            <a:ext cx="7242120" cy="51912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64960" y="870120"/>
            <a:ext cx="7242120" cy="1119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4" name="PlaceHolder 2"/>
          <p:cNvSpPr>
            <a:spLocks noGrp="1"/>
          </p:cNvSpPr>
          <p:nvPr>
            <p:ph/>
          </p:nvPr>
        </p:nvSpPr>
        <p:spPr>
          <a:xfrm>
            <a:off x="264960" y="2253600"/>
            <a:ext cx="3534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 name="PlaceHolder 3"/>
          <p:cNvSpPr>
            <a:spLocks noGrp="1"/>
          </p:cNvSpPr>
          <p:nvPr>
            <p:ph/>
          </p:nvPr>
        </p:nvSpPr>
        <p:spPr>
          <a:xfrm>
            <a:off x="3976200" y="2253600"/>
            <a:ext cx="3534120" cy="62395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6" name="PlaceHolder 4"/>
          <p:cNvSpPr>
            <a:spLocks noGrp="1"/>
          </p:cNvSpPr>
          <p:nvPr>
            <p:ph/>
          </p:nvPr>
        </p:nvSpPr>
        <p:spPr>
          <a:xfrm>
            <a:off x="264960" y="5512680"/>
            <a:ext cx="3534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64960" y="870120"/>
            <a:ext cx="7242120" cy="1119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8" name="PlaceHolder 2"/>
          <p:cNvSpPr>
            <a:spLocks noGrp="1"/>
          </p:cNvSpPr>
          <p:nvPr>
            <p:ph/>
          </p:nvPr>
        </p:nvSpPr>
        <p:spPr>
          <a:xfrm>
            <a:off x="264960" y="2253600"/>
            <a:ext cx="3534120" cy="62395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 name="PlaceHolder 3"/>
          <p:cNvSpPr>
            <a:spLocks noGrp="1"/>
          </p:cNvSpPr>
          <p:nvPr>
            <p:ph/>
          </p:nvPr>
        </p:nvSpPr>
        <p:spPr>
          <a:xfrm>
            <a:off x="3976200" y="2253600"/>
            <a:ext cx="3534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0" name="PlaceHolder 4"/>
          <p:cNvSpPr>
            <a:spLocks noGrp="1"/>
          </p:cNvSpPr>
          <p:nvPr>
            <p:ph/>
          </p:nvPr>
        </p:nvSpPr>
        <p:spPr>
          <a:xfrm>
            <a:off x="3976200" y="5512680"/>
            <a:ext cx="3534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64960" y="870120"/>
            <a:ext cx="7242120" cy="1119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2" name="PlaceHolder 2"/>
          <p:cNvSpPr>
            <a:spLocks noGrp="1"/>
          </p:cNvSpPr>
          <p:nvPr>
            <p:ph/>
          </p:nvPr>
        </p:nvSpPr>
        <p:spPr>
          <a:xfrm>
            <a:off x="264960" y="2253600"/>
            <a:ext cx="3534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3" name="PlaceHolder 3"/>
          <p:cNvSpPr>
            <a:spLocks noGrp="1"/>
          </p:cNvSpPr>
          <p:nvPr>
            <p:ph/>
          </p:nvPr>
        </p:nvSpPr>
        <p:spPr>
          <a:xfrm>
            <a:off x="3976200" y="2253600"/>
            <a:ext cx="3534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4" name="PlaceHolder 4"/>
          <p:cNvSpPr>
            <a:spLocks noGrp="1"/>
          </p:cNvSpPr>
          <p:nvPr>
            <p:ph/>
          </p:nvPr>
        </p:nvSpPr>
        <p:spPr>
          <a:xfrm>
            <a:off x="264960" y="5512680"/>
            <a:ext cx="7242120" cy="29761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Google Shape;53;p13"/>
          <p:cNvSpPr/>
          <p:nvPr/>
        </p:nvSpPr>
        <p:spPr>
          <a:xfrm>
            <a:off x="0" y="964440"/>
            <a:ext cx="32040" cy="931320"/>
          </a:xfrm>
          <a:prstGeom prst="rect">
            <a:avLst/>
          </a:prstGeom>
          <a:solidFill>
            <a:srgbClr val="02b4e5"/>
          </a:solidFill>
          <a:ln w="0">
            <a:noFill/>
          </a:ln>
        </p:spPr>
        <p:style>
          <a:lnRef idx="0"/>
          <a:fillRef idx="0"/>
          <a:effectRef idx="0"/>
          <a:fontRef idx="minor"/>
        </p:style>
        <p:txBody>
          <a:bodyPr lIns="26640" rIns="26640" tIns="26640" bIns="26640" anchor="ctr">
            <a:noAutofit/>
          </a:bodyPr>
          <a:p>
            <a:pPr algn="ctr">
              <a:lnSpc>
                <a:spcPct val="100000"/>
              </a:lnSpc>
              <a:tabLst>
                <a:tab algn="l" pos="0"/>
              </a:tabLst>
            </a:pPr>
            <a:endParaRPr b="0" lang="en-US" sz="1400" spc="-1" strike="noStrike">
              <a:solidFill>
                <a:srgbClr val="000000"/>
              </a:solidFill>
              <a:latin typeface="Arial"/>
            </a:endParaRPr>
          </a:p>
        </p:txBody>
      </p:sp>
      <p:pic>
        <p:nvPicPr>
          <p:cNvPr id="1" name="Google Shape;54;p13" descr=""/>
          <p:cNvPicPr/>
          <p:nvPr/>
        </p:nvPicPr>
        <p:blipFill>
          <a:blip r:embed="rId2"/>
          <a:stretch/>
        </p:blipFill>
        <p:spPr>
          <a:xfrm>
            <a:off x="6744240" y="8934840"/>
            <a:ext cx="807840" cy="272880"/>
          </a:xfrm>
          <a:prstGeom prst="rect">
            <a:avLst/>
          </a:prstGeom>
          <a:ln w="0">
            <a:noFill/>
          </a:ln>
        </p:spPr>
      </p:pic>
      <p:sp>
        <p:nvSpPr>
          <p:cNvPr id="2" name="PlaceHolder 1"/>
          <p:cNvSpPr>
            <a:spLocks noGrp="1"/>
          </p:cNvSpPr>
          <p:nvPr>
            <p:ph type="title"/>
          </p:nvPr>
        </p:nvSpPr>
        <p:spPr>
          <a:xfrm>
            <a:off x="264960" y="1456200"/>
            <a:ext cx="7242120" cy="4013640"/>
          </a:xfrm>
          <a:prstGeom prst="rect">
            <a:avLst/>
          </a:prstGeom>
          <a:noFill/>
          <a:ln w="0">
            <a:noFill/>
          </a:ln>
        </p:spPr>
        <p:txBody>
          <a:bodyPr tIns="91440" bIns="91440" anchor="b">
            <a:noAutofit/>
          </a:bodyPr>
          <a:p>
            <a:pPr indent="0">
              <a:buNone/>
            </a:pPr>
            <a:r>
              <a:rPr b="0" lang="en-US" sz="5200" spc="-1" strike="noStrike">
                <a:solidFill>
                  <a:srgbClr val="000000"/>
                </a:solidFill>
                <a:latin typeface="Arial"/>
              </a:rPr>
              <a:t>Click to edit the title text format</a:t>
            </a:r>
            <a:endParaRPr b="0" lang="en-US" sz="5200" spc="-1" strike="noStrike">
              <a:solidFill>
                <a:srgbClr val="000000"/>
              </a:solidFill>
              <a:latin typeface="Arial"/>
            </a:endParaRPr>
          </a:p>
        </p:txBody>
      </p:sp>
      <p:sp>
        <p:nvSpPr>
          <p:cNvPr id="3" name="PlaceHolder 2"/>
          <p:cNvSpPr>
            <a:spLocks noGrp="1"/>
          </p:cNvSpPr>
          <p:nvPr>
            <p:ph type="body"/>
          </p:nvPr>
        </p:nvSpPr>
        <p:spPr>
          <a:xfrm>
            <a:off x="388440" y="2353320"/>
            <a:ext cx="6994800" cy="5833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0" name="Google Shape;88;p25"/>
          <p:cNvSpPr/>
          <p:nvPr/>
        </p:nvSpPr>
        <p:spPr>
          <a:xfrm>
            <a:off x="0" y="964440"/>
            <a:ext cx="32040" cy="931320"/>
          </a:xfrm>
          <a:prstGeom prst="rect">
            <a:avLst/>
          </a:prstGeom>
          <a:solidFill>
            <a:srgbClr val="02b4e5"/>
          </a:solidFill>
          <a:ln w="0">
            <a:noFill/>
          </a:ln>
        </p:spPr>
        <p:style>
          <a:lnRef idx="0"/>
          <a:fillRef idx="0"/>
          <a:effectRef idx="0"/>
          <a:fontRef idx="minor"/>
        </p:style>
        <p:txBody>
          <a:bodyPr lIns="26640" rIns="26640" tIns="26640" bIns="26640" anchor="ctr">
            <a:noAutofit/>
          </a:bodyPr>
          <a:p>
            <a:pPr algn="ctr">
              <a:lnSpc>
                <a:spcPct val="100000"/>
              </a:lnSpc>
              <a:tabLst>
                <a:tab algn="l" pos="0"/>
              </a:tabLst>
            </a:pPr>
            <a:endParaRPr b="0" lang="en-US" sz="1400" spc="-1" strike="noStrike">
              <a:solidFill>
                <a:srgbClr val="000000"/>
              </a:solidFill>
              <a:latin typeface="Arial"/>
            </a:endParaRPr>
          </a:p>
        </p:txBody>
      </p:sp>
      <p:sp>
        <p:nvSpPr>
          <p:cNvPr id="41" name="PlaceHolder 1"/>
          <p:cNvSpPr>
            <a:spLocks noGrp="1"/>
          </p:cNvSpPr>
          <p:nvPr>
            <p:ph type="title"/>
          </p:nvPr>
        </p:nvSpPr>
        <p:spPr>
          <a:xfrm>
            <a:off x="264960" y="870120"/>
            <a:ext cx="7242120" cy="1119600"/>
          </a:xfrm>
          <a:prstGeom prst="rect">
            <a:avLst/>
          </a:prstGeom>
          <a:noFill/>
          <a:ln w="0">
            <a:noFill/>
          </a:ln>
        </p:spPr>
        <p:txBody>
          <a:bodyPr tIns="91440" bIns="91440" anchor="ctr">
            <a:noAutofit/>
          </a:bodyPr>
          <a:p>
            <a:pPr indent="0">
              <a:buNone/>
            </a:pPr>
            <a:r>
              <a:rPr b="0" lang="en-US" sz="4000" spc="-1" strike="noStrike">
                <a:solidFill>
                  <a:srgbClr val="000000"/>
                </a:solidFill>
                <a:latin typeface="Arial"/>
              </a:rPr>
              <a:t>Click to edit the title text format</a:t>
            </a:r>
            <a:endParaRPr b="0" lang="en-US" sz="4000" spc="-1" strike="noStrike">
              <a:solidFill>
                <a:srgbClr val="000000"/>
              </a:solidFill>
              <a:latin typeface="Arial"/>
            </a:endParaRPr>
          </a:p>
        </p:txBody>
      </p:sp>
      <p:sp>
        <p:nvSpPr>
          <p:cNvPr id="42" name="PlaceHolder 2"/>
          <p:cNvSpPr>
            <a:spLocks noGrp="1"/>
          </p:cNvSpPr>
          <p:nvPr>
            <p:ph type="body"/>
          </p:nvPr>
        </p:nvSpPr>
        <p:spPr>
          <a:xfrm>
            <a:off x="264960" y="2253600"/>
            <a:ext cx="7242120" cy="623952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US" sz="3000" spc="-1" strike="noStrike">
                <a:solidFill>
                  <a:srgbClr val="000000"/>
                </a:solidFill>
                <a:latin typeface="Arial"/>
              </a:rPr>
              <a:t>Click to edit the outline text format</a:t>
            </a:r>
            <a:endParaRPr b="0" lang="en-US" sz="3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000" spc="-1" strike="noStrike">
                <a:solidFill>
                  <a:srgbClr val="000000"/>
                </a:solidFill>
                <a:latin typeface="Arial"/>
              </a:rPr>
              <a:t>Second Outline Level</a:t>
            </a:r>
            <a:endParaRPr b="0" lang="en-US" sz="3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3000" spc="-1" strike="noStrike">
                <a:solidFill>
                  <a:srgbClr val="000000"/>
                </a:solidFill>
                <a:latin typeface="Arial"/>
              </a:rPr>
              <a:t>Third Outline Level</a:t>
            </a:r>
            <a:endParaRPr b="0" lang="en-US" sz="3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3000" spc="-1" strike="noStrike">
                <a:solidFill>
                  <a:srgbClr val="000000"/>
                </a:solidFill>
                <a:latin typeface="Arial"/>
              </a:rPr>
              <a:t>Fourth Outline Level</a:t>
            </a:r>
            <a:endParaRPr b="0" lang="en-US" sz="3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3000" spc="-1" strike="noStrike">
                <a:solidFill>
                  <a:srgbClr val="000000"/>
                </a:solidFill>
                <a:latin typeface="Arial"/>
              </a:rPr>
              <a:t>Fifth Outline Level</a:t>
            </a:r>
            <a:endParaRPr b="0" lang="en-US" sz="3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3000" spc="-1" strike="noStrike">
                <a:solidFill>
                  <a:srgbClr val="000000"/>
                </a:solidFill>
                <a:latin typeface="Arial"/>
              </a:rPr>
              <a:t>Sixth Outline Level</a:t>
            </a:r>
            <a:endParaRPr b="0" lang="en-US" sz="3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3000" spc="-1" strike="noStrike">
                <a:solidFill>
                  <a:srgbClr val="000000"/>
                </a:solidFill>
                <a:latin typeface="Arial"/>
              </a:rPr>
              <a:t>Seventh Outline Level</a:t>
            </a:r>
            <a:endParaRPr b="0" lang="en-US" sz="3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1540800" y="1689480"/>
            <a:ext cx="4690440" cy="3404520"/>
          </a:xfrm>
          <a:prstGeom prst="rect">
            <a:avLst/>
          </a:prstGeom>
          <a:noFill/>
          <a:ln w="0">
            <a:noFill/>
          </a:ln>
        </p:spPr>
        <p:txBody>
          <a:bodyPr lIns="34200" rIns="34200" tIns="34200" bIns="34200" anchor="b">
            <a:noAutofit/>
          </a:bodyPr>
          <a:p>
            <a:pPr indent="0">
              <a:buNone/>
            </a:pPr>
            <a:r>
              <a:rPr b="0" lang="en-US" sz="4200" spc="-1" strike="noStrike">
                <a:solidFill>
                  <a:srgbClr val="000000"/>
                </a:solidFill>
                <a:latin typeface="Arial"/>
              </a:rPr>
              <a:t>Click to edit the title text format</a:t>
            </a:r>
            <a:endParaRPr b="0" lang="en-US" sz="4200" spc="-1" strike="noStrike">
              <a:solidFill>
                <a:srgbClr val="000000"/>
              </a:solidFill>
              <a:latin typeface="Arial"/>
            </a:endParaRPr>
          </a:p>
        </p:txBody>
      </p:sp>
      <p:sp>
        <p:nvSpPr>
          <p:cNvPr id="80" name="PlaceHolder 2"/>
          <p:cNvSpPr>
            <a:spLocks noGrp="1"/>
          </p:cNvSpPr>
          <p:nvPr>
            <p:ph type="body"/>
          </p:nvPr>
        </p:nvSpPr>
        <p:spPr>
          <a:xfrm>
            <a:off x="1540800" y="5186520"/>
            <a:ext cx="4690440" cy="1165320"/>
          </a:xfrm>
          <a:prstGeom prst="rect">
            <a:avLst/>
          </a:prstGeom>
          <a:noFill/>
          <a:ln w="0">
            <a:noFill/>
          </a:ln>
        </p:spPr>
        <p:txBody>
          <a:bodyPr lIns="34200" rIns="34200" tIns="34200" bIns="34200" anchor="t">
            <a:noAutofit/>
          </a:bodyPr>
          <a:p>
            <a:pPr marL="432000" indent="-324000">
              <a:spcBef>
                <a:spcPts val="1417"/>
              </a:spcBef>
              <a:buClr>
                <a:srgbClr val="000000"/>
              </a:buClr>
              <a:buSzPct val="45000"/>
              <a:buFont typeface="Wingdings" charset="2"/>
              <a:buChar char=""/>
            </a:pPr>
            <a:r>
              <a:rPr b="0" lang="en-US" sz="1700" spc="-1" strike="noStrike">
                <a:solidFill>
                  <a:srgbClr val="000000"/>
                </a:solidFill>
                <a:latin typeface="Arial"/>
              </a:rPr>
              <a:t>Click to edit the outline text format</a:t>
            </a:r>
            <a:endParaRPr b="0" lang="en-US" sz="17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700" spc="-1" strike="noStrike">
                <a:solidFill>
                  <a:srgbClr val="000000"/>
                </a:solidFill>
                <a:latin typeface="Arial"/>
              </a:rPr>
              <a:t>Second Outline Level</a:t>
            </a:r>
            <a:endParaRPr b="0" lang="en-US" sz="17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700" spc="-1" strike="noStrike">
                <a:solidFill>
                  <a:srgbClr val="000000"/>
                </a:solidFill>
                <a:latin typeface="Arial"/>
              </a:rPr>
              <a:t>Third Outline Level</a:t>
            </a:r>
            <a:endParaRPr b="0" lang="en-US" sz="17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700" spc="-1" strike="noStrike">
                <a:solidFill>
                  <a:srgbClr val="000000"/>
                </a:solidFill>
                <a:latin typeface="Arial"/>
              </a:rPr>
              <a:t>Fourth Outline Level</a:t>
            </a:r>
            <a:endParaRPr b="0" lang="en-US" sz="17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700" spc="-1" strike="noStrike">
                <a:solidFill>
                  <a:srgbClr val="000000"/>
                </a:solidFill>
                <a:latin typeface="Arial"/>
              </a:rPr>
              <a:t>Fifth Outline Level</a:t>
            </a:r>
            <a:endParaRPr b="0" lang="en-US" sz="17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700" spc="-1" strike="noStrike">
                <a:solidFill>
                  <a:srgbClr val="000000"/>
                </a:solidFill>
                <a:latin typeface="Arial"/>
              </a:rPr>
              <a:t>Sixth Outline Level</a:t>
            </a:r>
            <a:endParaRPr b="0" lang="en-US" sz="17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700" spc="-1" strike="noStrike">
                <a:solidFill>
                  <a:srgbClr val="000000"/>
                </a:solidFill>
                <a:latin typeface="Arial"/>
              </a:rPr>
              <a:t>Seventh Outline Level</a:t>
            </a:r>
            <a:endParaRPr b="0" lang="en-US" sz="1700" spc="-1" strike="noStrike">
              <a:solidFill>
                <a:srgbClr val="000000"/>
              </a:solidFill>
              <a:latin typeface="Arial"/>
            </a:endParaRPr>
          </a:p>
        </p:txBody>
      </p:sp>
      <p:sp>
        <p:nvSpPr>
          <p:cNvPr id="81" name="PlaceHolder 3"/>
          <p:cNvSpPr>
            <a:spLocks noGrp="1"/>
          </p:cNvSpPr>
          <p:nvPr>
            <p:ph type="sldNum" idx="1"/>
          </p:nvPr>
        </p:nvSpPr>
        <p:spPr>
          <a:xfrm>
            <a:off x="3804480" y="9541080"/>
            <a:ext cx="157320" cy="374760"/>
          </a:xfrm>
          <a:prstGeom prst="rect">
            <a:avLst/>
          </a:prstGeom>
          <a:noFill/>
          <a:ln w="0">
            <a:noFill/>
          </a:ln>
        </p:spPr>
        <p:txBody>
          <a:bodyPr lIns="26640" rIns="26640" tIns="26640" bIns="26640" anchor="t">
            <a:noAutofit/>
          </a:bodyPr>
          <a:lstStyle>
            <a:lvl1pPr indent="0" algn="ctr">
              <a:lnSpc>
                <a:spcPct val="100000"/>
              </a:lnSpc>
              <a:buNone/>
              <a:tabLst>
                <a:tab algn="l" pos="0"/>
              </a:tabLst>
              <a:defRPr b="0" lang="en" sz="900" spc="-1" strike="noStrike">
                <a:solidFill>
                  <a:srgbClr val="000000"/>
                </a:solidFill>
                <a:latin typeface="Helvetica Neue"/>
                <a:ea typeface="Helvetica Neue"/>
              </a:defRPr>
            </a:lvl1pPr>
          </a:lstStyle>
          <a:p>
            <a:pPr indent="0" algn="ctr">
              <a:lnSpc>
                <a:spcPct val="100000"/>
              </a:lnSpc>
              <a:buNone/>
              <a:tabLst>
                <a:tab algn="l" pos="0"/>
              </a:tabLst>
            </a:pPr>
            <a:fld id="{68AFA050-A6DD-43E6-9AD2-45A03FE9D3C3}" type="slidenum">
              <a:rPr b="0" lang="en" sz="900" spc="-1" strike="noStrike">
                <a:solidFill>
                  <a:srgbClr val="000000"/>
                </a:solidFill>
                <a:latin typeface="Helvetica Neue"/>
                <a:ea typeface="Helvetica Neue"/>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drive.google.com/file/d/14SgnE_0wNpuPdF5ss94GGqIBfcxLnpIF/view" TargetMode="External"/><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hyperlink" Target="https://drive.google.com/file/d/14SgnE_0wNpuPdF5ss94GGqIBfcxLnpIF/view" TargetMode="External"/><Relationship Id="rId2" Type="http://schemas.openxmlformats.org/officeDocument/2006/relationships/hyperlink" Target="https://drive.google.com/file/d/1YdBZPpaIQvnD9NbgkeLMb5PeFtnhGGRP/view?usp=sharing" TargetMode="External"/><Relationship Id="rId3"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2b4e5"/>
        </a:solidFill>
      </p:bgPr>
    </p:bg>
    <p:spTree>
      <p:nvGrpSpPr>
        <p:cNvPr id="1" name=""/>
        <p:cNvGrpSpPr/>
        <p:nvPr/>
      </p:nvGrpSpPr>
      <p:grpSpPr>
        <a:xfrm>
          <a:off x="0" y="0"/>
          <a:ext cx="0" cy="0"/>
          <a:chOff x="0" y="0"/>
          <a:chExt cx="0" cy="0"/>
        </a:xfrm>
      </p:grpSpPr>
      <p:sp>
        <p:nvSpPr>
          <p:cNvPr id="118" name="Google Shape;176;p51"/>
          <p:cNvSpPr/>
          <p:nvPr/>
        </p:nvSpPr>
        <p:spPr>
          <a:xfrm rot="16200000">
            <a:off x="4269960" y="6556680"/>
            <a:ext cx="3501720" cy="3501720"/>
          </a:xfrm>
          <a:prstGeom prst="rtTriangle">
            <a:avLst/>
          </a:prstGeom>
          <a:solidFill>
            <a:schemeClr val="lt1"/>
          </a:solidFill>
          <a:ln w="9525">
            <a:solidFill>
              <a:srgbClr val="ffffff"/>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pic>
        <p:nvPicPr>
          <p:cNvPr id="119" name="Google Shape;177;p51" descr=""/>
          <p:cNvPicPr/>
          <p:nvPr/>
        </p:nvPicPr>
        <p:blipFill>
          <a:blip r:embed="rId1"/>
          <a:stretch/>
        </p:blipFill>
        <p:spPr>
          <a:xfrm>
            <a:off x="6049440" y="8353800"/>
            <a:ext cx="1374840" cy="1374840"/>
          </a:xfrm>
          <a:prstGeom prst="rect">
            <a:avLst/>
          </a:prstGeom>
          <a:ln w="0">
            <a:noFill/>
          </a:ln>
        </p:spPr>
      </p:pic>
      <p:pic>
        <p:nvPicPr>
          <p:cNvPr id="120" name="Google Shape;178;p51" descr=""/>
          <p:cNvPicPr/>
          <p:nvPr/>
        </p:nvPicPr>
        <p:blipFill>
          <a:blip r:embed="rId2"/>
          <a:stretch/>
        </p:blipFill>
        <p:spPr>
          <a:xfrm>
            <a:off x="1603440" y="3479400"/>
            <a:ext cx="4111560" cy="4111560"/>
          </a:xfrm>
          <a:prstGeom prst="rect">
            <a:avLst/>
          </a:prstGeom>
          <a:ln w="0">
            <a:noFill/>
          </a:ln>
        </p:spPr>
      </p:pic>
      <p:sp>
        <p:nvSpPr>
          <p:cNvPr id="121" name="PlaceHolder 1"/>
          <p:cNvSpPr>
            <a:spLocks noGrp="1"/>
          </p:cNvSpPr>
          <p:nvPr>
            <p:ph type="title"/>
          </p:nvPr>
        </p:nvSpPr>
        <p:spPr>
          <a:xfrm>
            <a:off x="264960" y="423360"/>
            <a:ext cx="7242120" cy="1119600"/>
          </a:xfrm>
          <a:prstGeom prst="rect">
            <a:avLst/>
          </a:prstGeom>
          <a:noFill/>
          <a:ln w="0">
            <a:noFill/>
          </a:ln>
        </p:spPr>
        <p:txBody>
          <a:bodyPr tIns="91440" bIns="91440" anchor="t">
            <a:noAutofit/>
          </a:bodyPr>
          <a:p>
            <a:pPr indent="0" algn="ctr">
              <a:lnSpc>
                <a:spcPct val="115000"/>
              </a:lnSpc>
              <a:buNone/>
              <a:tabLst>
                <a:tab algn="l" pos="0"/>
              </a:tabLst>
            </a:pPr>
            <a:r>
              <a:rPr b="0" lang="en" sz="4000" spc="-1" strike="noStrike">
                <a:solidFill>
                  <a:srgbClr val="ffffff"/>
                </a:solidFill>
                <a:latin typeface="Open Sans"/>
                <a:ea typeface="Open Sans"/>
              </a:rPr>
              <a:t>Tech ABC Corp - HR Database</a:t>
            </a:r>
            <a:endParaRPr b="0" lang="en-US" sz="4000" spc="-1" strike="noStrike">
              <a:solidFill>
                <a:srgbClr val="000000"/>
              </a:solidFill>
              <a:latin typeface="Arial"/>
            </a:endParaRPr>
          </a:p>
          <a:p>
            <a:pPr indent="0">
              <a:lnSpc>
                <a:spcPct val="100000"/>
              </a:lnSpc>
              <a:buNone/>
              <a:tabLst>
                <a:tab algn="l" pos="0"/>
              </a:tabLst>
            </a:pPr>
            <a:endParaRPr b="0" lang="en-US" sz="2800" spc="-1" strike="noStrike">
              <a:solidFill>
                <a:srgbClr val="000000"/>
              </a:solidFill>
              <a:latin typeface="Arial"/>
            </a:endParaRPr>
          </a:p>
        </p:txBody>
      </p:sp>
      <p:sp>
        <p:nvSpPr>
          <p:cNvPr id="122" name="PlaceHolder 2"/>
          <p:cNvSpPr>
            <a:spLocks noGrp="1"/>
          </p:cNvSpPr>
          <p:nvPr>
            <p:ph type="title"/>
          </p:nvPr>
        </p:nvSpPr>
        <p:spPr>
          <a:xfrm>
            <a:off x="228600" y="2309400"/>
            <a:ext cx="7242120" cy="1119600"/>
          </a:xfrm>
          <a:prstGeom prst="rect">
            <a:avLst/>
          </a:prstGeom>
          <a:noFill/>
          <a:ln w="0">
            <a:noFill/>
          </a:ln>
        </p:spPr>
        <p:txBody>
          <a:bodyPr tIns="91440" bIns="91440" anchor="t">
            <a:noAutofit/>
          </a:bodyPr>
          <a:p>
            <a:pPr indent="0" algn="ctr">
              <a:lnSpc>
                <a:spcPct val="115000"/>
              </a:lnSpc>
              <a:buNone/>
              <a:tabLst>
                <a:tab algn="l" pos="0"/>
              </a:tabLst>
            </a:pPr>
            <a:r>
              <a:rPr b="0" lang="en" sz="2500" spc="-1" strike="noStrike">
                <a:solidFill>
                  <a:srgbClr val="ffffff"/>
                </a:solidFill>
                <a:latin typeface="Open Sans"/>
                <a:ea typeface="Open Sans"/>
              </a:rPr>
              <a:t>Alejandro Armenta - 2024/08/01</a:t>
            </a:r>
            <a:endParaRPr b="0" lang="en-US" sz="2500" spc="-1" strike="noStrike">
              <a:solidFill>
                <a:srgbClr val="000000"/>
              </a:solidFill>
              <a:latin typeface="Arial"/>
            </a:endParaRPr>
          </a:p>
          <a:p>
            <a:pPr indent="0">
              <a:lnSpc>
                <a:spcPct val="100000"/>
              </a:lnSpc>
              <a:buNone/>
              <a:tabLst>
                <a:tab algn="l" pos="0"/>
              </a:tabLst>
            </a:pP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264960" y="870120"/>
            <a:ext cx="7242120" cy="1119600"/>
          </a:xfrm>
          <a:prstGeom prst="rect">
            <a:avLst/>
          </a:prstGeom>
          <a:noFill/>
          <a:ln w="0">
            <a:noFill/>
          </a:ln>
        </p:spPr>
        <p:txBody>
          <a:bodyPr tIns="91440" bIns="91440" anchor="ctr">
            <a:noAutofit/>
          </a:bodyPr>
          <a:p>
            <a:pPr indent="0">
              <a:lnSpc>
                <a:spcPct val="100000"/>
              </a:lnSpc>
              <a:buNone/>
              <a:tabLst>
                <a:tab algn="l" pos="0"/>
              </a:tabLst>
            </a:pPr>
            <a:r>
              <a:rPr b="0" lang="en" sz="4000" spc="-1" strike="noStrike">
                <a:solidFill>
                  <a:srgbClr val="2e3d49"/>
                </a:solidFill>
                <a:latin typeface="Open Sans"/>
                <a:ea typeface="Open Sans"/>
              </a:rPr>
              <a:t>Step 2: Relational Database Design</a:t>
            </a:r>
            <a:endParaRPr b="0" lang="en-US" sz="4000" spc="-1" strike="noStrike">
              <a:solidFill>
                <a:srgbClr val="000000"/>
              </a:solidFill>
              <a:latin typeface="Arial"/>
            </a:endParaRPr>
          </a:p>
        </p:txBody>
      </p:sp>
      <p:sp>
        <p:nvSpPr>
          <p:cNvPr id="141" name="PlaceHolder 2"/>
          <p:cNvSpPr>
            <a:spLocks noGrp="1"/>
          </p:cNvSpPr>
          <p:nvPr>
            <p:ph/>
          </p:nvPr>
        </p:nvSpPr>
        <p:spPr>
          <a:xfrm>
            <a:off x="264960" y="2253600"/>
            <a:ext cx="7242120" cy="6239520"/>
          </a:xfrm>
          <a:prstGeom prst="rect">
            <a:avLst/>
          </a:prstGeom>
          <a:noFill/>
          <a:ln w="0">
            <a:noFill/>
          </a:ln>
        </p:spPr>
        <p:txBody>
          <a:bodyPr tIns="91440" bIns="91440" anchor="t">
            <a:noAutofit/>
          </a:bodyPr>
          <a:p>
            <a:pPr indent="0">
              <a:lnSpc>
                <a:spcPct val="170000"/>
              </a:lnSpc>
              <a:buNone/>
              <a:tabLst>
                <a:tab algn="l" pos="0"/>
              </a:tabLst>
            </a:pPr>
            <a:r>
              <a:rPr b="0" lang="en" sz="1500" spc="-1" strike="noStrike">
                <a:solidFill>
                  <a:srgbClr val="525c65"/>
                </a:solidFill>
                <a:highlight>
                  <a:srgbClr val="ffffff"/>
                </a:highlight>
                <a:latin typeface="Open Sans"/>
                <a:ea typeface="Open Sans"/>
              </a:rPr>
              <a:t>This step is where you will go through the process of designing a new database for Tech ABC Corp's HR department. Using the </a:t>
            </a:r>
            <a:r>
              <a:rPr b="0" lang="en" sz="1500" spc="-1" strike="noStrike" u="sng">
                <a:solidFill>
                  <a:schemeClr val="hlink"/>
                </a:solidFill>
                <a:highlight>
                  <a:srgbClr val="ffffff"/>
                </a:highlight>
                <a:uFillTx/>
                <a:latin typeface="Open Sans"/>
                <a:ea typeface="Open Sans"/>
                <a:hlinkClick r:id="rId1"/>
              </a:rPr>
              <a:t>dataset</a:t>
            </a:r>
            <a:r>
              <a:rPr b="0" lang="en" sz="1500" spc="-1" strike="noStrike">
                <a:solidFill>
                  <a:srgbClr val="525c65"/>
                </a:solidFill>
                <a:highlight>
                  <a:srgbClr val="ffffff"/>
                </a:highlight>
                <a:latin typeface="Open Sans"/>
                <a:ea typeface="Open Sans"/>
              </a:rPr>
              <a:t> provided, along with the requirements gathered in step one, you are going to develop a relational database set to the 3NF.</a:t>
            </a:r>
            <a:endParaRPr b="0" lang="en-US" sz="1500" spc="-1" strike="noStrike">
              <a:solidFill>
                <a:srgbClr val="000000"/>
              </a:solidFill>
              <a:latin typeface="Arial"/>
            </a:endParaRPr>
          </a:p>
          <a:p>
            <a:pPr indent="0">
              <a:lnSpc>
                <a:spcPct val="170000"/>
              </a:lnSpc>
              <a:spcBef>
                <a:spcPts val="1100"/>
              </a:spcBef>
              <a:buNone/>
              <a:tabLst>
                <a:tab algn="l" pos="0"/>
              </a:tabLst>
            </a:pPr>
            <a:endParaRPr b="0" lang="en-US" sz="500" spc="-1" strike="noStrike">
              <a:solidFill>
                <a:srgbClr val="000000"/>
              </a:solidFill>
              <a:latin typeface="Arial"/>
            </a:endParaRPr>
          </a:p>
          <a:p>
            <a:pPr indent="0">
              <a:lnSpc>
                <a:spcPct val="170000"/>
              </a:lnSpc>
              <a:spcBef>
                <a:spcPts val="1100"/>
              </a:spcBef>
              <a:buNone/>
              <a:tabLst>
                <a:tab algn="l" pos="0"/>
              </a:tabLst>
            </a:pPr>
            <a:r>
              <a:rPr b="0" lang="en" sz="1500" spc="-1" strike="noStrike">
                <a:solidFill>
                  <a:srgbClr val="525c65"/>
                </a:solidFill>
                <a:highlight>
                  <a:srgbClr val="ffffff"/>
                </a:highlight>
                <a:latin typeface="Open Sans"/>
                <a:ea typeface="Open Sans"/>
              </a:rPr>
              <a:t>Using Lucidchart, you will create 3 entity relationship diagrams (ERDs) to show how you developed the final design for your data.</a:t>
            </a:r>
            <a:endParaRPr b="0" lang="en-US" sz="1500" spc="-1" strike="noStrike">
              <a:solidFill>
                <a:srgbClr val="000000"/>
              </a:solidFill>
              <a:latin typeface="Arial"/>
            </a:endParaRPr>
          </a:p>
          <a:p>
            <a:pPr indent="0">
              <a:lnSpc>
                <a:spcPct val="170000"/>
              </a:lnSpc>
              <a:spcBef>
                <a:spcPts val="1100"/>
              </a:spcBef>
              <a:buNone/>
              <a:tabLst>
                <a:tab algn="l" pos="0"/>
              </a:tabLst>
            </a:pPr>
            <a:endParaRPr b="0" lang="en-US" sz="500" spc="-1" strike="noStrike">
              <a:solidFill>
                <a:srgbClr val="000000"/>
              </a:solidFill>
              <a:latin typeface="Arial"/>
            </a:endParaRPr>
          </a:p>
          <a:p>
            <a:pPr indent="0">
              <a:lnSpc>
                <a:spcPct val="170000"/>
              </a:lnSpc>
              <a:spcBef>
                <a:spcPts val="1100"/>
              </a:spcBef>
              <a:buNone/>
              <a:tabLst>
                <a:tab algn="l" pos="0"/>
              </a:tabLst>
            </a:pPr>
            <a:r>
              <a:rPr b="0" lang="en" sz="1500" spc="-1" strike="noStrike">
                <a:solidFill>
                  <a:srgbClr val="525c65"/>
                </a:solidFill>
                <a:highlight>
                  <a:srgbClr val="ffffff"/>
                </a:highlight>
                <a:latin typeface="Open Sans"/>
                <a:ea typeface="Open Sans"/>
              </a:rPr>
              <a:t>You will submit a screenshot for each of the 3 ERDs you create. You will find detailed instructions for developing each of the ERDs over the next several pages.</a:t>
            </a:r>
            <a:endParaRPr b="0" lang="en-US" sz="1500" spc="-1" strike="noStrike">
              <a:solidFill>
                <a:srgbClr val="000000"/>
              </a:solidFill>
              <a:latin typeface="Arial"/>
            </a:endParaRPr>
          </a:p>
          <a:p>
            <a:pPr indent="0">
              <a:lnSpc>
                <a:spcPct val="115000"/>
              </a:lnSpc>
              <a:spcBef>
                <a:spcPts val="1100"/>
              </a:spcBef>
              <a:spcAft>
                <a:spcPts val="1599"/>
              </a:spcAft>
              <a:buNone/>
              <a:tabLst>
                <a:tab algn="l" pos="0"/>
              </a:tabLst>
            </a:pP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264960" y="870120"/>
            <a:ext cx="7242120" cy="1119600"/>
          </a:xfrm>
          <a:prstGeom prst="rect">
            <a:avLst/>
          </a:prstGeom>
          <a:noFill/>
          <a:ln w="0">
            <a:noFill/>
          </a:ln>
        </p:spPr>
        <p:txBody>
          <a:bodyPr tIns="91440" bIns="91440" anchor="ctr">
            <a:noAutofit/>
          </a:bodyPr>
          <a:p>
            <a:pPr indent="0">
              <a:lnSpc>
                <a:spcPct val="100000"/>
              </a:lnSpc>
              <a:buNone/>
              <a:tabLst>
                <a:tab algn="l" pos="0"/>
              </a:tabLst>
            </a:pPr>
            <a:r>
              <a:rPr b="0" lang="en" sz="4000" spc="-1" strike="noStrike">
                <a:solidFill>
                  <a:srgbClr val="2e3d49"/>
                </a:solidFill>
                <a:latin typeface="Open Sans"/>
                <a:ea typeface="Open Sans"/>
              </a:rPr>
              <a:t>ERD</a:t>
            </a:r>
            <a:endParaRPr b="0" lang="en-US" sz="4000" spc="-1" strike="noStrike">
              <a:solidFill>
                <a:srgbClr val="000000"/>
              </a:solidFill>
              <a:latin typeface="Arial"/>
            </a:endParaRPr>
          </a:p>
        </p:txBody>
      </p:sp>
      <p:sp>
        <p:nvSpPr>
          <p:cNvPr id="143" name="PlaceHolder 2"/>
          <p:cNvSpPr>
            <a:spLocks noGrp="1"/>
          </p:cNvSpPr>
          <p:nvPr>
            <p:ph/>
          </p:nvPr>
        </p:nvSpPr>
        <p:spPr>
          <a:xfrm>
            <a:off x="301680" y="2057400"/>
            <a:ext cx="7242120" cy="2971800"/>
          </a:xfrm>
          <a:prstGeom prst="rect">
            <a:avLst/>
          </a:prstGeom>
          <a:noFill/>
          <a:ln w="0">
            <a:noFill/>
          </a:ln>
        </p:spPr>
        <p:txBody>
          <a:bodyPr tIns="91440" bIns="91440" anchor="t">
            <a:noAutofit/>
          </a:bodyPr>
          <a:p>
            <a:pPr marL="457200" indent="-349200">
              <a:lnSpc>
                <a:spcPct val="115000"/>
              </a:lnSpc>
              <a:buClr>
                <a:srgbClr val="595959"/>
              </a:buClr>
              <a:buFont typeface="Open Sans"/>
              <a:buChar char="●"/>
            </a:pPr>
            <a:r>
              <a:rPr b="1" lang="en" sz="1900" spc="-1" strike="noStrike">
                <a:solidFill>
                  <a:schemeClr val="dk2"/>
                </a:solidFill>
                <a:latin typeface="Open Sans"/>
                <a:ea typeface="Open Sans"/>
              </a:rPr>
              <a:t>Conceptual</a:t>
            </a:r>
            <a:endParaRPr b="0" lang="en-US" sz="1900" spc="-1" strike="noStrike">
              <a:solidFill>
                <a:srgbClr val="000000"/>
              </a:solidFill>
              <a:latin typeface="Arial"/>
            </a:endParaRPr>
          </a:p>
          <a:p>
            <a:pPr indent="0">
              <a:lnSpc>
                <a:spcPct val="170000"/>
              </a:lnSpc>
              <a:spcBef>
                <a:spcPts val="1599"/>
              </a:spcBef>
              <a:buNone/>
              <a:tabLst>
                <a:tab algn="l" pos="0"/>
              </a:tabLst>
            </a:pPr>
            <a:r>
              <a:rPr b="0" lang="en" sz="1200" spc="-1" strike="noStrike">
                <a:solidFill>
                  <a:srgbClr val="525c65"/>
                </a:solidFill>
                <a:highlight>
                  <a:srgbClr val="ffffff"/>
                </a:highlight>
                <a:latin typeface="Open Sans"/>
                <a:ea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b="0" lang="en-US" sz="1200" spc="-1" strike="noStrike">
              <a:solidFill>
                <a:srgbClr val="000000"/>
              </a:solidFill>
              <a:latin typeface="Arial"/>
            </a:endParaRPr>
          </a:p>
          <a:p>
            <a:pPr indent="0">
              <a:lnSpc>
                <a:spcPct val="170000"/>
              </a:lnSpc>
              <a:spcBef>
                <a:spcPts val="1100"/>
              </a:spcBef>
              <a:buNone/>
              <a:tabLst>
                <a:tab algn="l" pos="0"/>
              </a:tabLst>
            </a:pPr>
            <a:r>
              <a:rPr b="0" lang="en" sz="1200" spc="-1" strike="noStrike">
                <a:solidFill>
                  <a:srgbClr val="525c65"/>
                </a:solidFill>
                <a:highlight>
                  <a:srgbClr val="ffffff"/>
                </a:highlight>
                <a:latin typeface="Open Sans"/>
                <a:ea typeface="Open Sans"/>
              </a:rPr>
              <a:t>Use Lucidchart’s built-in template for DBMS ER Diagram UML.</a:t>
            </a:r>
            <a:endParaRPr b="0" lang="en-US" sz="1200" spc="-1" strike="noStrike">
              <a:solidFill>
                <a:srgbClr val="000000"/>
              </a:solidFill>
              <a:latin typeface="Arial"/>
            </a:endParaRPr>
          </a:p>
        </p:txBody>
      </p:sp>
      <p:pic>
        <p:nvPicPr>
          <p:cNvPr id="144" name="" descr=""/>
          <p:cNvPicPr/>
          <p:nvPr/>
        </p:nvPicPr>
        <p:blipFill>
          <a:blip r:embed="rId1"/>
          <a:stretch/>
        </p:blipFill>
        <p:spPr>
          <a:xfrm>
            <a:off x="457200" y="5053680"/>
            <a:ext cx="6790680" cy="40903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264960" y="252000"/>
            <a:ext cx="7242120" cy="1119600"/>
          </a:xfrm>
          <a:prstGeom prst="rect">
            <a:avLst/>
          </a:prstGeom>
          <a:noFill/>
          <a:ln w="0">
            <a:noFill/>
          </a:ln>
        </p:spPr>
        <p:txBody>
          <a:bodyPr tIns="91440" bIns="91440" anchor="ctr">
            <a:noAutofit/>
          </a:bodyPr>
          <a:p>
            <a:pPr indent="0">
              <a:lnSpc>
                <a:spcPct val="100000"/>
              </a:lnSpc>
              <a:buNone/>
              <a:tabLst>
                <a:tab algn="l" pos="0"/>
              </a:tabLst>
            </a:pPr>
            <a:r>
              <a:rPr b="0" lang="en" sz="4000" spc="-1" strike="noStrike">
                <a:solidFill>
                  <a:srgbClr val="2e3d49"/>
                </a:solidFill>
                <a:latin typeface="Open Sans"/>
                <a:ea typeface="Open Sans"/>
              </a:rPr>
              <a:t>ERD</a:t>
            </a:r>
            <a:endParaRPr b="0" lang="en-US" sz="4000" spc="-1" strike="noStrike">
              <a:solidFill>
                <a:srgbClr val="000000"/>
              </a:solidFill>
              <a:latin typeface="Arial"/>
            </a:endParaRPr>
          </a:p>
        </p:txBody>
      </p:sp>
      <p:sp>
        <p:nvSpPr>
          <p:cNvPr id="146" name="PlaceHolder 2"/>
          <p:cNvSpPr>
            <a:spLocks noGrp="1"/>
          </p:cNvSpPr>
          <p:nvPr>
            <p:ph/>
          </p:nvPr>
        </p:nvSpPr>
        <p:spPr>
          <a:xfrm>
            <a:off x="228600" y="1143000"/>
            <a:ext cx="7242120" cy="3200400"/>
          </a:xfrm>
          <a:prstGeom prst="rect">
            <a:avLst/>
          </a:prstGeom>
          <a:noFill/>
          <a:ln w="0">
            <a:noFill/>
          </a:ln>
        </p:spPr>
        <p:txBody>
          <a:bodyPr tIns="91440" bIns="91440" anchor="t">
            <a:noAutofit/>
          </a:bodyPr>
          <a:p>
            <a:pPr marL="457200" indent="-349200">
              <a:lnSpc>
                <a:spcPct val="115000"/>
              </a:lnSpc>
              <a:buClr>
                <a:srgbClr val="595959"/>
              </a:buClr>
              <a:buFont typeface="Open Sans"/>
              <a:buChar char="●"/>
            </a:pPr>
            <a:r>
              <a:rPr b="1" lang="en" sz="1900" spc="-1" strike="noStrike">
                <a:solidFill>
                  <a:schemeClr val="dk2"/>
                </a:solidFill>
                <a:latin typeface="Open Sans"/>
                <a:ea typeface="Open Sans"/>
              </a:rPr>
              <a:t>Logical</a:t>
            </a:r>
            <a:endParaRPr b="0" lang="en-US" sz="1900" spc="-1" strike="noStrike">
              <a:solidFill>
                <a:srgbClr val="000000"/>
              </a:solidFill>
              <a:latin typeface="Arial"/>
            </a:endParaRPr>
          </a:p>
          <a:p>
            <a:pPr indent="0">
              <a:lnSpc>
                <a:spcPct val="170000"/>
              </a:lnSpc>
              <a:spcBef>
                <a:spcPts val="1599"/>
              </a:spcBef>
              <a:buNone/>
              <a:tabLst>
                <a:tab algn="l" pos="0"/>
              </a:tabLst>
            </a:pPr>
            <a:r>
              <a:rPr b="0" lang="en" sz="1400" spc="-1" strike="noStrike">
                <a:solidFill>
                  <a:srgbClr val="525c65"/>
                </a:solidFill>
                <a:highlight>
                  <a:srgbClr val="ffffff"/>
                </a:highlight>
                <a:latin typeface="Open Sans"/>
                <a:ea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b="0" lang="en-US" sz="1400" spc="-1" strike="noStrike">
              <a:solidFill>
                <a:srgbClr val="000000"/>
              </a:solidFill>
              <a:latin typeface="Arial"/>
            </a:endParaRPr>
          </a:p>
          <a:p>
            <a:pPr indent="0">
              <a:lnSpc>
                <a:spcPct val="170000"/>
              </a:lnSpc>
              <a:spcBef>
                <a:spcPts val="1100"/>
              </a:spcBef>
              <a:buNone/>
              <a:tabLst>
                <a:tab algn="l" pos="0"/>
              </a:tabLst>
            </a:pPr>
            <a:r>
              <a:rPr b="0" lang="en" sz="1400" spc="-1" strike="noStrike">
                <a:solidFill>
                  <a:srgbClr val="525c65"/>
                </a:solidFill>
                <a:highlight>
                  <a:srgbClr val="ffffff"/>
                </a:highlight>
                <a:latin typeface="Open Sans"/>
                <a:ea typeface="Open Sans"/>
              </a:rPr>
              <a:t>Use Lucidchart’s built-in template for DBMS ER Diagram UML.</a:t>
            </a:r>
            <a:endParaRPr b="0" lang="en-US" sz="1400" spc="-1" strike="noStrike">
              <a:solidFill>
                <a:srgbClr val="000000"/>
              </a:solidFill>
              <a:latin typeface="Arial"/>
            </a:endParaRPr>
          </a:p>
        </p:txBody>
      </p:sp>
      <p:pic>
        <p:nvPicPr>
          <p:cNvPr id="147" name="" descr=""/>
          <p:cNvPicPr/>
          <p:nvPr/>
        </p:nvPicPr>
        <p:blipFill>
          <a:blip r:embed="rId1"/>
          <a:stretch/>
        </p:blipFill>
        <p:spPr>
          <a:xfrm>
            <a:off x="360" y="4343400"/>
            <a:ext cx="7772040" cy="51228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264960" y="870120"/>
            <a:ext cx="7242120" cy="1119600"/>
          </a:xfrm>
          <a:prstGeom prst="rect">
            <a:avLst/>
          </a:prstGeom>
          <a:noFill/>
          <a:ln w="0">
            <a:noFill/>
          </a:ln>
        </p:spPr>
        <p:txBody>
          <a:bodyPr tIns="91440" bIns="91440" anchor="ctr">
            <a:noAutofit/>
          </a:bodyPr>
          <a:p>
            <a:pPr indent="0">
              <a:lnSpc>
                <a:spcPct val="100000"/>
              </a:lnSpc>
              <a:buNone/>
              <a:tabLst>
                <a:tab algn="l" pos="0"/>
              </a:tabLst>
            </a:pPr>
            <a:r>
              <a:rPr b="0" lang="en" sz="4000" spc="-1" strike="noStrike">
                <a:solidFill>
                  <a:srgbClr val="2e3d49"/>
                </a:solidFill>
                <a:latin typeface="Open Sans"/>
                <a:ea typeface="Open Sans"/>
              </a:rPr>
              <a:t>ERD</a:t>
            </a:r>
            <a:endParaRPr b="0" lang="en-US" sz="4000" spc="-1" strike="noStrike">
              <a:solidFill>
                <a:srgbClr val="000000"/>
              </a:solidFill>
              <a:latin typeface="Arial"/>
            </a:endParaRPr>
          </a:p>
        </p:txBody>
      </p:sp>
      <p:sp>
        <p:nvSpPr>
          <p:cNvPr id="149" name="PlaceHolder 2"/>
          <p:cNvSpPr>
            <a:spLocks noGrp="1"/>
          </p:cNvSpPr>
          <p:nvPr>
            <p:ph/>
          </p:nvPr>
        </p:nvSpPr>
        <p:spPr>
          <a:xfrm>
            <a:off x="264960" y="1990080"/>
            <a:ext cx="7242120" cy="3496320"/>
          </a:xfrm>
          <a:prstGeom prst="rect">
            <a:avLst/>
          </a:prstGeom>
          <a:noFill/>
          <a:ln w="0">
            <a:noFill/>
          </a:ln>
        </p:spPr>
        <p:txBody>
          <a:bodyPr tIns="91440" bIns="91440" anchor="t">
            <a:noAutofit/>
          </a:bodyPr>
          <a:p>
            <a:pPr marL="457200" indent="-349200">
              <a:lnSpc>
                <a:spcPct val="115000"/>
              </a:lnSpc>
              <a:buClr>
                <a:srgbClr val="595959"/>
              </a:buClr>
              <a:buFont typeface="Open Sans"/>
              <a:buChar char="●"/>
            </a:pPr>
            <a:r>
              <a:rPr b="1" lang="en" sz="1900" spc="-1" strike="noStrike">
                <a:solidFill>
                  <a:schemeClr val="dk2"/>
                </a:solidFill>
                <a:latin typeface="Open Sans"/>
                <a:ea typeface="Open Sans"/>
              </a:rPr>
              <a:t>Physical</a:t>
            </a:r>
            <a:endParaRPr b="0" lang="en-US" sz="1900" spc="-1" strike="noStrike">
              <a:solidFill>
                <a:srgbClr val="000000"/>
              </a:solidFill>
              <a:latin typeface="Arial"/>
            </a:endParaRPr>
          </a:p>
          <a:p>
            <a:pPr marL="457200" indent="0">
              <a:lnSpc>
                <a:spcPct val="170000"/>
              </a:lnSpc>
              <a:spcBef>
                <a:spcPts val="1599"/>
              </a:spcBef>
              <a:buNone/>
              <a:tabLst>
                <a:tab algn="l" pos="0"/>
              </a:tabLst>
            </a:pPr>
            <a:r>
              <a:rPr b="0" lang="en" sz="1400" spc="-1" strike="noStrike">
                <a:solidFill>
                  <a:srgbClr val="525c65"/>
                </a:solidFill>
                <a:highlight>
                  <a:srgbClr val="ffffff"/>
                </a:highlight>
                <a:latin typeface="Open Sans"/>
                <a:ea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b="0" lang="en-US" sz="1400" spc="-1" strike="noStrike">
              <a:solidFill>
                <a:srgbClr val="000000"/>
              </a:solidFill>
              <a:latin typeface="Arial"/>
            </a:endParaRPr>
          </a:p>
          <a:p>
            <a:pPr marL="457200" indent="0">
              <a:lnSpc>
                <a:spcPct val="115000"/>
              </a:lnSpc>
              <a:spcAft>
                <a:spcPts val="1599"/>
              </a:spcAft>
              <a:buNone/>
              <a:tabLst>
                <a:tab algn="l" pos="0"/>
              </a:tabLst>
            </a:pPr>
            <a:endParaRPr b="0" lang="en-US" sz="1500" spc="-1" strike="noStrike">
              <a:solidFill>
                <a:srgbClr val="000000"/>
              </a:solidFill>
              <a:latin typeface="Arial"/>
            </a:endParaRPr>
          </a:p>
        </p:txBody>
      </p:sp>
      <p:pic>
        <p:nvPicPr>
          <p:cNvPr id="150" name="" descr=""/>
          <p:cNvPicPr/>
          <p:nvPr/>
        </p:nvPicPr>
        <p:blipFill>
          <a:blip r:embed="rId1"/>
          <a:stretch/>
        </p:blipFill>
        <p:spPr>
          <a:xfrm>
            <a:off x="360" y="5486400"/>
            <a:ext cx="7772040" cy="28717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2b4e5"/>
        </a:solidFill>
      </p:bgPr>
    </p:bg>
    <p:spTree>
      <p:nvGrpSpPr>
        <p:cNvPr id="1" name=""/>
        <p:cNvGrpSpPr/>
        <p:nvPr/>
      </p:nvGrpSpPr>
      <p:grpSpPr>
        <a:xfrm>
          <a:off x="0" y="0"/>
          <a:ext cx="0" cy="0"/>
          <a:chOff x="0" y="0"/>
          <a:chExt cx="0" cy="0"/>
        </a:xfrm>
      </p:grpSpPr>
      <p:sp>
        <p:nvSpPr>
          <p:cNvPr id="151" name="Google Shape;269;p65"/>
          <p:cNvSpPr/>
          <p:nvPr/>
        </p:nvSpPr>
        <p:spPr>
          <a:xfrm>
            <a:off x="1807200" y="4003560"/>
            <a:ext cx="4157640" cy="2459520"/>
          </a:xfrm>
          <a:prstGeom prst="rect">
            <a:avLst/>
          </a:prstGeom>
          <a:noFill/>
          <a:ln w="0">
            <a:noFill/>
          </a:ln>
        </p:spPr>
        <p:style>
          <a:lnRef idx="0"/>
          <a:fillRef idx="0"/>
          <a:effectRef idx="0"/>
          <a:fontRef idx="minor"/>
        </p:style>
        <p:txBody>
          <a:bodyPr lIns="26640" rIns="26640" tIns="26640" bIns="26640" anchor="t">
            <a:noAutofit/>
          </a:bodyPr>
          <a:p>
            <a:pPr algn="ctr">
              <a:lnSpc>
                <a:spcPct val="150000"/>
              </a:lnSpc>
              <a:tabLst>
                <a:tab algn="l" pos="0"/>
              </a:tabLst>
            </a:pPr>
            <a:r>
              <a:rPr b="1" lang="en" sz="3000" spc="-1" strike="noStrike">
                <a:solidFill>
                  <a:srgbClr val="ffffff"/>
                </a:solidFill>
                <a:latin typeface="Open Sans"/>
                <a:ea typeface="Open Sans"/>
              </a:rPr>
              <a:t>Step 3</a:t>
            </a:r>
            <a:endParaRPr b="0" lang="en-US" sz="3000" spc="-1" strike="noStrike">
              <a:solidFill>
                <a:srgbClr val="000000"/>
              </a:solidFill>
              <a:latin typeface="Arial"/>
            </a:endParaRPr>
          </a:p>
          <a:p>
            <a:pPr algn="ctr">
              <a:lnSpc>
                <a:spcPct val="150000"/>
              </a:lnSpc>
              <a:tabLst>
                <a:tab algn="l" pos="0"/>
              </a:tabLst>
            </a:pPr>
            <a:r>
              <a:rPr b="0" lang="en" sz="3000" spc="-1" strike="noStrike">
                <a:solidFill>
                  <a:srgbClr val="ffffff"/>
                </a:solidFill>
                <a:latin typeface="Open Sans"/>
                <a:ea typeface="Open Sans"/>
              </a:rPr>
              <a:t>Create A Physical Database</a:t>
            </a:r>
            <a:endParaRPr b="0" lang="en-US" sz="3000" spc="-1" strike="noStrike">
              <a:solidFill>
                <a:srgbClr val="000000"/>
              </a:solidFill>
              <a:latin typeface="Arial"/>
            </a:endParaRPr>
          </a:p>
        </p:txBody>
      </p:sp>
      <p:sp>
        <p:nvSpPr>
          <p:cNvPr id="152" name="Google Shape;270;p65"/>
          <p:cNvSpPr/>
          <p:nvPr/>
        </p:nvSpPr>
        <p:spPr>
          <a:xfrm>
            <a:off x="3582720" y="3663000"/>
            <a:ext cx="606960" cy="74160"/>
          </a:xfrm>
          <a:prstGeom prst="rect">
            <a:avLst/>
          </a:prstGeom>
          <a:solidFill>
            <a:schemeClr val="lt1"/>
          </a:solidFill>
          <a:ln w="0">
            <a:noFill/>
          </a:ln>
        </p:spPr>
        <p:style>
          <a:lnRef idx="0"/>
          <a:fillRef idx="0"/>
          <a:effectRef idx="0"/>
          <a:fontRef idx="minor"/>
        </p:style>
        <p:txBody>
          <a:bodyPr lIns="26640" rIns="26640" tIns="26640" bIns="26640" anchor="ctr">
            <a:noAutofit/>
          </a:bodyPr>
          <a:p>
            <a:pPr algn="ctr">
              <a:lnSpc>
                <a:spcPct val="100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264960" y="870120"/>
            <a:ext cx="7242120" cy="1119600"/>
          </a:xfrm>
          <a:prstGeom prst="rect">
            <a:avLst/>
          </a:prstGeom>
          <a:noFill/>
          <a:ln w="0">
            <a:noFill/>
          </a:ln>
        </p:spPr>
        <p:txBody>
          <a:bodyPr tIns="91440" bIns="91440" anchor="ctr">
            <a:noAutofit/>
          </a:bodyPr>
          <a:p>
            <a:pPr indent="0">
              <a:lnSpc>
                <a:spcPct val="100000"/>
              </a:lnSpc>
              <a:buNone/>
              <a:tabLst>
                <a:tab algn="l" pos="0"/>
              </a:tabLst>
            </a:pPr>
            <a:r>
              <a:rPr b="0" lang="en" sz="4000" spc="-1" strike="noStrike">
                <a:solidFill>
                  <a:srgbClr val="2e3d49"/>
                </a:solidFill>
                <a:latin typeface="Open Sans"/>
                <a:ea typeface="Open Sans"/>
              </a:rPr>
              <a:t>Step 3: Create A Physical Database</a:t>
            </a:r>
            <a:endParaRPr b="0" lang="en-US" sz="4000" spc="-1" strike="noStrike">
              <a:solidFill>
                <a:srgbClr val="000000"/>
              </a:solidFill>
              <a:latin typeface="Arial"/>
            </a:endParaRPr>
          </a:p>
        </p:txBody>
      </p:sp>
      <p:sp>
        <p:nvSpPr>
          <p:cNvPr id="154" name="PlaceHolder 2"/>
          <p:cNvSpPr>
            <a:spLocks noGrp="1"/>
          </p:cNvSpPr>
          <p:nvPr>
            <p:ph/>
          </p:nvPr>
        </p:nvSpPr>
        <p:spPr>
          <a:xfrm>
            <a:off x="264960" y="2381760"/>
            <a:ext cx="7242120" cy="6239520"/>
          </a:xfrm>
          <a:prstGeom prst="rect">
            <a:avLst/>
          </a:prstGeom>
          <a:noFill/>
          <a:ln w="0">
            <a:noFill/>
          </a:ln>
        </p:spPr>
        <p:txBody>
          <a:bodyPr tIns="91440" bIns="91440" anchor="t">
            <a:noAutofit/>
          </a:bodyPr>
          <a:p>
            <a:pPr marL="241200" indent="0">
              <a:lnSpc>
                <a:spcPct val="100000"/>
              </a:lnSpc>
              <a:buNone/>
              <a:tabLst>
                <a:tab algn="l" pos="0"/>
              </a:tabLst>
            </a:pPr>
            <a:r>
              <a:rPr b="0" lang="en" sz="1550" spc="-1" strike="noStrike">
                <a:solidFill>
                  <a:srgbClr val="525c65"/>
                </a:solidFill>
                <a:highlight>
                  <a:srgbClr val="ffffff"/>
                </a:highlight>
                <a:latin typeface="Open Sans"/>
                <a:ea typeface="Open Sans"/>
              </a:rPr>
              <a:t>In this step, you will be turning your database model into a physical database.</a:t>
            </a:r>
            <a:endParaRPr b="0" lang="en-US" sz="1550" spc="-1" strike="noStrike">
              <a:solidFill>
                <a:srgbClr val="000000"/>
              </a:solidFill>
              <a:latin typeface="Arial"/>
            </a:endParaRPr>
          </a:p>
          <a:p>
            <a:pPr marL="241200" indent="0">
              <a:lnSpc>
                <a:spcPct val="100000"/>
              </a:lnSpc>
              <a:spcBef>
                <a:spcPts val="1100"/>
              </a:spcBef>
              <a:buNone/>
              <a:tabLst>
                <a:tab algn="l" pos="0"/>
              </a:tabLst>
            </a:pPr>
            <a:r>
              <a:rPr b="1" lang="en" sz="1550" spc="-1" strike="noStrike">
                <a:solidFill>
                  <a:srgbClr val="525c65"/>
                </a:solidFill>
                <a:highlight>
                  <a:srgbClr val="ffffff"/>
                </a:highlight>
                <a:latin typeface="Open Sans"/>
                <a:ea typeface="Open Sans"/>
              </a:rPr>
              <a:t>You will:</a:t>
            </a:r>
            <a:endParaRPr b="0" lang="en-US" sz="1550" spc="-1" strike="noStrike">
              <a:solidFill>
                <a:srgbClr val="000000"/>
              </a:solidFill>
              <a:latin typeface="Arial"/>
            </a:endParaRPr>
          </a:p>
          <a:p>
            <a:pPr marL="457200" indent="-326880">
              <a:lnSpc>
                <a:spcPct val="100000"/>
              </a:lnSpc>
              <a:spcBef>
                <a:spcPts val="1100"/>
              </a:spcBef>
              <a:buClr>
                <a:srgbClr val="525c65"/>
              </a:buClr>
              <a:buFont typeface="Open Sans"/>
              <a:buChar char="●"/>
              <a:tabLst>
                <a:tab algn="l" pos="0"/>
              </a:tabLst>
            </a:pPr>
            <a:r>
              <a:rPr b="0" lang="en" sz="1550" spc="-1" strike="noStrike">
                <a:solidFill>
                  <a:srgbClr val="525c65"/>
                </a:solidFill>
                <a:highlight>
                  <a:srgbClr val="ffffff"/>
                </a:highlight>
                <a:latin typeface="Open Sans"/>
                <a:ea typeface="Open Sans"/>
              </a:rPr>
              <a:t>Create the database using SQL DDL commands</a:t>
            </a:r>
            <a:endParaRPr b="0" lang="en-US" sz="1550" spc="-1" strike="noStrike">
              <a:solidFill>
                <a:srgbClr val="000000"/>
              </a:solidFill>
              <a:latin typeface="Arial"/>
            </a:endParaRPr>
          </a:p>
          <a:p>
            <a:pPr marL="457200" indent="-326880">
              <a:lnSpc>
                <a:spcPct val="100000"/>
              </a:lnSpc>
              <a:buClr>
                <a:srgbClr val="525c65"/>
              </a:buClr>
              <a:buFont typeface="Open Sans"/>
              <a:buChar char="●"/>
              <a:tabLst>
                <a:tab algn="l" pos="0"/>
              </a:tabLst>
            </a:pPr>
            <a:r>
              <a:rPr b="0" lang="en" sz="1550" spc="-1" strike="noStrike">
                <a:solidFill>
                  <a:srgbClr val="525c65"/>
                </a:solidFill>
                <a:highlight>
                  <a:srgbClr val="ffffff"/>
                </a:highlight>
                <a:latin typeface="Open Sans"/>
                <a:ea typeface="Open Sans"/>
              </a:rPr>
              <a:t>Load the data into your database, utilizing flat file ETL</a:t>
            </a:r>
            <a:endParaRPr b="0" lang="en-US" sz="1550" spc="-1" strike="noStrike">
              <a:solidFill>
                <a:srgbClr val="000000"/>
              </a:solidFill>
              <a:latin typeface="Arial"/>
            </a:endParaRPr>
          </a:p>
          <a:p>
            <a:pPr marL="457200" indent="-326880">
              <a:lnSpc>
                <a:spcPct val="100000"/>
              </a:lnSpc>
              <a:buClr>
                <a:srgbClr val="525c65"/>
              </a:buClr>
              <a:buFont typeface="Open Sans"/>
              <a:buChar char="●"/>
              <a:tabLst>
                <a:tab algn="l" pos="0"/>
              </a:tabLst>
            </a:pPr>
            <a:r>
              <a:rPr b="0" lang="en" sz="1550" spc="-1" strike="noStrike">
                <a:solidFill>
                  <a:srgbClr val="525c65"/>
                </a:solidFill>
                <a:highlight>
                  <a:srgbClr val="ffffff"/>
                </a:highlight>
                <a:latin typeface="Open Sans"/>
                <a:ea typeface="Open Sans"/>
              </a:rPr>
              <a:t>Answer a series of questions using CRUD SQL commands to demonstrate your database was created and populated correctly</a:t>
            </a:r>
            <a:endParaRPr b="0" lang="en-US" sz="1550" spc="-1" strike="noStrike">
              <a:solidFill>
                <a:srgbClr val="000000"/>
              </a:solidFill>
              <a:latin typeface="Arial"/>
            </a:endParaRPr>
          </a:p>
          <a:p>
            <a:pPr marL="241200" indent="0">
              <a:lnSpc>
                <a:spcPct val="100000"/>
              </a:lnSpc>
              <a:buNone/>
              <a:tabLst>
                <a:tab algn="l" pos="0"/>
              </a:tabLst>
            </a:pPr>
            <a:endParaRPr b="0" lang="en-US" sz="1350" spc="-1" strike="noStrike">
              <a:solidFill>
                <a:srgbClr val="000000"/>
              </a:solidFill>
              <a:latin typeface="Arial"/>
            </a:endParaRPr>
          </a:p>
          <a:p>
            <a:pPr marL="241200" indent="0">
              <a:lnSpc>
                <a:spcPct val="100000"/>
              </a:lnSpc>
              <a:buNone/>
              <a:tabLst>
                <a:tab algn="l" pos="0"/>
              </a:tabLst>
            </a:pPr>
            <a:r>
              <a:rPr b="1" lang="en" sz="1550" spc="-1" strike="noStrike">
                <a:solidFill>
                  <a:srgbClr val="525c65"/>
                </a:solidFill>
                <a:highlight>
                  <a:srgbClr val="ffffff"/>
                </a:highlight>
                <a:latin typeface="Open Sans"/>
                <a:ea typeface="Open Sans"/>
              </a:rPr>
              <a:t>Submission</a:t>
            </a:r>
            <a:endParaRPr b="0" lang="en-US" sz="1550" spc="-1" strike="noStrike">
              <a:solidFill>
                <a:srgbClr val="000000"/>
              </a:solidFill>
              <a:latin typeface="Arial"/>
            </a:endParaRPr>
          </a:p>
          <a:p>
            <a:pPr marL="241200" indent="0">
              <a:lnSpc>
                <a:spcPct val="100000"/>
              </a:lnSpc>
              <a:buNone/>
              <a:tabLst>
                <a:tab algn="l" pos="0"/>
              </a:tabLst>
            </a:pPr>
            <a:r>
              <a:rPr b="0" lang="en" sz="1550" spc="-1" strike="noStrike">
                <a:solidFill>
                  <a:srgbClr val="525c65"/>
                </a:solidFill>
                <a:highlight>
                  <a:srgbClr val="ffffff"/>
                </a:highlight>
                <a:latin typeface="Open Sans"/>
                <a:ea typeface="Open Sans"/>
              </a:rPr>
              <a:t>For this step, you will need to submit SQL files containing all DDL SQL scripts used to create the database.</a:t>
            </a:r>
            <a:endParaRPr b="0" lang="en-US" sz="1550" spc="-1" strike="noStrike">
              <a:solidFill>
                <a:srgbClr val="000000"/>
              </a:solidFill>
              <a:latin typeface="Arial"/>
            </a:endParaRPr>
          </a:p>
          <a:p>
            <a:pPr marL="241200" indent="0">
              <a:lnSpc>
                <a:spcPct val="100000"/>
              </a:lnSpc>
              <a:buNone/>
              <a:tabLst>
                <a:tab algn="l" pos="0"/>
              </a:tabLst>
            </a:pPr>
            <a:endParaRPr b="0" lang="en-US" sz="1550" spc="-1" strike="noStrike">
              <a:solidFill>
                <a:srgbClr val="000000"/>
              </a:solidFill>
              <a:latin typeface="Arial"/>
            </a:endParaRPr>
          </a:p>
          <a:p>
            <a:pPr marL="241200" indent="0">
              <a:lnSpc>
                <a:spcPct val="100000"/>
              </a:lnSpc>
              <a:buNone/>
              <a:tabLst>
                <a:tab algn="l" pos="0"/>
              </a:tabLst>
            </a:pPr>
            <a:r>
              <a:rPr b="0" lang="en" sz="1550" spc="-1" strike="noStrike">
                <a:solidFill>
                  <a:srgbClr val="525c65"/>
                </a:solidFill>
                <a:highlight>
                  <a:srgbClr val="ffffff"/>
                </a:highlight>
                <a:latin typeface="Open Sans"/>
                <a:ea typeface="Open Sans"/>
              </a:rPr>
              <a:t>You will also have to submit screenshots showing CRUD commands, along with results for each of the questions found in the starter template.</a:t>
            </a:r>
            <a:endParaRPr b="0" lang="en-US" sz="1550" spc="-1" strike="noStrike">
              <a:solidFill>
                <a:srgbClr val="000000"/>
              </a:solidFill>
              <a:latin typeface="Arial"/>
            </a:endParaRPr>
          </a:p>
          <a:p>
            <a:pPr marL="241200" indent="0">
              <a:lnSpc>
                <a:spcPct val="100000"/>
              </a:lnSpc>
              <a:buNone/>
              <a:tabLst>
                <a:tab algn="l" pos="0"/>
              </a:tabLst>
            </a:pPr>
            <a:endParaRPr b="0" lang="en-US" sz="1350" spc="-1" strike="noStrike">
              <a:solidFill>
                <a:srgbClr val="000000"/>
              </a:solidFill>
              <a:latin typeface="Arial"/>
            </a:endParaRPr>
          </a:p>
          <a:p>
            <a:pPr marL="241200" indent="0">
              <a:lnSpc>
                <a:spcPct val="100000"/>
              </a:lnSpc>
              <a:buNone/>
              <a:tabLst>
                <a:tab algn="l" pos="0"/>
              </a:tabLst>
            </a:pPr>
            <a:endParaRPr b="0" lang="en-US" sz="1350" spc="-1" strike="noStrike">
              <a:solidFill>
                <a:srgbClr val="000000"/>
              </a:solidFill>
              <a:latin typeface="Arial"/>
            </a:endParaRPr>
          </a:p>
          <a:p>
            <a:pPr marL="241200" indent="0">
              <a:lnSpc>
                <a:spcPct val="100000"/>
              </a:lnSpc>
              <a:buNone/>
              <a:tabLst>
                <a:tab algn="l" pos="0"/>
              </a:tabLst>
            </a:pPr>
            <a:r>
              <a:rPr b="1" lang="en" sz="1550" spc="-1" strike="noStrike">
                <a:solidFill>
                  <a:srgbClr val="525c65"/>
                </a:solidFill>
                <a:highlight>
                  <a:srgbClr val="ffffff"/>
                </a:highlight>
                <a:latin typeface="Open Sans"/>
                <a:ea typeface="Open Sans"/>
              </a:rPr>
              <a:t>Hints</a:t>
            </a:r>
            <a:endParaRPr b="0" lang="en-US" sz="1550" spc="-1" strike="noStrike">
              <a:solidFill>
                <a:srgbClr val="000000"/>
              </a:solidFill>
              <a:latin typeface="Arial"/>
            </a:endParaRPr>
          </a:p>
          <a:p>
            <a:pPr marL="241200" indent="0">
              <a:lnSpc>
                <a:spcPct val="100000"/>
              </a:lnSpc>
              <a:buNone/>
              <a:tabLst>
                <a:tab algn="l" pos="0"/>
              </a:tabLst>
            </a:pPr>
            <a:r>
              <a:rPr b="0" lang="en" sz="1550" spc="-1" strike="noStrike">
                <a:solidFill>
                  <a:srgbClr val="525c65"/>
                </a:solidFill>
                <a:highlight>
                  <a:srgbClr val="ffffff"/>
                </a:highlight>
                <a:latin typeface="Open Sans"/>
                <a:ea typeface="Open Sans"/>
              </a:rPr>
              <a:t>Your DDL script will be graded by running the code you submit. Please ensure your SQL code runs properly!</a:t>
            </a:r>
            <a:endParaRPr b="0" lang="en-US" sz="1550" spc="-1" strike="noStrike">
              <a:solidFill>
                <a:srgbClr val="000000"/>
              </a:solidFill>
              <a:latin typeface="Arial"/>
            </a:endParaRPr>
          </a:p>
          <a:p>
            <a:pPr marL="241200" indent="0">
              <a:lnSpc>
                <a:spcPct val="100000"/>
              </a:lnSpc>
              <a:buNone/>
              <a:tabLst>
                <a:tab algn="l" pos="0"/>
              </a:tabLst>
            </a:pPr>
            <a:endParaRPr b="0" lang="en-US" sz="1550" spc="-1" strike="noStrike">
              <a:solidFill>
                <a:srgbClr val="000000"/>
              </a:solidFill>
              <a:latin typeface="Arial"/>
            </a:endParaRPr>
          </a:p>
          <a:p>
            <a:pPr marL="241200" indent="0">
              <a:lnSpc>
                <a:spcPct val="100000"/>
              </a:lnSpc>
              <a:buNone/>
              <a:tabLst>
                <a:tab algn="l" pos="0"/>
              </a:tabLst>
            </a:pPr>
            <a:r>
              <a:rPr b="0" lang="en" sz="1550" spc="-1" strike="noStrike">
                <a:solidFill>
                  <a:srgbClr val="525c65"/>
                </a:solidFill>
                <a:highlight>
                  <a:srgbClr val="ffffff"/>
                </a:highlight>
                <a:latin typeface="Open Sans"/>
                <a:ea typeface="Open Sans"/>
              </a:rPr>
              <a:t>Foreign keys cannot be created on tables that do not exist yet, so it may be easier to create all tables in the database, then to go back and run modify statements on the tables to create foreign key constraints.</a:t>
            </a:r>
            <a:endParaRPr b="0" lang="en-US" sz="1550" spc="-1" strike="noStrike">
              <a:solidFill>
                <a:srgbClr val="000000"/>
              </a:solidFill>
              <a:latin typeface="Arial"/>
            </a:endParaRPr>
          </a:p>
          <a:p>
            <a:pPr marL="241200" indent="0">
              <a:lnSpc>
                <a:spcPct val="100000"/>
              </a:lnSpc>
              <a:buNone/>
              <a:tabLst>
                <a:tab algn="l" pos="0"/>
              </a:tabLst>
            </a:pPr>
            <a:endParaRPr b="0" lang="en-US" sz="1550" spc="-1" strike="noStrike">
              <a:solidFill>
                <a:srgbClr val="000000"/>
              </a:solidFill>
              <a:latin typeface="Arial"/>
            </a:endParaRPr>
          </a:p>
          <a:p>
            <a:pPr marL="241200" indent="0">
              <a:lnSpc>
                <a:spcPct val="100000"/>
              </a:lnSpc>
              <a:buNone/>
              <a:tabLst>
                <a:tab algn="l" pos="0"/>
              </a:tabLst>
            </a:pPr>
            <a:r>
              <a:rPr b="0" lang="en" sz="1550" spc="-1" strike="noStrike">
                <a:solidFill>
                  <a:srgbClr val="525c65"/>
                </a:solidFill>
                <a:highlight>
                  <a:srgbClr val="ffffff"/>
                </a:highlight>
                <a:latin typeface="Open Sans"/>
                <a:ea typeface="Open Sans"/>
              </a:rPr>
              <a:t>After running CRUD commands like update, insert, or delete, run a </a:t>
            </a:r>
            <a:r>
              <a:rPr b="0" lang="en" sz="1550" spc="-1" strike="noStrike">
                <a:solidFill>
                  <a:srgbClr val="525c65"/>
                </a:solidFill>
                <a:highlight>
                  <a:srgbClr val="ffffff"/>
                </a:highlight>
                <a:latin typeface="Source Code Pro"/>
                <a:ea typeface="Source Code Pro"/>
              </a:rPr>
              <a:t>SELECT*</a:t>
            </a:r>
            <a:r>
              <a:rPr b="0" lang="en" sz="1550" spc="-1" strike="noStrike">
                <a:solidFill>
                  <a:srgbClr val="525c65"/>
                </a:solidFill>
                <a:highlight>
                  <a:srgbClr val="ffffff"/>
                </a:highlight>
                <a:latin typeface="Open Sans"/>
                <a:ea typeface="Open Sans"/>
              </a:rPr>
              <a:t> command on the affected table, so the reviewer can see the results of the command.</a:t>
            </a:r>
            <a:endParaRPr b="0" lang="en-US" sz="1550" spc="-1" strike="noStrike">
              <a:solidFill>
                <a:srgbClr val="000000"/>
              </a:solidFill>
              <a:latin typeface="Arial"/>
            </a:endParaRPr>
          </a:p>
          <a:p>
            <a:pPr indent="0">
              <a:lnSpc>
                <a:spcPct val="115000"/>
              </a:lnSpc>
              <a:spcAft>
                <a:spcPts val="1599"/>
              </a:spcAft>
              <a:buNone/>
              <a:tabLst>
                <a:tab algn="l" pos="0"/>
              </a:tabLst>
            </a:pP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264960" y="870120"/>
            <a:ext cx="7242120" cy="1119600"/>
          </a:xfrm>
          <a:prstGeom prst="rect">
            <a:avLst/>
          </a:prstGeom>
          <a:noFill/>
          <a:ln w="0">
            <a:noFill/>
          </a:ln>
        </p:spPr>
        <p:txBody>
          <a:bodyPr tIns="91440" bIns="91440" anchor="ctr">
            <a:noAutofit/>
          </a:bodyPr>
          <a:p>
            <a:pPr indent="0">
              <a:lnSpc>
                <a:spcPct val="100000"/>
              </a:lnSpc>
              <a:buNone/>
              <a:tabLst>
                <a:tab algn="l" pos="0"/>
              </a:tabLst>
            </a:pPr>
            <a:r>
              <a:rPr b="0" lang="en" sz="4000" spc="-1" strike="noStrike">
                <a:solidFill>
                  <a:srgbClr val="2e3d49"/>
                </a:solidFill>
                <a:latin typeface="Open Sans"/>
                <a:ea typeface="Open Sans"/>
              </a:rPr>
              <a:t>DDL</a:t>
            </a:r>
            <a:endParaRPr b="0" lang="en-US" sz="4000" spc="-1" strike="noStrike">
              <a:solidFill>
                <a:srgbClr val="000000"/>
              </a:solidFill>
              <a:latin typeface="Arial"/>
            </a:endParaRPr>
          </a:p>
        </p:txBody>
      </p:sp>
      <p:sp>
        <p:nvSpPr>
          <p:cNvPr id="156" name="PlaceHolder 2"/>
          <p:cNvSpPr>
            <a:spLocks noGrp="1"/>
          </p:cNvSpPr>
          <p:nvPr>
            <p:ph/>
          </p:nvPr>
        </p:nvSpPr>
        <p:spPr>
          <a:xfrm>
            <a:off x="264960" y="2253600"/>
            <a:ext cx="7242120" cy="3232800"/>
          </a:xfrm>
          <a:prstGeom prst="rect">
            <a:avLst/>
          </a:prstGeom>
          <a:noFill/>
          <a:ln w="0">
            <a:noFill/>
          </a:ln>
        </p:spPr>
        <p:txBody>
          <a:bodyPr tIns="91440" bIns="91440" anchor="t">
            <a:noAutofit/>
          </a:bodyPr>
          <a:p>
            <a:pPr indent="0">
              <a:lnSpc>
                <a:spcPct val="115000"/>
              </a:lnSpc>
              <a:buNone/>
              <a:tabLst>
                <a:tab algn="l" pos="0"/>
              </a:tabLst>
            </a:pPr>
            <a:r>
              <a:rPr b="0" lang="en" sz="1900" spc="-1" strike="noStrike">
                <a:solidFill>
                  <a:schemeClr val="dk2"/>
                </a:solidFill>
                <a:latin typeface="Open Sans Light"/>
                <a:ea typeface="Open Sans Light"/>
              </a:rPr>
              <a:t>Create a DDL SQL script capable of building the database you designed in Step 2</a:t>
            </a:r>
            <a:endParaRPr b="0" lang="en-US" sz="1900" spc="-1" strike="noStrike">
              <a:solidFill>
                <a:srgbClr val="000000"/>
              </a:solidFill>
              <a:latin typeface="Arial"/>
            </a:endParaRPr>
          </a:p>
          <a:p>
            <a:pPr marL="241200" indent="0">
              <a:lnSpc>
                <a:spcPct val="100000"/>
              </a:lnSpc>
              <a:spcBef>
                <a:spcPts val="1599"/>
              </a:spcBef>
              <a:buNone/>
              <a:tabLst>
                <a:tab algn="l" pos="0"/>
              </a:tabLst>
            </a:pPr>
            <a:r>
              <a:rPr b="1" lang="en" sz="1350" spc="-1" strike="noStrike">
                <a:solidFill>
                  <a:srgbClr val="2e3d49"/>
                </a:solidFill>
                <a:highlight>
                  <a:srgbClr val="ffffff"/>
                </a:highlight>
                <a:latin typeface="Open Sans"/>
                <a:ea typeface="Open Sans"/>
              </a:rPr>
              <a:t>Hints</a:t>
            </a:r>
            <a:endParaRPr b="0" lang="en-US" sz="1350" spc="-1" strike="noStrike">
              <a:solidFill>
                <a:srgbClr val="000000"/>
              </a:solidFill>
              <a:latin typeface="Arial"/>
            </a:endParaRPr>
          </a:p>
          <a:p>
            <a:pPr marL="241200" indent="0">
              <a:lnSpc>
                <a:spcPct val="100000"/>
              </a:lnSpc>
              <a:buNone/>
              <a:tabLst>
                <a:tab algn="l" pos="0"/>
              </a:tabLst>
            </a:pPr>
            <a:r>
              <a:rPr b="0" lang="en" sz="1350" spc="-1" strike="noStrike">
                <a:solidFill>
                  <a:srgbClr val="525c65"/>
                </a:solidFill>
                <a:highlight>
                  <a:srgbClr val="ffffff"/>
                </a:highlight>
                <a:latin typeface="Open Sans"/>
                <a:ea typeface="Open Sans"/>
              </a:rPr>
              <a:t>The DDL script will be graded by running the code you submit. Please ensure your SQL code runs properly.</a:t>
            </a:r>
            <a:endParaRPr b="0" lang="en-US" sz="1350" spc="-1" strike="noStrike">
              <a:solidFill>
                <a:srgbClr val="000000"/>
              </a:solidFill>
              <a:latin typeface="Arial"/>
            </a:endParaRPr>
          </a:p>
          <a:p>
            <a:pPr marL="241200" indent="0">
              <a:lnSpc>
                <a:spcPct val="100000"/>
              </a:lnSpc>
              <a:buNone/>
              <a:tabLst>
                <a:tab algn="l" pos="0"/>
              </a:tabLst>
            </a:pPr>
            <a:endParaRPr b="0" lang="en-US" sz="1350" spc="-1" strike="noStrike">
              <a:solidFill>
                <a:srgbClr val="000000"/>
              </a:solidFill>
              <a:latin typeface="Arial"/>
            </a:endParaRPr>
          </a:p>
          <a:p>
            <a:pPr marL="241200" indent="0">
              <a:lnSpc>
                <a:spcPct val="100000"/>
              </a:lnSpc>
              <a:buNone/>
              <a:tabLst>
                <a:tab algn="l" pos="0"/>
              </a:tabLst>
            </a:pPr>
            <a:r>
              <a:rPr b="0" lang="en" sz="1350" spc="-1" strike="noStrike">
                <a:solidFill>
                  <a:srgbClr val="525c65"/>
                </a:solidFill>
                <a:highlight>
                  <a:srgbClr val="ffffff"/>
                </a:highlight>
                <a:latin typeface="Open Sans"/>
                <a:ea typeface="Open Sans"/>
              </a:rPr>
              <a:t>Foreign keys cannot be created on tables that do not exist yet, so it may be easier to create all tables in the database, then to go back and run modify statements on the tables to create foreign key constraints.</a:t>
            </a:r>
            <a:endParaRPr b="0" lang="en-US" sz="1350" spc="-1" strike="noStrike">
              <a:solidFill>
                <a:srgbClr val="000000"/>
              </a:solidFill>
              <a:latin typeface="Arial"/>
            </a:endParaRPr>
          </a:p>
          <a:p>
            <a:pPr marL="241200" indent="0">
              <a:lnSpc>
                <a:spcPct val="100000"/>
              </a:lnSpc>
              <a:buNone/>
              <a:tabLst>
                <a:tab algn="l" pos="0"/>
              </a:tabLst>
            </a:pPr>
            <a:endParaRPr b="0" lang="en-US" sz="1350" spc="-1" strike="noStrike">
              <a:solidFill>
                <a:srgbClr val="000000"/>
              </a:solidFill>
              <a:latin typeface="Arial"/>
            </a:endParaRPr>
          </a:p>
          <a:p>
            <a:pPr marL="241200" indent="0">
              <a:lnSpc>
                <a:spcPct val="100000"/>
              </a:lnSpc>
              <a:buNone/>
              <a:tabLst>
                <a:tab algn="l" pos="0"/>
              </a:tabLst>
            </a:pPr>
            <a:r>
              <a:rPr b="0" lang="en" sz="1350" spc="-1" strike="noStrike">
                <a:solidFill>
                  <a:srgbClr val="ff0000"/>
                </a:solidFill>
                <a:highlight>
                  <a:srgbClr val="ffffff"/>
                </a:highlight>
                <a:latin typeface="Open Sans"/>
                <a:ea typeface="Open Sans"/>
              </a:rPr>
              <a:t>Remember to submit the related SQL file as well, not just a screenshot (replace the below screenshot).</a:t>
            </a:r>
            <a:endParaRPr b="0" lang="en-US" sz="13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264960" y="870120"/>
            <a:ext cx="7242120" cy="1119600"/>
          </a:xfrm>
          <a:prstGeom prst="rect">
            <a:avLst/>
          </a:prstGeom>
          <a:noFill/>
          <a:ln w="0">
            <a:noFill/>
          </a:ln>
        </p:spPr>
        <p:txBody>
          <a:bodyPr tIns="91440" bIns="91440" anchor="ctr">
            <a:noAutofit/>
          </a:bodyPr>
          <a:p>
            <a:pPr indent="0">
              <a:lnSpc>
                <a:spcPct val="100000"/>
              </a:lnSpc>
              <a:buNone/>
              <a:tabLst>
                <a:tab algn="l" pos="0"/>
              </a:tabLst>
            </a:pPr>
            <a:r>
              <a:rPr b="0" lang="en" sz="4000" spc="-1" strike="noStrike">
                <a:solidFill>
                  <a:srgbClr val="2e3d49"/>
                </a:solidFill>
                <a:latin typeface="Open Sans"/>
                <a:ea typeface="Open Sans"/>
              </a:rPr>
              <a:t>CRUD</a:t>
            </a:r>
            <a:endParaRPr b="0" lang="en-US" sz="4000" spc="-1" strike="noStrike">
              <a:solidFill>
                <a:srgbClr val="000000"/>
              </a:solidFill>
              <a:latin typeface="Arial"/>
            </a:endParaRPr>
          </a:p>
        </p:txBody>
      </p:sp>
      <p:sp>
        <p:nvSpPr>
          <p:cNvPr id="158" name="PlaceHolder 2"/>
          <p:cNvSpPr>
            <a:spLocks noGrp="1"/>
          </p:cNvSpPr>
          <p:nvPr>
            <p:ph/>
          </p:nvPr>
        </p:nvSpPr>
        <p:spPr>
          <a:xfrm>
            <a:off x="264960" y="2156760"/>
            <a:ext cx="7242120" cy="2415240"/>
          </a:xfrm>
          <a:prstGeom prst="rect">
            <a:avLst/>
          </a:prstGeom>
          <a:noFill/>
          <a:ln w="0">
            <a:noFill/>
          </a:ln>
        </p:spPr>
        <p:txBody>
          <a:bodyPr tIns="91440" bIns="91440" anchor="t">
            <a:noAutofit/>
          </a:bodyPr>
          <a:p>
            <a:pPr indent="0">
              <a:lnSpc>
                <a:spcPct val="115000"/>
              </a:lnSpc>
              <a:buNone/>
              <a:tabLst>
                <a:tab algn="l" pos="0"/>
              </a:tabLst>
            </a:pPr>
            <a:endParaRPr b="0" lang="en-US" sz="1900" spc="-1" strike="noStrike">
              <a:solidFill>
                <a:srgbClr val="000000"/>
              </a:solidFill>
              <a:latin typeface="Arial"/>
            </a:endParaRPr>
          </a:p>
          <a:p>
            <a:pPr marL="457200" indent="-349200">
              <a:lnSpc>
                <a:spcPct val="115000"/>
              </a:lnSpc>
              <a:spcBef>
                <a:spcPts val="1599"/>
              </a:spcBef>
              <a:buClr>
                <a:srgbClr val="595959"/>
              </a:buClr>
              <a:buFont typeface="Open Sans"/>
              <a:buChar char="●"/>
              <a:tabLst>
                <a:tab algn="l" pos="0"/>
              </a:tabLst>
            </a:pPr>
            <a:r>
              <a:rPr b="1" lang="en" sz="1900" spc="-1" strike="noStrike">
                <a:solidFill>
                  <a:schemeClr val="dk2"/>
                </a:solidFill>
                <a:latin typeface="Open Sans"/>
                <a:ea typeface="Open Sans"/>
              </a:rPr>
              <a:t>Question 1: Return a list of employees with Job Titles and Department Names</a:t>
            </a:r>
            <a:endParaRPr b="0" lang="en-US" sz="1900" spc="-1" strike="noStrike">
              <a:solidFill>
                <a:srgbClr val="000000"/>
              </a:solidFill>
              <a:latin typeface="Arial"/>
            </a:endParaRPr>
          </a:p>
        </p:txBody>
      </p:sp>
      <p:pic>
        <p:nvPicPr>
          <p:cNvPr id="159" name="" descr=""/>
          <p:cNvPicPr/>
          <p:nvPr/>
        </p:nvPicPr>
        <p:blipFill>
          <a:blip r:embed="rId1"/>
          <a:stretch/>
        </p:blipFill>
        <p:spPr>
          <a:xfrm>
            <a:off x="914400" y="3657600"/>
            <a:ext cx="5987880" cy="55116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264960" y="870120"/>
            <a:ext cx="7242120" cy="1119600"/>
          </a:xfrm>
          <a:prstGeom prst="rect">
            <a:avLst/>
          </a:prstGeom>
          <a:noFill/>
          <a:ln w="0">
            <a:noFill/>
          </a:ln>
        </p:spPr>
        <p:txBody>
          <a:bodyPr tIns="91440" bIns="91440" anchor="ctr">
            <a:noAutofit/>
          </a:bodyPr>
          <a:p>
            <a:pPr indent="0">
              <a:lnSpc>
                <a:spcPct val="100000"/>
              </a:lnSpc>
              <a:buNone/>
              <a:tabLst>
                <a:tab algn="l" pos="0"/>
              </a:tabLst>
            </a:pPr>
            <a:r>
              <a:rPr b="0" lang="en" sz="4000" spc="-1" strike="noStrike">
                <a:solidFill>
                  <a:srgbClr val="2e3d49"/>
                </a:solidFill>
                <a:latin typeface="Open Sans"/>
                <a:ea typeface="Open Sans"/>
              </a:rPr>
              <a:t>CRUD</a:t>
            </a:r>
            <a:endParaRPr b="0" lang="en-US" sz="4000" spc="-1" strike="noStrike">
              <a:solidFill>
                <a:srgbClr val="000000"/>
              </a:solidFill>
              <a:latin typeface="Arial"/>
            </a:endParaRPr>
          </a:p>
        </p:txBody>
      </p:sp>
      <p:sp>
        <p:nvSpPr>
          <p:cNvPr id="161" name="PlaceHolder 2"/>
          <p:cNvSpPr>
            <a:spLocks noGrp="1"/>
          </p:cNvSpPr>
          <p:nvPr>
            <p:ph/>
          </p:nvPr>
        </p:nvSpPr>
        <p:spPr>
          <a:xfrm>
            <a:off x="264960" y="2117880"/>
            <a:ext cx="7242120" cy="1539720"/>
          </a:xfrm>
          <a:prstGeom prst="rect">
            <a:avLst/>
          </a:prstGeom>
          <a:noFill/>
          <a:ln w="0">
            <a:noFill/>
          </a:ln>
        </p:spPr>
        <p:txBody>
          <a:bodyPr tIns="91440" bIns="91440" anchor="t">
            <a:noAutofit/>
          </a:bodyPr>
          <a:p>
            <a:pPr indent="0">
              <a:lnSpc>
                <a:spcPct val="115000"/>
              </a:lnSpc>
              <a:buNone/>
              <a:tabLst>
                <a:tab algn="l" pos="0"/>
              </a:tabLst>
            </a:pPr>
            <a:endParaRPr b="0" lang="en-US" sz="1900" spc="-1" strike="noStrike">
              <a:solidFill>
                <a:srgbClr val="000000"/>
              </a:solidFill>
              <a:latin typeface="Arial"/>
            </a:endParaRPr>
          </a:p>
          <a:p>
            <a:pPr marL="457200" indent="-349200">
              <a:lnSpc>
                <a:spcPct val="115000"/>
              </a:lnSpc>
              <a:spcBef>
                <a:spcPts val="1599"/>
              </a:spcBef>
              <a:buClr>
                <a:srgbClr val="595959"/>
              </a:buClr>
              <a:buFont typeface="Open Sans"/>
              <a:buChar char="●"/>
              <a:tabLst>
                <a:tab algn="l" pos="0"/>
              </a:tabLst>
            </a:pPr>
            <a:r>
              <a:rPr b="1" lang="en" sz="1900" spc="-1" strike="noStrike">
                <a:solidFill>
                  <a:schemeClr val="dk2"/>
                </a:solidFill>
                <a:latin typeface="Open Sans"/>
                <a:ea typeface="Open Sans"/>
              </a:rPr>
              <a:t>Question 2: Insert Web Programmer as a new job title</a:t>
            </a:r>
            <a:endParaRPr b="0" lang="en-US" sz="1900" spc="-1" strike="noStrike">
              <a:solidFill>
                <a:srgbClr val="000000"/>
              </a:solidFill>
              <a:latin typeface="Arial"/>
            </a:endParaRPr>
          </a:p>
        </p:txBody>
      </p:sp>
      <p:pic>
        <p:nvPicPr>
          <p:cNvPr id="162" name="" descr=""/>
          <p:cNvPicPr/>
          <p:nvPr/>
        </p:nvPicPr>
        <p:blipFill>
          <a:blip r:embed="rId1"/>
          <a:stretch/>
        </p:blipFill>
        <p:spPr>
          <a:xfrm>
            <a:off x="95400" y="4191480"/>
            <a:ext cx="7677000" cy="175212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264960" y="870120"/>
            <a:ext cx="7242120" cy="1119600"/>
          </a:xfrm>
          <a:prstGeom prst="rect">
            <a:avLst/>
          </a:prstGeom>
          <a:noFill/>
          <a:ln w="0">
            <a:noFill/>
          </a:ln>
        </p:spPr>
        <p:txBody>
          <a:bodyPr tIns="91440" bIns="91440" anchor="ctr">
            <a:noAutofit/>
          </a:bodyPr>
          <a:p>
            <a:pPr indent="0">
              <a:lnSpc>
                <a:spcPct val="100000"/>
              </a:lnSpc>
              <a:buNone/>
              <a:tabLst>
                <a:tab algn="l" pos="0"/>
              </a:tabLst>
            </a:pPr>
            <a:r>
              <a:rPr b="0" lang="en" sz="4000" spc="-1" strike="noStrike">
                <a:solidFill>
                  <a:srgbClr val="2e3d49"/>
                </a:solidFill>
                <a:latin typeface="Open Sans"/>
                <a:ea typeface="Open Sans"/>
              </a:rPr>
              <a:t>CRUD</a:t>
            </a:r>
            <a:endParaRPr b="0" lang="en-US" sz="4000" spc="-1" strike="noStrike">
              <a:solidFill>
                <a:srgbClr val="000000"/>
              </a:solidFill>
              <a:latin typeface="Arial"/>
            </a:endParaRPr>
          </a:p>
        </p:txBody>
      </p:sp>
      <p:sp>
        <p:nvSpPr>
          <p:cNvPr id="164" name="PlaceHolder 2"/>
          <p:cNvSpPr>
            <a:spLocks noGrp="1"/>
          </p:cNvSpPr>
          <p:nvPr>
            <p:ph/>
          </p:nvPr>
        </p:nvSpPr>
        <p:spPr>
          <a:xfrm>
            <a:off x="264960" y="2117880"/>
            <a:ext cx="7242120" cy="1768320"/>
          </a:xfrm>
          <a:prstGeom prst="rect">
            <a:avLst/>
          </a:prstGeom>
          <a:noFill/>
          <a:ln w="0">
            <a:noFill/>
          </a:ln>
        </p:spPr>
        <p:txBody>
          <a:bodyPr tIns="91440" bIns="91440" anchor="t">
            <a:noAutofit/>
          </a:bodyPr>
          <a:p>
            <a:pPr indent="0">
              <a:lnSpc>
                <a:spcPct val="115000"/>
              </a:lnSpc>
              <a:buNone/>
              <a:tabLst>
                <a:tab algn="l" pos="0"/>
              </a:tabLst>
            </a:pPr>
            <a:endParaRPr b="0" lang="en-US" sz="1900" spc="-1" strike="noStrike">
              <a:solidFill>
                <a:srgbClr val="000000"/>
              </a:solidFill>
              <a:latin typeface="Arial"/>
            </a:endParaRPr>
          </a:p>
          <a:p>
            <a:pPr marL="457200" indent="-349200">
              <a:lnSpc>
                <a:spcPct val="115000"/>
              </a:lnSpc>
              <a:spcBef>
                <a:spcPts val="1599"/>
              </a:spcBef>
              <a:buClr>
                <a:srgbClr val="595959"/>
              </a:buClr>
              <a:buFont typeface="Open Sans"/>
              <a:buChar char="●"/>
              <a:tabLst>
                <a:tab algn="l" pos="0"/>
              </a:tabLst>
            </a:pPr>
            <a:r>
              <a:rPr b="1" lang="en" sz="1900" spc="-1" strike="noStrike">
                <a:solidFill>
                  <a:schemeClr val="dk2"/>
                </a:solidFill>
                <a:latin typeface="Open Sans"/>
                <a:ea typeface="Open Sans"/>
              </a:rPr>
              <a:t>Question 3: Correct the job title from web programmer to web developer</a:t>
            </a:r>
            <a:endParaRPr b="0" lang="en-US" sz="1900" spc="-1" strike="noStrike">
              <a:solidFill>
                <a:srgbClr val="000000"/>
              </a:solidFill>
              <a:latin typeface="Arial"/>
            </a:endParaRPr>
          </a:p>
        </p:txBody>
      </p:sp>
      <p:pic>
        <p:nvPicPr>
          <p:cNvPr id="165" name="" descr=""/>
          <p:cNvPicPr/>
          <p:nvPr/>
        </p:nvPicPr>
        <p:blipFill>
          <a:blip r:embed="rId1"/>
          <a:stretch/>
        </p:blipFill>
        <p:spPr>
          <a:xfrm>
            <a:off x="108000" y="4532400"/>
            <a:ext cx="7664400" cy="17395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264960" y="228600"/>
            <a:ext cx="7242120" cy="1119600"/>
          </a:xfrm>
          <a:prstGeom prst="rect">
            <a:avLst/>
          </a:prstGeom>
          <a:noFill/>
          <a:ln w="0">
            <a:noFill/>
          </a:ln>
        </p:spPr>
        <p:txBody>
          <a:bodyPr tIns="91440" bIns="91440" anchor="ctr">
            <a:noAutofit/>
          </a:bodyPr>
          <a:p>
            <a:pPr indent="0">
              <a:lnSpc>
                <a:spcPct val="100000"/>
              </a:lnSpc>
              <a:buNone/>
              <a:tabLst>
                <a:tab algn="l" pos="0"/>
              </a:tabLst>
            </a:pPr>
            <a:r>
              <a:rPr b="0" lang="en" sz="4000" spc="-1" strike="noStrike">
                <a:solidFill>
                  <a:srgbClr val="2e3d49"/>
                </a:solidFill>
                <a:latin typeface="Open Sans"/>
                <a:ea typeface="Open Sans"/>
              </a:rPr>
              <a:t>Business Scenario</a:t>
            </a:r>
            <a:endParaRPr b="0" lang="en-US" sz="4000" spc="-1" strike="noStrike">
              <a:solidFill>
                <a:srgbClr val="000000"/>
              </a:solidFill>
              <a:latin typeface="Arial"/>
            </a:endParaRPr>
          </a:p>
        </p:txBody>
      </p:sp>
      <p:sp>
        <p:nvSpPr>
          <p:cNvPr id="124" name="PlaceHolder 2"/>
          <p:cNvSpPr>
            <a:spLocks noGrp="1"/>
          </p:cNvSpPr>
          <p:nvPr>
            <p:ph/>
          </p:nvPr>
        </p:nvSpPr>
        <p:spPr>
          <a:xfrm>
            <a:off x="228600" y="1304280"/>
            <a:ext cx="7242120" cy="6239520"/>
          </a:xfrm>
          <a:prstGeom prst="rect">
            <a:avLst/>
          </a:prstGeom>
          <a:noFill/>
          <a:ln w="0">
            <a:noFill/>
          </a:ln>
        </p:spPr>
        <p:txBody>
          <a:bodyPr tIns="91440" bIns="91440" anchor="t">
            <a:noAutofit/>
          </a:bodyPr>
          <a:p>
            <a:pPr indent="0">
              <a:lnSpc>
                <a:spcPct val="170000"/>
              </a:lnSpc>
              <a:buNone/>
              <a:tabLst>
                <a:tab algn="l" pos="0"/>
              </a:tabLst>
            </a:pPr>
            <a:r>
              <a:rPr b="1" lang="en" sz="1350" spc="-1" strike="noStrike">
                <a:solidFill>
                  <a:srgbClr val="2e3d49"/>
                </a:solidFill>
                <a:highlight>
                  <a:srgbClr val="ffffff"/>
                </a:highlight>
                <a:latin typeface="Open Sans"/>
                <a:ea typeface="Open Sans"/>
              </a:rPr>
              <a:t>  </a:t>
            </a:r>
            <a:r>
              <a:rPr b="1" lang="en" sz="1500" spc="-1" strike="noStrike">
                <a:solidFill>
                  <a:srgbClr val="2e3d49"/>
                </a:solidFill>
                <a:highlight>
                  <a:srgbClr val="ffffff"/>
                </a:highlight>
                <a:latin typeface="Open Sans"/>
                <a:ea typeface="Open Sans"/>
              </a:rPr>
              <a:t>   </a:t>
            </a:r>
            <a:r>
              <a:rPr b="1" lang="en" sz="1500" spc="-1" strike="noStrike">
                <a:solidFill>
                  <a:srgbClr val="2e3d49"/>
                </a:solidFill>
                <a:highlight>
                  <a:srgbClr val="ffffff"/>
                </a:highlight>
                <a:latin typeface="Open Sans"/>
                <a:ea typeface="Open Sans"/>
              </a:rPr>
              <a:t>Business requirement</a:t>
            </a:r>
            <a:endParaRPr b="0" lang="en-US" sz="1500" spc="-1" strike="noStrike">
              <a:solidFill>
                <a:srgbClr val="000000"/>
              </a:solidFill>
              <a:latin typeface="Arial"/>
            </a:endParaRPr>
          </a:p>
          <a:p>
            <a:pPr marL="241200" indent="0">
              <a:lnSpc>
                <a:spcPct val="170000"/>
              </a:lnSpc>
              <a:spcBef>
                <a:spcPts val="400"/>
              </a:spcBef>
              <a:buNone/>
              <a:tabLst>
                <a:tab algn="l" pos="0"/>
              </a:tabLst>
            </a:pPr>
            <a:r>
              <a:rPr b="0" lang="en" sz="1300" spc="-1" strike="noStrike">
                <a:solidFill>
                  <a:srgbClr val="525c65"/>
                </a:solidFill>
                <a:highlight>
                  <a:srgbClr val="ffffff"/>
                </a:highlight>
                <a:latin typeface="Open Sans"/>
                <a:ea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b="0" lang="en-US" sz="1300" spc="-1" strike="noStrike">
              <a:solidFill>
                <a:srgbClr val="000000"/>
              </a:solidFill>
              <a:latin typeface="Arial"/>
            </a:endParaRPr>
          </a:p>
          <a:p>
            <a:pPr marL="241200" indent="0">
              <a:lnSpc>
                <a:spcPct val="170000"/>
              </a:lnSpc>
              <a:buNone/>
              <a:tabLst>
                <a:tab algn="l" pos="0"/>
              </a:tabLst>
            </a:pPr>
            <a:endParaRPr b="0" lang="en-US" sz="1300" spc="-1" strike="noStrike">
              <a:solidFill>
                <a:srgbClr val="000000"/>
              </a:solidFill>
              <a:latin typeface="Arial"/>
            </a:endParaRPr>
          </a:p>
          <a:p>
            <a:pPr marL="241200" indent="0">
              <a:lnSpc>
                <a:spcPct val="170000"/>
              </a:lnSpc>
              <a:buNone/>
              <a:tabLst>
                <a:tab algn="l" pos="0"/>
              </a:tabLst>
            </a:pPr>
            <a:r>
              <a:rPr b="0" lang="en" sz="1300" spc="-1" strike="noStrike">
                <a:solidFill>
                  <a:srgbClr val="525c65"/>
                </a:solidFill>
                <a:highlight>
                  <a:srgbClr val="ffffff"/>
                </a:highlight>
                <a:latin typeface="Open Sans"/>
                <a:ea typeface="Open Sans"/>
              </a:rPr>
              <a:t>As such, the HR department has tasked you, as the new data architect, to design and build a database capable of managing their employee information.</a:t>
            </a:r>
            <a:endParaRPr b="0" lang="en-US" sz="1300" spc="-1" strike="noStrike">
              <a:solidFill>
                <a:srgbClr val="000000"/>
              </a:solidFill>
              <a:latin typeface="Arial"/>
            </a:endParaRPr>
          </a:p>
          <a:p>
            <a:pPr marL="241200" indent="0">
              <a:lnSpc>
                <a:spcPct val="170000"/>
              </a:lnSpc>
              <a:buNone/>
              <a:tabLst>
                <a:tab algn="l" pos="0"/>
              </a:tabLst>
            </a:pPr>
            <a:endParaRPr b="0" lang="en-US" sz="1200" spc="-1" strike="noStrike">
              <a:solidFill>
                <a:srgbClr val="000000"/>
              </a:solidFill>
              <a:latin typeface="Arial"/>
            </a:endParaRPr>
          </a:p>
          <a:p>
            <a:pPr marL="241200" indent="0">
              <a:lnSpc>
                <a:spcPct val="170000"/>
              </a:lnSpc>
              <a:buNone/>
              <a:tabLst>
                <a:tab algn="l" pos="0"/>
              </a:tabLst>
            </a:pPr>
            <a:r>
              <a:rPr b="1" lang="en" sz="1500" spc="-1" strike="noStrike">
                <a:solidFill>
                  <a:srgbClr val="2e3d49"/>
                </a:solidFill>
                <a:highlight>
                  <a:srgbClr val="ffffff"/>
                </a:highlight>
                <a:latin typeface="Open Sans"/>
                <a:ea typeface="Open Sans"/>
              </a:rPr>
              <a:t>Dataset</a:t>
            </a:r>
            <a:endParaRPr b="0" lang="en-US" sz="1500" spc="-1" strike="noStrike">
              <a:solidFill>
                <a:srgbClr val="000000"/>
              </a:solidFill>
              <a:latin typeface="Arial"/>
            </a:endParaRPr>
          </a:p>
          <a:p>
            <a:pPr marL="241200" indent="0">
              <a:lnSpc>
                <a:spcPct val="170000"/>
              </a:lnSpc>
              <a:buNone/>
              <a:tabLst>
                <a:tab algn="l" pos="0"/>
              </a:tabLst>
            </a:pPr>
            <a:r>
              <a:rPr b="0" lang="en" sz="1300" spc="-1" strike="noStrike">
                <a:solidFill>
                  <a:srgbClr val="525c65"/>
                </a:solidFill>
                <a:highlight>
                  <a:srgbClr val="ffffff"/>
                </a:highlight>
                <a:latin typeface="Open Sans"/>
                <a:ea typeface="Open Sans"/>
              </a:rPr>
              <a:t>The </a:t>
            </a:r>
            <a:r>
              <a:rPr b="0" lang="en" sz="1300" spc="-1" strike="noStrike" u="sng">
                <a:solidFill>
                  <a:schemeClr val="hlink"/>
                </a:solidFill>
                <a:highlight>
                  <a:srgbClr val="ffffff"/>
                </a:highlight>
                <a:uFillTx/>
                <a:latin typeface="Open Sans"/>
                <a:ea typeface="Open Sans"/>
                <a:hlinkClick r:id="rId1"/>
              </a:rPr>
              <a:t>HR dataset</a:t>
            </a:r>
            <a:r>
              <a:rPr b="0" lang="en" sz="1300" spc="-1" strike="noStrike">
                <a:solidFill>
                  <a:srgbClr val="525c65"/>
                </a:solidFill>
                <a:highlight>
                  <a:srgbClr val="ffffff"/>
                </a:highlight>
                <a:latin typeface="Open Sans"/>
                <a:ea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b="0" lang="en-US" sz="1300" spc="-1" strike="noStrike">
              <a:solidFill>
                <a:srgbClr val="000000"/>
              </a:solidFill>
              <a:latin typeface="Arial"/>
            </a:endParaRPr>
          </a:p>
          <a:p>
            <a:pPr marL="241200" indent="0">
              <a:lnSpc>
                <a:spcPct val="170000"/>
              </a:lnSpc>
              <a:buNone/>
              <a:tabLst>
                <a:tab algn="l" pos="0"/>
              </a:tabLst>
            </a:pPr>
            <a:endParaRPr b="0" lang="en-US" sz="1300" spc="-1" strike="noStrike">
              <a:solidFill>
                <a:srgbClr val="000000"/>
              </a:solidFill>
              <a:latin typeface="Arial"/>
            </a:endParaRPr>
          </a:p>
          <a:p>
            <a:pPr marL="241200" indent="0">
              <a:lnSpc>
                <a:spcPct val="170000"/>
              </a:lnSpc>
              <a:buNone/>
              <a:tabLst>
                <a:tab algn="l" pos="0"/>
              </a:tabLst>
            </a:pPr>
            <a:r>
              <a:rPr b="1" lang="en" sz="1500" spc="-1" strike="noStrike">
                <a:solidFill>
                  <a:srgbClr val="2e3d49"/>
                </a:solidFill>
                <a:highlight>
                  <a:srgbClr val="ffffff"/>
                </a:highlight>
                <a:latin typeface="Open Sans"/>
                <a:ea typeface="Open Sans"/>
              </a:rPr>
              <a:t>IT Department Best Practices</a:t>
            </a:r>
            <a:endParaRPr b="0" lang="en-US" sz="1500" spc="-1" strike="noStrike">
              <a:solidFill>
                <a:srgbClr val="000000"/>
              </a:solidFill>
              <a:latin typeface="Arial"/>
            </a:endParaRPr>
          </a:p>
          <a:p>
            <a:pPr marL="241200" indent="0">
              <a:lnSpc>
                <a:spcPct val="170000"/>
              </a:lnSpc>
              <a:buNone/>
              <a:tabLst>
                <a:tab algn="l" pos="0"/>
              </a:tabLst>
            </a:pPr>
            <a:r>
              <a:rPr b="0" lang="en" sz="1300" spc="-1" strike="noStrike">
                <a:solidFill>
                  <a:srgbClr val="525c65"/>
                </a:solidFill>
                <a:highlight>
                  <a:srgbClr val="ffffff"/>
                </a:highlight>
                <a:latin typeface="Open Sans"/>
                <a:ea typeface="Open Sans"/>
              </a:rPr>
              <a:t>The IT Department has certain Best Practices policies for databases you should follow, as detailed in the </a:t>
            </a:r>
            <a:r>
              <a:rPr b="0" lang="en" sz="1300" spc="-1" strike="noStrike" u="sng">
                <a:solidFill>
                  <a:schemeClr val="hlink"/>
                </a:solidFill>
                <a:highlight>
                  <a:srgbClr val="ffffff"/>
                </a:highlight>
                <a:uFillTx/>
                <a:latin typeface="Open Sans"/>
                <a:ea typeface="Open Sans"/>
                <a:hlinkClick r:id="rId2"/>
              </a:rPr>
              <a:t>Best Practices document</a:t>
            </a:r>
            <a:r>
              <a:rPr b="0" lang="en" sz="1300" spc="-1" strike="noStrike">
                <a:solidFill>
                  <a:srgbClr val="525c65"/>
                </a:solidFill>
                <a:highlight>
                  <a:srgbClr val="ffffff"/>
                </a:highlight>
                <a:latin typeface="Open Sans"/>
                <a:ea typeface="Open Sans"/>
              </a:rPr>
              <a:t>.</a:t>
            </a:r>
            <a:endParaRPr b="0" lang="en-US" sz="1300" spc="-1" strike="noStrike">
              <a:solidFill>
                <a:srgbClr val="000000"/>
              </a:solidFill>
              <a:latin typeface="Arial"/>
            </a:endParaRPr>
          </a:p>
          <a:p>
            <a:pPr indent="0">
              <a:lnSpc>
                <a:spcPct val="115000"/>
              </a:lnSpc>
              <a:spcAft>
                <a:spcPts val="1599"/>
              </a:spcAft>
              <a:buNone/>
              <a:tabLst>
                <a:tab algn="l" pos="0"/>
              </a:tabLst>
            </a:pP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264960" y="870120"/>
            <a:ext cx="7242120" cy="1119600"/>
          </a:xfrm>
          <a:prstGeom prst="rect">
            <a:avLst/>
          </a:prstGeom>
          <a:noFill/>
          <a:ln w="0">
            <a:noFill/>
          </a:ln>
        </p:spPr>
        <p:txBody>
          <a:bodyPr tIns="91440" bIns="91440" anchor="ctr">
            <a:noAutofit/>
          </a:bodyPr>
          <a:p>
            <a:pPr indent="0">
              <a:lnSpc>
                <a:spcPct val="100000"/>
              </a:lnSpc>
              <a:buNone/>
              <a:tabLst>
                <a:tab algn="l" pos="0"/>
              </a:tabLst>
            </a:pPr>
            <a:r>
              <a:rPr b="0" lang="en" sz="4000" spc="-1" strike="noStrike">
                <a:solidFill>
                  <a:srgbClr val="2e3d49"/>
                </a:solidFill>
                <a:latin typeface="Open Sans"/>
                <a:ea typeface="Open Sans"/>
              </a:rPr>
              <a:t>CRUD</a:t>
            </a:r>
            <a:endParaRPr b="0" lang="en-US" sz="4000" spc="-1" strike="noStrike">
              <a:solidFill>
                <a:srgbClr val="000000"/>
              </a:solidFill>
              <a:latin typeface="Arial"/>
            </a:endParaRPr>
          </a:p>
        </p:txBody>
      </p:sp>
      <p:sp>
        <p:nvSpPr>
          <p:cNvPr id="167" name="PlaceHolder 2"/>
          <p:cNvSpPr>
            <a:spLocks noGrp="1"/>
          </p:cNvSpPr>
          <p:nvPr>
            <p:ph/>
          </p:nvPr>
        </p:nvSpPr>
        <p:spPr>
          <a:xfrm>
            <a:off x="264960" y="2117880"/>
            <a:ext cx="7242120" cy="3139920"/>
          </a:xfrm>
          <a:prstGeom prst="rect">
            <a:avLst/>
          </a:prstGeom>
          <a:noFill/>
          <a:ln w="0">
            <a:noFill/>
          </a:ln>
        </p:spPr>
        <p:txBody>
          <a:bodyPr tIns="91440" bIns="91440" anchor="t">
            <a:noAutofit/>
          </a:bodyPr>
          <a:p>
            <a:pPr indent="0">
              <a:lnSpc>
                <a:spcPct val="115000"/>
              </a:lnSpc>
              <a:buNone/>
              <a:tabLst>
                <a:tab algn="l" pos="0"/>
              </a:tabLst>
            </a:pPr>
            <a:endParaRPr b="0" lang="en-US" sz="1900" spc="-1" strike="noStrike">
              <a:solidFill>
                <a:srgbClr val="000000"/>
              </a:solidFill>
              <a:latin typeface="Arial"/>
            </a:endParaRPr>
          </a:p>
          <a:p>
            <a:pPr marL="457200" indent="-349200">
              <a:lnSpc>
                <a:spcPct val="115000"/>
              </a:lnSpc>
              <a:spcBef>
                <a:spcPts val="1599"/>
              </a:spcBef>
              <a:buClr>
                <a:srgbClr val="595959"/>
              </a:buClr>
              <a:buFont typeface="Open Sans"/>
              <a:buChar char="●"/>
              <a:tabLst>
                <a:tab algn="l" pos="0"/>
              </a:tabLst>
            </a:pPr>
            <a:r>
              <a:rPr b="1" lang="en" sz="1900" spc="-1" strike="noStrike">
                <a:solidFill>
                  <a:schemeClr val="dk2"/>
                </a:solidFill>
                <a:latin typeface="Open Sans"/>
                <a:ea typeface="Open Sans"/>
              </a:rPr>
              <a:t>Question 4: Delete the job title Web Developer from the database</a:t>
            </a:r>
            <a:endParaRPr b="0" lang="en-US" sz="1900" spc="-1" strike="noStrike">
              <a:solidFill>
                <a:srgbClr val="000000"/>
              </a:solidFill>
              <a:latin typeface="Arial"/>
            </a:endParaRPr>
          </a:p>
        </p:txBody>
      </p:sp>
      <p:pic>
        <p:nvPicPr>
          <p:cNvPr id="168" name="" descr=""/>
          <p:cNvPicPr/>
          <p:nvPr/>
        </p:nvPicPr>
        <p:blipFill>
          <a:blip r:embed="rId1"/>
          <a:stretch/>
        </p:blipFill>
        <p:spPr>
          <a:xfrm>
            <a:off x="0" y="4761360"/>
            <a:ext cx="7772040" cy="128124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264960" y="870120"/>
            <a:ext cx="7242120" cy="1119600"/>
          </a:xfrm>
          <a:prstGeom prst="rect">
            <a:avLst/>
          </a:prstGeom>
          <a:noFill/>
          <a:ln w="0">
            <a:noFill/>
          </a:ln>
        </p:spPr>
        <p:txBody>
          <a:bodyPr tIns="91440" bIns="91440" anchor="ctr">
            <a:noAutofit/>
          </a:bodyPr>
          <a:p>
            <a:pPr indent="0">
              <a:lnSpc>
                <a:spcPct val="100000"/>
              </a:lnSpc>
              <a:buNone/>
              <a:tabLst>
                <a:tab algn="l" pos="0"/>
              </a:tabLst>
            </a:pPr>
            <a:r>
              <a:rPr b="0" lang="en" sz="4000" spc="-1" strike="noStrike">
                <a:solidFill>
                  <a:srgbClr val="2e3d49"/>
                </a:solidFill>
                <a:latin typeface="Open Sans"/>
                <a:ea typeface="Open Sans"/>
              </a:rPr>
              <a:t>CRUD</a:t>
            </a:r>
            <a:endParaRPr b="0" lang="en-US" sz="4000" spc="-1" strike="noStrike">
              <a:solidFill>
                <a:srgbClr val="000000"/>
              </a:solidFill>
              <a:latin typeface="Arial"/>
            </a:endParaRPr>
          </a:p>
        </p:txBody>
      </p:sp>
      <p:sp>
        <p:nvSpPr>
          <p:cNvPr id="170" name="PlaceHolder 2"/>
          <p:cNvSpPr>
            <a:spLocks noGrp="1"/>
          </p:cNvSpPr>
          <p:nvPr>
            <p:ph/>
          </p:nvPr>
        </p:nvSpPr>
        <p:spPr>
          <a:xfrm>
            <a:off x="264960" y="2117880"/>
            <a:ext cx="7242120" cy="2911320"/>
          </a:xfrm>
          <a:prstGeom prst="rect">
            <a:avLst/>
          </a:prstGeom>
          <a:noFill/>
          <a:ln w="0">
            <a:noFill/>
          </a:ln>
        </p:spPr>
        <p:txBody>
          <a:bodyPr tIns="91440" bIns="91440" anchor="t">
            <a:noAutofit/>
          </a:bodyPr>
          <a:p>
            <a:pPr indent="0">
              <a:lnSpc>
                <a:spcPct val="115000"/>
              </a:lnSpc>
              <a:buNone/>
              <a:tabLst>
                <a:tab algn="l" pos="0"/>
              </a:tabLst>
            </a:pPr>
            <a:endParaRPr b="0" lang="en-US" sz="1900" spc="-1" strike="noStrike">
              <a:solidFill>
                <a:srgbClr val="000000"/>
              </a:solidFill>
              <a:latin typeface="Arial"/>
            </a:endParaRPr>
          </a:p>
          <a:p>
            <a:pPr marL="457200" indent="-349200">
              <a:lnSpc>
                <a:spcPct val="115000"/>
              </a:lnSpc>
              <a:spcBef>
                <a:spcPts val="1599"/>
              </a:spcBef>
              <a:buClr>
                <a:srgbClr val="595959"/>
              </a:buClr>
              <a:buFont typeface="Open Sans"/>
              <a:buChar char="●"/>
              <a:tabLst>
                <a:tab algn="l" pos="0"/>
              </a:tabLst>
            </a:pPr>
            <a:r>
              <a:rPr b="1" lang="en" sz="1900" spc="-1" strike="noStrike">
                <a:solidFill>
                  <a:schemeClr val="dk2"/>
                </a:solidFill>
                <a:latin typeface="Open Sans"/>
                <a:ea typeface="Open Sans"/>
              </a:rPr>
              <a:t>Question 5: How many employees are in each department?</a:t>
            </a:r>
            <a:endParaRPr b="0" lang="en-US" sz="1900" spc="-1" strike="noStrike">
              <a:solidFill>
                <a:srgbClr val="000000"/>
              </a:solidFill>
              <a:latin typeface="Arial"/>
            </a:endParaRPr>
          </a:p>
        </p:txBody>
      </p:sp>
      <p:pic>
        <p:nvPicPr>
          <p:cNvPr id="171" name="" descr=""/>
          <p:cNvPicPr/>
          <p:nvPr/>
        </p:nvPicPr>
        <p:blipFill>
          <a:blip r:embed="rId1"/>
          <a:stretch/>
        </p:blipFill>
        <p:spPr>
          <a:xfrm>
            <a:off x="908280" y="5252040"/>
            <a:ext cx="5721120" cy="252036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264960" y="870120"/>
            <a:ext cx="7242120" cy="1119600"/>
          </a:xfrm>
          <a:prstGeom prst="rect">
            <a:avLst/>
          </a:prstGeom>
          <a:noFill/>
          <a:ln w="0">
            <a:noFill/>
          </a:ln>
        </p:spPr>
        <p:txBody>
          <a:bodyPr tIns="91440" bIns="91440" anchor="ctr">
            <a:noAutofit/>
          </a:bodyPr>
          <a:p>
            <a:pPr indent="0">
              <a:lnSpc>
                <a:spcPct val="100000"/>
              </a:lnSpc>
              <a:buNone/>
              <a:tabLst>
                <a:tab algn="l" pos="0"/>
              </a:tabLst>
            </a:pPr>
            <a:r>
              <a:rPr b="0" lang="en" sz="4000" spc="-1" strike="noStrike">
                <a:solidFill>
                  <a:srgbClr val="2e3d49"/>
                </a:solidFill>
                <a:latin typeface="Open Sans"/>
                <a:ea typeface="Open Sans"/>
              </a:rPr>
              <a:t>CRUD</a:t>
            </a:r>
            <a:endParaRPr b="0" lang="en-US" sz="4000" spc="-1" strike="noStrike">
              <a:solidFill>
                <a:srgbClr val="000000"/>
              </a:solidFill>
              <a:latin typeface="Arial"/>
            </a:endParaRPr>
          </a:p>
        </p:txBody>
      </p:sp>
      <p:sp>
        <p:nvSpPr>
          <p:cNvPr id="173" name="PlaceHolder 2"/>
          <p:cNvSpPr>
            <a:spLocks noGrp="1"/>
          </p:cNvSpPr>
          <p:nvPr>
            <p:ph/>
          </p:nvPr>
        </p:nvSpPr>
        <p:spPr>
          <a:xfrm>
            <a:off x="264960" y="2117880"/>
            <a:ext cx="7242120" cy="2225520"/>
          </a:xfrm>
          <a:prstGeom prst="rect">
            <a:avLst/>
          </a:prstGeom>
          <a:noFill/>
          <a:ln w="0">
            <a:noFill/>
          </a:ln>
        </p:spPr>
        <p:txBody>
          <a:bodyPr tIns="91440" bIns="91440" anchor="t">
            <a:noAutofit/>
          </a:bodyPr>
          <a:p>
            <a:pPr indent="0">
              <a:lnSpc>
                <a:spcPct val="115000"/>
              </a:lnSpc>
              <a:buNone/>
              <a:tabLst>
                <a:tab algn="l" pos="0"/>
              </a:tabLst>
            </a:pPr>
            <a:endParaRPr b="0" lang="en-US" sz="1900" spc="-1" strike="noStrike">
              <a:solidFill>
                <a:srgbClr val="000000"/>
              </a:solidFill>
              <a:latin typeface="Arial"/>
            </a:endParaRPr>
          </a:p>
          <a:p>
            <a:pPr marL="457200" indent="-349200">
              <a:lnSpc>
                <a:spcPct val="115000"/>
              </a:lnSpc>
              <a:spcBef>
                <a:spcPts val="1599"/>
              </a:spcBef>
              <a:buClr>
                <a:srgbClr val="595959"/>
              </a:buClr>
              <a:buFont typeface="Open Sans"/>
              <a:buChar char="●"/>
              <a:tabLst>
                <a:tab algn="l" pos="0"/>
              </a:tabLst>
            </a:pPr>
            <a:r>
              <a:rPr b="1" lang="en" sz="1900" spc="-1" strike="noStrike">
                <a:solidFill>
                  <a:schemeClr val="dk2"/>
                </a:solidFill>
                <a:latin typeface="Open Sans"/>
                <a:ea typeface="Open Sans"/>
              </a:rPr>
              <a:t>Question 6: Write a query that returns current and past jobs (include employee name, job title, department, manager name, start and end date for position) for employee Toni Lembeck.</a:t>
            </a:r>
            <a:endParaRPr b="0" lang="en-US" sz="1900" spc="-1" strike="noStrike">
              <a:solidFill>
                <a:srgbClr val="000000"/>
              </a:solidFill>
              <a:latin typeface="Arial"/>
            </a:endParaRPr>
          </a:p>
        </p:txBody>
      </p:sp>
      <p:pic>
        <p:nvPicPr>
          <p:cNvPr id="174" name="" descr=""/>
          <p:cNvPicPr/>
          <p:nvPr/>
        </p:nvPicPr>
        <p:blipFill>
          <a:blip r:embed="rId1"/>
          <a:stretch/>
        </p:blipFill>
        <p:spPr>
          <a:xfrm>
            <a:off x="360" y="4627080"/>
            <a:ext cx="7772040" cy="223092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264960" y="870120"/>
            <a:ext cx="7242120" cy="1119600"/>
          </a:xfrm>
          <a:prstGeom prst="rect">
            <a:avLst/>
          </a:prstGeom>
          <a:noFill/>
          <a:ln w="0">
            <a:noFill/>
          </a:ln>
        </p:spPr>
        <p:txBody>
          <a:bodyPr tIns="91440" bIns="91440" anchor="ctr">
            <a:noAutofit/>
          </a:bodyPr>
          <a:p>
            <a:pPr indent="0">
              <a:lnSpc>
                <a:spcPct val="100000"/>
              </a:lnSpc>
              <a:buNone/>
              <a:tabLst>
                <a:tab algn="l" pos="0"/>
              </a:tabLst>
            </a:pPr>
            <a:r>
              <a:rPr b="0" lang="en" sz="4000" spc="-1" strike="noStrike">
                <a:solidFill>
                  <a:srgbClr val="2e3d49"/>
                </a:solidFill>
                <a:latin typeface="Open Sans"/>
                <a:ea typeface="Open Sans"/>
              </a:rPr>
              <a:t>CRUD</a:t>
            </a:r>
            <a:endParaRPr b="0" lang="en-US" sz="4000" spc="-1" strike="noStrike">
              <a:solidFill>
                <a:srgbClr val="000000"/>
              </a:solidFill>
              <a:latin typeface="Arial"/>
            </a:endParaRPr>
          </a:p>
        </p:txBody>
      </p:sp>
      <p:sp>
        <p:nvSpPr>
          <p:cNvPr id="176" name="PlaceHolder 2"/>
          <p:cNvSpPr>
            <a:spLocks noGrp="1"/>
          </p:cNvSpPr>
          <p:nvPr>
            <p:ph/>
          </p:nvPr>
        </p:nvSpPr>
        <p:spPr>
          <a:xfrm>
            <a:off x="264960" y="2253600"/>
            <a:ext cx="7242120" cy="4147200"/>
          </a:xfrm>
          <a:prstGeom prst="rect">
            <a:avLst/>
          </a:prstGeom>
          <a:noFill/>
          <a:ln w="0">
            <a:noFill/>
          </a:ln>
        </p:spPr>
        <p:txBody>
          <a:bodyPr tIns="91440" bIns="91440" anchor="t">
            <a:noAutofit/>
          </a:bodyPr>
          <a:p>
            <a:pPr marL="457200" indent="-349200">
              <a:lnSpc>
                <a:spcPct val="115000"/>
              </a:lnSpc>
              <a:buClr>
                <a:srgbClr val="595959"/>
              </a:buClr>
              <a:buFont typeface="Open Sans"/>
              <a:buChar char="●"/>
            </a:pPr>
            <a:r>
              <a:rPr b="1" lang="en" sz="1900" spc="-1" strike="noStrike">
                <a:solidFill>
                  <a:schemeClr val="dk2"/>
                </a:solidFill>
                <a:latin typeface="Open Sans"/>
                <a:ea typeface="Open Sans"/>
              </a:rPr>
              <a:t>Question 7: Describe how you would apply table security to restrict access to employee salaries using an SQL server.</a:t>
            </a:r>
            <a:endParaRPr b="0" lang="en-US" sz="1900" spc="-1" strike="noStrike">
              <a:solidFill>
                <a:srgbClr val="000000"/>
              </a:solidFill>
              <a:latin typeface="Arial"/>
            </a:endParaRPr>
          </a:p>
          <a:p>
            <a:pPr marL="457200" indent="0">
              <a:lnSpc>
                <a:spcPct val="115000"/>
              </a:lnSpc>
              <a:buNone/>
            </a:pPr>
            <a:endParaRPr b="0" lang="en-US" sz="1900" spc="-1" strike="noStrike">
              <a:solidFill>
                <a:srgbClr val="000000"/>
              </a:solidFill>
              <a:latin typeface="Arial"/>
            </a:endParaRPr>
          </a:p>
          <a:p>
            <a:pPr marL="457200" indent="0">
              <a:lnSpc>
                <a:spcPct val="115000"/>
              </a:lnSpc>
              <a:buNone/>
            </a:pPr>
            <a:r>
              <a:rPr b="1" lang="en" sz="1900" spc="-1" strike="noStrike">
                <a:solidFill>
                  <a:schemeClr val="dk2"/>
                </a:solidFill>
                <a:latin typeface="Open Sans"/>
                <a:ea typeface="Open Sans"/>
              </a:rPr>
              <a:t>I added another table for salaries for safety.</a:t>
            </a:r>
            <a:endParaRPr b="0" lang="en-US" sz="1900" spc="-1" strike="noStrike">
              <a:solidFill>
                <a:srgbClr val="000000"/>
              </a:solidFill>
              <a:latin typeface="Arial"/>
            </a:endParaRPr>
          </a:p>
          <a:p>
            <a:pPr marL="457200" indent="0">
              <a:lnSpc>
                <a:spcPct val="115000"/>
              </a:lnSpc>
              <a:spcBef>
                <a:spcPts val="1599"/>
              </a:spcBef>
              <a:buNone/>
              <a:tabLst>
                <a:tab algn="l" pos="0"/>
              </a:tabLst>
            </a:pPr>
            <a:endParaRPr b="0" lang="en-US" sz="1900" spc="-1" strike="noStrike">
              <a:solidFill>
                <a:srgbClr val="000000"/>
              </a:solidFill>
              <a:latin typeface="Arial"/>
            </a:endParaRPr>
          </a:p>
          <a:p>
            <a:pPr indent="0">
              <a:lnSpc>
                <a:spcPct val="115000"/>
              </a:lnSpc>
              <a:spcBef>
                <a:spcPts val="1599"/>
              </a:spcBef>
              <a:buNone/>
              <a:tabLst>
                <a:tab algn="l" pos="0"/>
              </a:tabLst>
            </a:pPr>
            <a:endParaRPr b="0" lang="en-US" sz="1900" spc="-1" strike="noStrike">
              <a:solidFill>
                <a:srgbClr val="000000"/>
              </a:solidFill>
              <a:latin typeface="Arial"/>
            </a:endParaRPr>
          </a:p>
          <a:p>
            <a:pPr marL="457200" indent="0">
              <a:lnSpc>
                <a:spcPct val="115000"/>
              </a:lnSpc>
              <a:spcBef>
                <a:spcPts val="1599"/>
              </a:spcBef>
              <a:buNone/>
              <a:tabLst>
                <a:tab algn="l" pos="0"/>
              </a:tabLst>
            </a:pPr>
            <a:endParaRPr b="0" lang="en-US" sz="1900" spc="-1" strike="noStrike">
              <a:solidFill>
                <a:srgbClr val="000000"/>
              </a:solidFill>
              <a:latin typeface="Arial"/>
            </a:endParaRPr>
          </a:p>
          <a:p>
            <a:pPr marL="457200" indent="0">
              <a:lnSpc>
                <a:spcPct val="115000"/>
              </a:lnSpc>
              <a:spcBef>
                <a:spcPts val="1599"/>
              </a:spcBef>
              <a:buNone/>
              <a:tabLst>
                <a:tab algn="l" pos="0"/>
              </a:tabLst>
            </a:pPr>
            <a:endParaRPr b="0" lang="en-US" sz="1900" spc="-1" strike="noStrike">
              <a:solidFill>
                <a:srgbClr val="000000"/>
              </a:solidFill>
              <a:latin typeface="Arial"/>
            </a:endParaRPr>
          </a:p>
          <a:p>
            <a:pPr marL="457200" indent="0">
              <a:lnSpc>
                <a:spcPct val="115000"/>
              </a:lnSpc>
              <a:spcBef>
                <a:spcPts val="1599"/>
              </a:spcBef>
              <a:spcAft>
                <a:spcPts val="1599"/>
              </a:spcAft>
              <a:buNone/>
              <a:tabLst>
                <a:tab algn="l" pos="0"/>
              </a:tabLst>
            </a:pPr>
            <a:endParaRPr b="0" lang="en-US" sz="1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2b4e5"/>
        </a:solidFill>
      </p:bgPr>
    </p:bg>
    <p:spTree>
      <p:nvGrpSpPr>
        <p:cNvPr id="1" name=""/>
        <p:cNvGrpSpPr/>
        <p:nvPr/>
      </p:nvGrpSpPr>
      <p:grpSpPr>
        <a:xfrm>
          <a:off x="0" y="0"/>
          <a:ext cx="0" cy="0"/>
          <a:chOff x="0" y="0"/>
          <a:chExt cx="0" cy="0"/>
        </a:xfrm>
      </p:grpSpPr>
      <p:sp>
        <p:nvSpPr>
          <p:cNvPr id="177" name="Google Shape;336;p75"/>
          <p:cNvSpPr/>
          <p:nvPr/>
        </p:nvSpPr>
        <p:spPr>
          <a:xfrm>
            <a:off x="1807200" y="4003560"/>
            <a:ext cx="4157640" cy="2459520"/>
          </a:xfrm>
          <a:prstGeom prst="rect">
            <a:avLst/>
          </a:prstGeom>
          <a:noFill/>
          <a:ln w="0">
            <a:noFill/>
          </a:ln>
        </p:spPr>
        <p:style>
          <a:lnRef idx="0"/>
          <a:fillRef idx="0"/>
          <a:effectRef idx="0"/>
          <a:fontRef idx="minor"/>
        </p:style>
        <p:txBody>
          <a:bodyPr lIns="26640" rIns="26640" tIns="26640" bIns="26640" anchor="t">
            <a:noAutofit/>
          </a:bodyPr>
          <a:p>
            <a:pPr algn="ctr">
              <a:lnSpc>
                <a:spcPct val="150000"/>
              </a:lnSpc>
              <a:tabLst>
                <a:tab algn="l" pos="0"/>
              </a:tabLst>
            </a:pPr>
            <a:r>
              <a:rPr b="1" lang="en" sz="3000" spc="-1" strike="noStrike">
                <a:solidFill>
                  <a:srgbClr val="ffffff"/>
                </a:solidFill>
                <a:latin typeface="Open Sans"/>
                <a:ea typeface="Open Sans"/>
              </a:rPr>
              <a:t>Step 4</a:t>
            </a:r>
            <a:endParaRPr b="0" lang="en-US" sz="3000" spc="-1" strike="noStrike">
              <a:solidFill>
                <a:srgbClr val="000000"/>
              </a:solidFill>
              <a:latin typeface="Arial"/>
            </a:endParaRPr>
          </a:p>
          <a:p>
            <a:pPr algn="ctr">
              <a:lnSpc>
                <a:spcPct val="150000"/>
              </a:lnSpc>
              <a:tabLst>
                <a:tab algn="l" pos="0"/>
              </a:tabLst>
            </a:pPr>
            <a:r>
              <a:rPr b="0" lang="en" sz="3000" spc="-1" strike="noStrike">
                <a:solidFill>
                  <a:srgbClr val="ffffff"/>
                </a:solidFill>
                <a:latin typeface="Open Sans"/>
                <a:ea typeface="Open Sans"/>
              </a:rPr>
              <a:t>Above and Beyond (optional)</a:t>
            </a:r>
            <a:endParaRPr b="0" lang="en-US" sz="3000" spc="-1" strike="noStrike">
              <a:solidFill>
                <a:srgbClr val="000000"/>
              </a:solidFill>
              <a:latin typeface="Arial"/>
            </a:endParaRPr>
          </a:p>
        </p:txBody>
      </p:sp>
      <p:sp>
        <p:nvSpPr>
          <p:cNvPr id="178" name="Google Shape;337;p75"/>
          <p:cNvSpPr/>
          <p:nvPr/>
        </p:nvSpPr>
        <p:spPr>
          <a:xfrm>
            <a:off x="3582720" y="3663000"/>
            <a:ext cx="606960" cy="74160"/>
          </a:xfrm>
          <a:prstGeom prst="rect">
            <a:avLst/>
          </a:prstGeom>
          <a:solidFill>
            <a:schemeClr val="lt1"/>
          </a:solidFill>
          <a:ln w="0">
            <a:noFill/>
          </a:ln>
        </p:spPr>
        <p:style>
          <a:lnRef idx="0"/>
          <a:fillRef idx="0"/>
          <a:effectRef idx="0"/>
          <a:fontRef idx="minor"/>
        </p:style>
        <p:txBody>
          <a:bodyPr lIns="26640" rIns="26640" tIns="26640" bIns="26640" anchor="ctr">
            <a:noAutofit/>
          </a:bodyPr>
          <a:p>
            <a:pPr algn="ctr">
              <a:lnSpc>
                <a:spcPct val="100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264960" y="870120"/>
            <a:ext cx="7242120" cy="1119600"/>
          </a:xfrm>
          <a:prstGeom prst="rect">
            <a:avLst/>
          </a:prstGeom>
          <a:noFill/>
          <a:ln w="0">
            <a:noFill/>
          </a:ln>
        </p:spPr>
        <p:txBody>
          <a:bodyPr tIns="91440" bIns="91440" anchor="ctr">
            <a:noAutofit/>
          </a:bodyPr>
          <a:p>
            <a:pPr indent="0">
              <a:lnSpc>
                <a:spcPct val="100000"/>
              </a:lnSpc>
              <a:buNone/>
              <a:tabLst>
                <a:tab algn="l" pos="0"/>
              </a:tabLst>
            </a:pPr>
            <a:r>
              <a:rPr b="0" lang="en" sz="4000" spc="-1" strike="noStrike">
                <a:solidFill>
                  <a:srgbClr val="2e3d49"/>
                </a:solidFill>
                <a:latin typeface="Open Sans"/>
                <a:ea typeface="Open Sans"/>
              </a:rPr>
              <a:t>Step 4: Above and Beyond</a:t>
            </a:r>
            <a:endParaRPr b="0" lang="en-US" sz="4000" spc="-1" strike="noStrike">
              <a:solidFill>
                <a:srgbClr val="000000"/>
              </a:solidFill>
              <a:latin typeface="Arial"/>
            </a:endParaRPr>
          </a:p>
        </p:txBody>
      </p:sp>
      <p:sp>
        <p:nvSpPr>
          <p:cNvPr id="180" name="PlaceHolder 2"/>
          <p:cNvSpPr>
            <a:spLocks noGrp="1"/>
          </p:cNvSpPr>
          <p:nvPr>
            <p:ph/>
          </p:nvPr>
        </p:nvSpPr>
        <p:spPr>
          <a:xfrm>
            <a:off x="264960" y="2025000"/>
            <a:ext cx="7242120" cy="6239520"/>
          </a:xfrm>
          <a:prstGeom prst="rect">
            <a:avLst/>
          </a:prstGeom>
          <a:noFill/>
          <a:ln w="0">
            <a:noFill/>
          </a:ln>
        </p:spPr>
        <p:txBody>
          <a:bodyPr tIns="91440" bIns="91440" anchor="t">
            <a:noAutofit/>
          </a:bodyPr>
          <a:p>
            <a:pPr indent="0">
              <a:lnSpc>
                <a:spcPct val="115000"/>
              </a:lnSpc>
              <a:buNone/>
              <a:tabLst>
                <a:tab algn="l" pos="0"/>
              </a:tabLst>
            </a:pPr>
            <a:r>
              <a:rPr b="0" lang="en" sz="2200" spc="-1" strike="noStrike">
                <a:solidFill>
                  <a:schemeClr val="dk2"/>
                </a:solidFill>
                <a:latin typeface="Open Sans Light"/>
                <a:ea typeface="Open Sans Light"/>
              </a:rPr>
              <a:t>This last step is called Above and Beyond. In this step, I have proposed 3 challenges for you to complete, which are above and beyond the scope of the project. This is a chance to flex your coding muscles and show everyone how good you really are.</a:t>
            </a:r>
            <a:endParaRPr b="0" lang="en-US" sz="2200" spc="-1" strike="noStrike">
              <a:solidFill>
                <a:srgbClr val="000000"/>
              </a:solidFill>
              <a:latin typeface="Arial"/>
            </a:endParaRPr>
          </a:p>
          <a:p>
            <a:pPr indent="0">
              <a:lnSpc>
                <a:spcPct val="115000"/>
              </a:lnSpc>
              <a:spcBef>
                <a:spcPts val="1599"/>
              </a:spcBef>
              <a:buNone/>
              <a:tabLst>
                <a:tab algn="l" pos="0"/>
              </a:tabLst>
            </a:pPr>
            <a:r>
              <a:rPr b="0" lang="en" sz="2200" spc="-1" strike="noStrike">
                <a:solidFill>
                  <a:schemeClr val="dk2"/>
                </a:solidFill>
                <a:latin typeface="Open Sans Light"/>
                <a:ea typeface="Open Sans Light"/>
              </a:rPr>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b="0" lang="en-US" sz="2200" spc="-1" strike="noStrike">
              <a:solidFill>
                <a:srgbClr val="000000"/>
              </a:solidFill>
              <a:latin typeface="Arial"/>
            </a:endParaRPr>
          </a:p>
          <a:p>
            <a:pPr indent="0">
              <a:lnSpc>
                <a:spcPct val="115000"/>
              </a:lnSpc>
              <a:spcBef>
                <a:spcPts val="1599"/>
              </a:spcBef>
              <a:buNone/>
              <a:tabLst>
                <a:tab algn="l" pos="0"/>
              </a:tabLst>
            </a:pPr>
            <a:r>
              <a:rPr b="0" lang="en" sz="2200" spc="-1" strike="noStrike">
                <a:solidFill>
                  <a:schemeClr val="dk2"/>
                </a:solidFill>
                <a:latin typeface="Open Sans Light"/>
                <a:ea typeface="Open Sans Light"/>
              </a:rPr>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b="0" lang="en-US" sz="2200" spc="-1" strike="noStrike">
              <a:solidFill>
                <a:srgbClr val="000000"/>
              </a:solidFill>
              <a:latin typeface="Arial"/>
            </a:endParaRPr>
          </a:p>
          <a:p>
            <a:pPr indent="0">
              <a:lnSpc>
                <a:spcPct val="115000"/>
              </a:lnSpc>
              <a:spcBef>
                <a:spcPts val="1599"/>
              </a:spcBef>
              <a:spcAft>
                <a:spcPts val="1599"/>
              </a:spcAft>
              <a:buNone/>
              <a:tabLst>
                <a:tab algn="l" pos="0"/>
              </a:tabLst>
            </a:pP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264960" y="870120"/>
            <a:ext cx="7242120" cy="1119600"/>
          </a:xfrm>
          <a:prstGeom prst="rect">
            <a:avLst/>
          </a:prstGeom>
          <a:noFill/>
          <a:ln w="0">
            <a:noFill/>
          </a:ln>
        </p:spPr>
        <p:txBody>
          <a:bodyPr tIns="91440" bIns="91440" anchor="ctr">
            <a:noAutofit/>
          </a:bodyPr>
          <a:p>
            <a:pPr indent="0">
              <a:lnSpc>
                <a:spcPct val="100000"/>
              </a:lnSpc>
              <a:buNone/>
              <a:tabLst>
                <a:tab algn="l" pos="0"/>
              </a:tabLst>
            </a:pPr>
            <a:r>
              <a:rPr b="0" lang="en" sz="4000" spc="-1" strike="noStrike">
                <a:solidFill>
                  <a:srgbClr val="2e3d49"/>
                </a:solidFill>
                <a:latin typeface="Open Sans"/>
                <a:ea typeface="Open Sans"/>
              </a:rPr>
              <a:t>Standout Suggestion 1</a:t>
            </a:r>
            <a:endParaRPr b="0" lang="en-US" sz="4000" spc="-1" strike="noStrike">
              <a:solidFill>
                <a:srgbClr val="000000"/>
              </a:solidFill>
              <a:latin typeface="Arial"/>
            </a:endParaRPr>
          </a:p>
        </p:txBody>
      </p:sp>
      <p:sp>
        <p:nvSpPr>
          <p:cNvPr id="182" name="PlaceHolder 2"/>
          <p:cNvSpPr>
            <a:spLocks noGrp="1"/>
          </p:cNvSpPr>
          <p:nvPr>
            <p:ph/>
          </p:nvPr>
        </p:nvSpPr>
        <p:spPr>
          <a:xfrm>
            <a:off x="264960" y="2253600"/>
            <a:ext cx="7242120" cy="7731720"/>
          </a:xfrm>
          <a:prstGeom prst="rect">
            <a:avLst/>
          </a:prstGeom>
          <a:noFill/>
          <a:ln w="0">
            <a:noFill/>
          </a:ln>
        </p:spPr>
        <p:txBody>
          <a:bodyPr tIns="91440" bIns="91440" anchor="t">
            <a:noAutofit/>
          </a:bodyPr>
          <a:p>
            <a:pPr indent="0">
              <a:lnSpc>
                <a:spcPct val="115000"/>
              </a:lnSpc>
              <a:buNone/>
              <a:tabLst>
                <a:tab algn="l" pos="0"/>
              </a:tabLst>
            </a:pPr>
            <a:r>
              <a:rPr b="1" lang="en" sz="2000" spc="-1" strike="noStrike">
                <a:solidFill>
                  <a:schemeClr val="dk2"/>
                </a:solidFill>
                <a:latin typeface="Open Sans"/>
                <a:ea typeface="Open Sans"/>
              </a:rPr>
              <a:t>Create a view that returns all employee attributes; results should resemble initial Excel file</a:t>
            </a:r>
            <a:endParaRPr b="0" lang="en-US" sz="2000" spc="-1" strike="noStrike">
              <a:solidFill>
                <a:srgbClr val="000000"/>
              </a:solidFill>
              <a:latin typeface="Arial"/>
            </a:endParaRPr>
          </a:p>
          <a:p>
            <a:pPr indent="0">
              <a:lnSpc>
                <a:spcPct val="115000"/>
              </a:lnSpc>
              <a:spcBef>
                <a:spcPts val="1599"/>
              </a:spcBef>
              <a:buNone/>
              <a:tabLst>
                <a:tab algn="l" pos="0"/>
              </a:tabLst>
            </a:pPr>
            <a:r>
              <a:rPr b="0" lang="en" sz="1900" spc="-1" strike="noStrike">
                <a:solidFill>
                  <a:srgbClr val="ff0000"/>
                </a:solidFill>
                <a:latin typeface="Open Sans Light"/>
                <a:ea typeface="Open Sans Light"/>
              </a:rPr>
              <a:t>** return a screenshot of the view create code, along with the results of a select all on the view </a:t>
            </a:r>
            <a:endParaRPr b="0" lang="en-US" sz="1900" spc="-1" strike="noStrike">
              <a:solidFill>
                <a:srgbClr val="000000"/>
              </a:solidFill>
              <a:latin typeface="Arial"/>
            </a:endParaRPr>
          </a:p>
          <a:p>
            <a:pPr marL="457200" indent="0">
              <a:lnSpc>
                <a:spcPct val="115000"/>
              </a:lnSpc>
              <a:spcBef>
                <a:spcPts val="1599"/>
              </a:spcBef>
              <a:buNone/>
              <a:tabLst>
                <a:tab algn="l" pos="0"/>
              </a:tabLst>
            </a:pPr>
            <a:endParaRPr b="0" lang="en-US" sz="1900" spc="-1" strike="noStrike">
              <a:solidFill>
                <a:srgbClr val="000000"/>
              </a:solidFill>
              <a:latin typeface="Arial"/>
            </a:endParaRPr>
          </a:p>
          <a:p>
            <a:pPr marL="457200" indent="0">
              <a:lnSpc>
                <a:spcPct val="115000"/>
              </a:lnSpc>
              <a:spcBef>
                <a:spcPts val="1599"/>
              </a:spcBef>
              <a:spcAft>
                <a:spcPts val="1599"/>
              </a:spcAft>
              <a:buNone/>
              <a:tabLst>
                <a:tab algn="l" pos="0"/>
              </a:tabLst>
            </a:pPr>
            <a:endParaRPr b="0" lang="en-US" sz="1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264960" y="870120"/>
            <a:ext cx="7242120" cy="1119600"/>
          </a:xfrm>
          <a:prstGeom prst="rect">
            <a:avLst/>
          </a:prstGeom>
          <a:noFill/>
          <a:ln w="0">
            <a:noFill/>
          </a:ln>
        </p:spPr>
        <p:txBody>
          <a:bodyPr tIns="91440" bIns="91440" anchor="ctr">
            <a:noAutofit/>
          </a:bodyPr>
          <a:p>
            <a:pPr indent="0">
              <a:lnSpc>
                <a:spcPct val="100000"/>
              </a:lnSpc>
              <a:buNone/>
              <a:tabLst>
                <a:tab algn="l" pos="0"/>
              </a:tabLst>
            </a:pPr>
            <a:r>
              <a:rPr b="0" lang="en" sz="4000" spc="-1" strike="noStrike">
                <a:solidFill>
                  <a:srgbClr val="2e3d49"/>
                </a:solidFill>
                <a:latin typeface="Open Sans"/>
                <a:ea typeface="Open Sans"/>
              </a:rPr>
              <a:t>Standout Suggestion 2</a:t>
            </a:r>
            <a:endParaRPr b="0" lang="en-US" sz="4000" spc="-1" strike="noStrike">
              <a:solidFill>
                <a:srgbClr val="000000"/>
              </a:solidFill>
              <a:latin typeface="Arial"/>
            </a:endParaRPr>
          </a:p>
        </p:txBody>
      </p:sp>
      <p:sp>
        <p:nvSpPr>
          <p:cNvPr id="184" name="PlaceHolder 2"/>
          <p:cNvSpPr>
            <a:spLocks noGrp="1"/>
          </p:cNvSpPr>
          <p:nvPr>
            <p:ph/>
          </p:nvPr>
        </p:nvSpPr>
        <p:spPr>
          <a:xfrm>
            <a:off x="264960" y="2253600"/>
            <a:ext cx="7242120" cy="7731720"/>
          </a:xfrm>
          <a:prstGeom prst="rect">
            <a:avLst/>
          </a:prstGeom>
          <a:noFill/>
          <a:ln w="0">
            <a:noFill/>
          </a:ln>
        </p:spPr>
        <p:txBody>
          <a:bodyPr tIns="91440" bIns="91440" anchor="t">
            <a:noAutofit/>
          </a:bodyPr>
          <a:p>
            <a:pPr indent="0">
              <a:lnSpc>
                <a:spcPct val="115000"/>
              </a:lnSpc>
              <a:buNone/>
              <a:tabLst>
                <a:tab algn="l" pos="0"/>
              </a:tabLst>
            </a:pPr>
            <a:r>
              <a:rPr b="1" lang="en" sz="2000" spc="-1" strike="noStrike">
                <a:solidFill>
                  <a:schemeClr val="dk2"/>
                </a:solidFill>
                <a:latin typeface="Open Sans"/>
                <a:ea typeface="Open Sans"/>
              </a:rPr>
              <a:t>Create a stored procedure with parameters that returns current and past jobs (include employee name, job title, department, manager name, start and end date for position) when given an employee name.</a:t>
            </a:r>
            <a:endParaRPr b="0" lang="en-US" sz="2000" spc="-1" strike="noStrike">
              <a:solidFill>
                <a:srgbClr val="000000"/>
              </a:solidFill>
              <a:latin typeface="Arial"/>
            </a:endParaRPr>
          </a:p>
          <a:p>
            <a:pPr indent="0">
              <a:lnSpc>
                <a:spcPct val="115000"/>
              </a:lnSpc>
              <a:spcBef>
                <a:spcPts val="1599"/>
              </a:spcBef>
              <a:buNone/>
              <a:tabLst>
                <a:tab algn="l" pos="0"/>
              </a:tabLst>
            </a:pPr>
            <a:r>
              <a:rPr b="0" lang="en" sz="1900" spc="-1" strike="noStrike">
                <a:solidFill>
                  <a:srgbClr val="ff0000"/>
                </a:solidFill>
                <a:latin typeface="Open Sans Light"/>
                <a:ea typeface="Open Sans Light"/>
              </a:rPr>
              <a:t>** submit screenshot of stored procedure creation code, along with a screenshot of the stored procedure executed using Toni Lembeck as the parameter value</a:t>
            </a:r>
            <a:endParaRPr b="0" lang="en-US" sz="1900" spc="-1" strike="noStrike">
              <a:solidFill>
                <a:srgbClr val="000000"/>
              </a:solidFill>
              <a:latin typeface="Arial"/>
            </a:endParaRPr>
          </a:p>
          <a:p>
            <a:pPr marL="457200" indent="0">
              <a:lnSpc>
                <a:spcPct val="115000"/>
              </a:lnSpc>
              <a:spcBef>
                <a:spcPts val="1599"/>
              </a:spcBef>
              <a:buNone/>
              <a:tabLst>
                <a:tab algn="l" pos="0"/>
              </a:tabLst>
            </a:pPr>
            <a:endParaRPr b="0" lang="en-US" sz="1900" spc="-1" strike="noStrike">
              <a:solidFill>
                <a:srgbClr val="000000"/>
              </a:solidFill>
              <a:latin typeface="Arial"/>
            </a:endParaRPr>
          </a:p>
          <a:p>
            <a:pPr marL="457200" indent="0">
              <a:lnSpc>
                <a:spcPct val="115000"/>
              </a:lnSpc>
              <a:spcBef>
                <a:spcPts val="1599"/>
              </a:spcBef>
              <a:spcAft>
                <a:spcPts val="1599"/>
              </a:spcAft>
              <a:buNone/>
              <a:tabLst>
                <a:tab algn="l" pos="0"/>
              </a:tabLst>
            </a:pPr>
            <a:endParaRPr b="0" lang="en-US" sz="1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264960" y="870120"/>
            <a:ext cx="7242120" cy="1119600"/>
          </a:xfrm>
          <a:prstGeom prst="rect">
            <a:avLst/>
          </a:prstGeom>
          <a:noFill/>
          <a:ln w="0">
            <a:noFill/>
          </a:ln>
        </p:spPr>
        <p:txBody>
          <a:bodyPr tIns="91440" bIns="91440" anchor="ctr">
            <a:noAutofit/>
          </a:bodyPr>
          <a:p>
            <a:pPr indent="0">
              <a:lnSpc>
                <a:spcPct val="100000"/>
              </a:lnSpc>
              <a:buNone/>
              <a:tabLst>
                <a:tab algn="l" pos="0"/>
              </a:tabLst>
            </a:pPr>
            <a:r>
              <a:rPr b="0" lang="en" sz="4000" spc="-1" strike="noStrike">
                <a:solidFill>
                  <a:srgbClr val="2e3d49"/>
                </a:solidFill>
                <a:latin typeface="Open Sans"/>
                <a:ea typeface="Open Sans"/>
              </a:rPr>
              <a:t>Standout Suggestion 3</a:t>
            </a:r>
            <a:endParaRPr b="0" lang="en-US" sz="4000" spc="-1" strike="noStrike">
              <a:solidFill>
                <a:srgbClr val="000000"/>
              </a:solidFill>
              <a:latin typeface="Arial"/>
            </a:endParaRPr>
          </a:p>
        </p:txBody>
      </p:sp>
      <p:sp>
        <p:nvSpPr>
          <p:cNvPr id="186" name="PlaceHolder 2"/>
          <p:cNvSpPr>
            <a:spLocks noGrp="1"/>
          </p:cNvSpPr>
          <p:nvPr>
            <p:ph/>
          </p:nvPr>
        </p:nvSpPr>
        <p:spPr>
          <a:xfrm>
            <a:off x="264960" y="2253600"/>
            <a:ext cx="7242120" cy="7731720"/>
          </a:xfrm>
          <a:prstGeom prst="rect">
            <a:avLst/>
          </a:prstGeom>
          <a:noFill/>
          <a:ln w="0">
            <a:noFill/>
          </a:ln>
        </p:spPr>
        <p:txBody>
          <a:bodyPr tIns="91440" bIns="91440" anchor="t">
            <a:noAutofit/>
          </a:bodyPr>
          <a:p>
            <a:pPr indent="0">
              <a:lnSpc>
                <a:spcPct val="115000"/>
              </a:lnSpc>
              <a:buNone/>
              <a:tabLst>
                <a:tab algn="l" pos="0"/>
              </a:tabLst>
            </a:pPr>
            <a:r>
              <a:rPr b="1" lang="en" sz="2000" spc="-1" strike="noStrike">
                <a:solidFill>
                  <a:schemeClr val="dk2"/>
                </a:solidFill>
                <a:latin typeface="Open Sans"/>
                <a:ea typeface="Open Sans"/>
              </a:rPr>
              <a:t>Implement user security on the restricted salary attribute.</a:t>
            </a:r>
            <a:endParaRPr b="0" lang="en-US" sz="2000" spc="-1" strike="noStrike">
              <a:solidFill>
                <a:srgbClr val="000000"/>
              </a:solidFill>
              <a:latin typeface="Arial"/>
            </a:endParaRPr>
          </a:p>
          <a:p>
            <a:pPr indent="0">
              <a:lnSpc>
                <a:spcPct val="115000"/>
              </a:lnSpc>
              <a:spcBef>
                <a:spcPts val="1599"/>
              </a:spcBef>
              <a:buNone/>
              <a:tabLst>
                <a:tab algn="l" pos="0"/>
              </a:tabLst>
            </a:pPr>
            <a:r>
              <a:rPr b="0" lang="en" sz="1900" spc="-1" strike="noStrike">
                <a:solidFill>
                  <a:srgbClr val="ff0000"/>
                </a:solidFill>
                <a:latin typeface="Open Sans Light"/>
                <a:ea typeface="Open Sans Light"/>
              </a:rPr>
              <a:t>Create a non-management user named </a:t>
            </a:r>
            <a:r>
              <a:rPr b="0" lang="en" sz="1900" spc="-1" strike="noStrike">
                <a:solidFill>
                  <a:srgbClr val="ff0000"/>
                </a:solidFill>
                <a:latin typeface="Source Code Pro"/>
                <a:ea typeface="Source Code Pro"/>
              </a:rPr>
              <a:t>NoMgr</a:t>
            </a:r>
            <a:r>
              <a:rPr b="0" lang="en" sz="1900" spc="-1" strike="noStrike">
                <a:solidFill>
                  <a:srgbClr val="ff0000"/>
                </a:solidFill>
                <a:latin typeface="Open Sans"/>
                <a:ea typeface="Open Sans"/>
              </a:rPr>
              <a:t>.</a:t>
            </a:r>
            <a:r>
              <a:rPr b="0" lang="en" sz="1900" spc="-1" strike="noStrike">
                <a:solidFill>
                  <a:srgbClr val="ff0000"/>
                </a:solidFill>
                <a:latin typeface="Open Sans Light"/>
                <a:ea typeface="Open Sans Light"/>
              </a:rPr>
              <a:t> Show the code of how your would grant access to the database, but revoke access to the salary data.</a:t>
            </a:r>
            <a:endParaRPr b="0" lang="en-US" sz="1900" spc="-1" strike="noStrike">
              <a:solidFill>
                <a:srgbClr val="000000"/>
              </a:solidFill>
              <a:latin typeface="Arial"/>
            </a:endParaRPr>
          </a:p>
          <a:p>
            <a:pPr indent="0">
              <a:lnSpc>
                <a:spcPct val="115000"/>
              </a:lnSpc>
              <a:spcBef>
                <a:spcPts val="1599"/>
              </a:spcBef>
              <a:buNone/>
              <a:tabLst>
                <a:tab algn="l" pos="0"/>
              </a:tabLst>
            </a:pPr>
            <a:r>
              <a:rPr b="0" lang="en" sz="1900" spc="-1" strike="noStrike">
                <a:solidFill>
                  <a:srgbClr val="ff0000"/>
                </a:solidFill>
                <a:latin typeface="Open Sans Light"/>
                <a:ea typeface="Open Sans Light"/>
              </a:rPr>
              <a:t>Submit screenshot of code</a:t>
            </a:r>
            <a:endParaRPr b="0" lang="en-US" sz="1900" spc="-1" strike="noStrike">
              <a:solidFill>
                <a:srgbClr val="000000"/>
              </a:solidFill>
              <a:latin typeface="Arial"/>
            </a:endParaRPr>
          </a:p>
          <a:p>
            <a:pPr marL="457200" indent="0">
              <a:lnSpc>
                <a:spcPct val="115000"/>
              </a:lnSpc>
              <a:spcBef>
                <a:spcPts val="1599"/>
              </a:spcBef>
              <a:spcAft>
                <a:spcPts val="1599"/>
              </a:spcAft>
              <a:buNone/>
              <a:tabLst>
                <a:tab algn="l" pos="0"/>
              </a:tabLst>
            </a:pPr>
            <a:endParaRPr b="0" lang="en-US" sz="1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2b4e5"/>
        </a:solidFill>
      </p:bgPr>
    </p:bg>
    <p:spTree>
      <p:nvGrpSpPr>
        <p:cNvPr id="1" name=""/>
        <p:cNvGrpSpPr/>
        <p:nvPr/>
      </p:nvGrpSpPr>
      <p:grpSpPr>
        <a:xfrm>
          <a:off x="0" y="0"/>
          <a:ext cx="0" cy="0"/>
          <a:chOff x="0" y="0"/>
          <a:chExt cx="0" cy="0"/>
        </a:xfrm>
      </p:grpSpPr>
      <p:sp>
        <p:nvSpPr>
          <p:cNvPr id="187" name="Google Shape;366;p80"/>
          <p:cNvSpPr/>
          <p:nvPr/>
        </p:nvSpPr>
        <p:spPr>
          <a:xfrm>
            <a:off x="1807200" y="4003560"/>
            <a:ext cx="4157640" cy="2459520"/>
          </a:xfrm>
          <a:prstGeom prst="rect">
            <a:avLst/>
          </a:prstGeom>
          <a:noFill/>
          <a:ln w="0">
            <a:noFill/>
          </a:ln>
        </p:spPr>
        <p:style>
          <a:lnRef idx="0"/>
          <a:fillRef idx="0"/>
          <a:effectRef idx="0"/>
          <a:fontRef idx="minor"/>
        </p:style>
        <p:txBody>
          <a:bodyPr lIns="26640" rIns="26640" tIns="26640" bIns="26640" anchor="t">
            <a:noAutofit/>
          </a:bodyPr>
          <a:p>
            <a:pPr algn="ctr">
              <a:lnSpc>
                <a:spcPct val="150000"/>
              </a:lnSpc>
              <a:tabLst>
                <a:tab algn="l" pos="0"/>
              </a:tabLst>
            </a:pPr>
            <a:r>
              <a:rPr b="1" lang="en" sz="3000" spc="-1" strike="noStrike">
                <a:solidFill>
                  <a:srgbClr val="ffffff"/>
                </a:solidFill>
                <a:latin typeface="Open Sans"/>
                <a:ea typeface="Open Sans"/>
              </a:rPr>
              <a:t>Appendix</a:t>
            </a:r>
            <a:endParaRPr b="0" lang="en-US" sz="3000" spc="-1" strike="noStrike">
              <a:solidFill>
                <a:srgbClr val="000000"/>
              </a:solidFill>
              <a:latin typeface="Arial"/>
            </a:endParaRPr>
          </a:p>
          <a:p>
            <a:pPr>
              <a:lnSpc>
                <a:spcPct val="150000"/>
              </a:lnSpc>
              <a:tabLst>
                <a:tab algn="l" pos="0"/>
              </a:tabLst>
            </a:pPr>
            <a:endParaRPr b="0" lang="en-US" sz="3000" spc="-1" strike="noStrike">
              <a:solidFill>
                <a:srgbClr val="000000"/>
              </a:solidFill>
              <a:latin typeface="Arial"/>
            </a:endParaRPr>
          </a:p>
        </p:txBody>
      </p:sp>
      <p:sp>
        <p:nvSpPr>
          <p:cNvPr id="188" name="Google Shape;367;p80"/>
          <p:cNvSpPr/>
          <p:nvPr/>
        </p:nvSpPr>
        <p:spPr>
          <a:xfrm>
            <a:off x="3582720" y="3663000"/>
            <a:ext cx="606960" cy="74160"/>
          </a:xfrm>
          <a:prstGeom prst="rect">
            <a:avLst/>
          </a:prstGeom>
          <a:solidFill>
            <a:schemeClr val="lt1"/>
          </a:solidFill>
          <a:ln w="0">
            <a:noFill/>
          </a:ln>
        </p:spPr>
        <p:style>
          <a:lnRef idx="0"/>
          <a:fillRef idx="0"/>
          <a:effectRef idx="0"/>
          <a:fontRef idx="minor"/>
        </p:style>
        <p:txBody>
          <a:bodyPr lIns="26640" rIns="26640" tIns="26640" bIns="26640" anchor="ctr">
            <a:noAutofit/>
          </a:bodyPr>
          <a:p>
            <a:pPr algn="ctr">
              <a:lnSpc>
                <a:spcPct val="100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2b4e5"/>
        </a:solidFill>
      </p:bgPr>
    </p:bg>
    <p:spTree>
      <p:nvGrpSpPr>
        <p:cNvPr id="1" name=""/>
        <p:cNvGrpSpPr/>
        <p:nvPr/>
      </p:nvGrpSpPr>
      <p:grpSpPr>
        <a:xfrm>
          <a:off x="0" y="0"/>
          <a:ext cx="0" cy="0"/>
          <a:chOff x="0" y="0"/>
          <a:chExt cx="0" cy="0"/>
        </a:xfrm>
      </p:grpSpPr>
      <p:sp>
        <p:nvSpPr>
          <p:cNvPr id="125" name="Google Shape;199;p54"/>
          <p:cNvSpPr/>
          <p:nvPr/>
        </p:nvSpPr>
        <p:spPr>
          <a:xfrm>
            <a:off x="3582720" y="3663000"/>
            <a:ext cx="606960" cy="74160"/>
          </a:xfrm>
          <a:prstGeom prst="rect">
            <a:avLst/>
          </a:prstGeom>
          <a:solidFill>
            <a:srgbClr val="02b4e5"/>
          </a:solidFill>
          <a:ln w="0">
            <a:noFill/>
          </a:ln>
        </p:spPr>
        <p:style>
          <a:lnRef idx="0"/>
          <a:fillRef idx="0"/>
          <a:effectRef idx="0"/>
          <a:fontRef idx="minor"/>
        </p:style>
        <p:txBody>
          <a:bodyPr lIns="26640" rIns="26640" tIns="26640" bIns="26640" anchor="ctr">
            <a:noAutofit/>
          </a:bodyPr>
          <a:p>
            <a:pPr algn="ctr">
              <a:lnSpc>
                <a:spcPct val="100000"/>
              </a:lnSpc>
              <a:tabLst>
                <a:tab algn="l" pos="0"/>
              </a:tabLst>
            </a:pPr>
            <a:endParaRPr b="0" lang="en-US" sz="1400" spc="-1" strike="noStrike">
              <a:solidFill>
                <a:srgbClr val="000000"/>
              </a:solidFill>
              <a:latin typeface="Arial"/>
            </a:endParaRPr>
          </a:p>
        </p:txBody>
      </p:sp>
      <p:sp>
        <p:nvSpPr>
          <p:cNvPr id="126" name="Google Shape;200;p54"/>
          <p:cNvSpPr/>
          <p:nvPr/>
        </p:nvSpPr>
        <p:spPr>
          <a:xfrm>
            <a:off x="3582720" y="3663000"/>
            <a:ext cx="606960" cy="74160"/>
          </a:xfrm>
          <a:prstGeom prst="rect">
            <a:avLst/>
          </a:prstGeom>
          <a:solidFill>
            <a:schemeClr val="lt1"/>
          </a:solidFill>
          <a:ln w="0">
            <a:noFill/>
          </a:ln>
        </p:spPr>
        <p:style>
          <a:lnRef idx="0"/>
          <a:fillRef idx="0"/>
          <a:effectRef idx="0"/>
          <a:fontRef idx="minor"/>
        </p:style>
        <p:txBody>
          <a:bodyPr lIns="26640" rIns="26640" tIns="26640" bIns="26640" anchor="ctr">
            <a:noAutofit/>
          </a:bodyPr>
          <a:p>
            <a:pPr algn="ctr">
              <a:lnSpc>
                <a:spcPct val="100000"/>
              </a:lnSpc>
              <a:tabLst>
                <a:tab algn="l" pos="0"/>
              </a:tabLst>
            </a:pPr>
            <a:endParaRPr b="0" lang="en-US" sz="1400" spc="-1" strike="noStrike">
              <a:solidFill>
                <a:srgbClr val="000000"/>
              </a:solidFill>
              <a:latin typeface="Arial"/>
            </a:endParaRPr>
          </a:p>
        </p:txBody>
      </p:sp>
      <p:sp>
        <p:nvSpPr>
          <p:cNvPr id="127" name="Google Shape;201;p54"/>
          <p:cNvSpPr/>
          <p:nvPr/>
        </p:nvSpPr>
        <p:spPr>
          <a:xfrm>
            <a:off x="1807200" y="4003560"/>
            <a:ext cx="4157640" cy="2459520"/>
          </a:xfrm>
          <a:prstGeom prst="rect">
            <a:avLst/>
          </a:prstGeom>
          <a:noFill/>
          <a:ln w="0">
            <a:noFill/>
          </a:ln>
        </p:spPr>
        <p:style>
          <a:lnRef idx="0"/>
          <a:fillRef idx="0"/>
          <a:effectRef idx="0"/>
          <a:fontRef idx="minor"/>
        </p:style>
        <p:txBody>
          <a:bodyPr lIns="26640" rIns="26640" tIns="26640" bIns="26640" anchor="t">
            <a:noAutofit/>
          </a:bodyPr>
          <a:p>
            <a:pPr algn="ctr">
              <a:lnSpc>
                <a:spcPct val="150000"/>
              </a:lnSpc>
              <a:tabLst>
                <a:tab algn="l" pos="0"/>
              </a:tabLst>
            </a:pPr>
            <a:r>
              <a:rPr b="1" lang="en" sz="3000" spc="-1" strike="noStrike">
                <a:solidFill>
                  <a:srgbClr val="ffffff"/>
                </a:solidFill>
                <a:latin typeface="Open Sans"/>
                <a:ea typeface="Open Sans"/>
              </a:rPr>
              <a:t>Step 1</a:t>
            </a:r>
            <a:endParaRPr b="0" lang="en-US" sz="3000" spc="-1" strike="noStrike">
              <a:solidFill>
                <a:srgbClr val="000000"/>
              </a:solidFill>
              <a:latin typeface="Arial"/>
            </a:endParaRPr>
          </a:p>
          <a:p>
            <a:pPr algn="ctr">
              <a:lnSpc>
                <a:spcPct val="150000"/>
              </a:lnSpc>
              <a:tabLst>
                <a:tab algn="l" pos="0"/>
              </a:tabLst>
            </a:pPr>
            <a:r>
              <a:rPr b="0" lang="en" sz="3000" spc="-1" strike="noStrike">
                <a:solidFill>
                  <a:srgbClr val="ffffff"/>
                </a:solidFill>
                <a:latin typeface="Open Sans"/>
                <a:ea typeface="Open Sans"/>
              </a:rPr>
              <a:t>Data Architecture Foundations</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264960" y="870120"/>
            <a:ext cx="7242120" cy="1119600"/>
          </a:xfrm>
          <a:prstGeom prst="rect">
            <a:avLst/>
          </a:prstGeom>
          <a:noFill/>
          <a:ln w="0">
            <a:noFill/>
          </a:ln>
        </p:spPr>
        <p:txBody>
          <a:bodyPr tIns="91440" bIns="91440" anchor="ctr">
            <a:noAutofit/>
          </a:bodyPr>
          <a:p>
            <a:pPr indent="0">
              <a:lnSpc>
                <a:spcPct val="100000"/>
              </a:lnSpc>
              <a:buNone/>
              <a:tabLst>
                <a:tab algn="l" pos="0"/>
              </a:tabLst>
            </a:pPr>
            <a:r>
              <a:rPr b="0" lang="en" sz="4000" spc="-1" strike="noStrike">
                <a:solidFill>
                  <a:srgbClr val="2e3d49"/>
                </a:solidFill>
                <a:latin typeface="Open Sans"/>
                <a:ea typeface="Open Sans"/>
              </a:rPr>
              <a:t>Additional Info</a:t>
            </a:r>
            <a:endParaRPr b="0" lang="en-US" sz="4000" spc="-1" strike="noStrike">
              <a:solidFill>
                <a:srgbClr val="000000"/>
              </a:solidFill>
              <a:latin typeface="Arial"/>
            </a:endParaRPr>
          </a:p>
        </p:txBody>
      </p:sp>
      <p:sp>
        <p:nvSpPr>
          <p:cNvPr id="190" name="PlaceHolder 2"/>
          <p:cNvSpPr>
            <a:spLocks noGrp="1"/>
          </p:cNvSpPr>
          <p:nvPr>
            <p:ph/>
          </p:nvPr>
        </p:nvSpPr>
        <p:spPr>
          <a:xfrm>
            <a:off x="264960" y="2253600"/>
            <a:ext cx="7242120" cy="7731720"/>
          </a:xfrm>
          <a:prstGeom prst="rect">
            <a:avLst/>
          </a:prstGeom>
          <a:noFill/>
          <a:ln w="0">
            <a:noFill/>
          </a:ln>
        </p:spPr>
        <p:txBody>
          <a:bodyPr tIns="91440" bIns="91440" anchor="t">
            <a:noAutofit/>
          </a:bodyPr>
          <a:p>
            <a:pPr indent="0">
              <a:lnSpc>
                <a:spcPct val="115000"/>
              </a:lnSpc>
              <a:buNone/>
              <a:tabLst>
                <a:tab algn="l" pos="0"/>
              </a:tabLst>
            </a:pPr>
            <a:r>
              <a:rPr b="0" lang="en" sz="3100" spc="-1" strike="noStrike">
                <a:solidFill>
                  <a:schemeClr val="dk2"/>
                </a:solidFill>
                <a:latin typeface="Open Sans Light"/>
                <a:ea typeface="Open Sans Light"/>
              </a:rPr>
              <a:t>You can include supporting or additional information that supports your previous slides, but isn’t necessary for every person to see that looks at your slides.</a:t>
            </a:r>
            <a:endParaRPr b="0" lang="en-US" sz="3100" spc="-1" strike="noStrike">
              <a:solidFill>
                <a:srgbClr val="000000"/>
              </a:solidFill>
              <a:latin typeface="Arial"/>
            </a:endParaRPr>
          </a:p>
          <a:p>
            <a:pPr marL="457200" indent="0">
              <a:lnSpc>
                <a:spcPct val="115000"/>
              </a:lnSpc>
              <a:spcBef>
                <a:spcPts val="1599"/>
              </a:spcBef>
              <a:buNone/>
              <a:tabLst>
                <a:tab algn="l" pos="0"/>
              </a:tabLst>
            </a:pPr>
            <a:endParaRPr b="0" lang="en-US" sz="1900" spc="-1" strike="noStrike">
              <a:solidFill>
                <a:srgbClr val="000000"/>
              </a:solidFill>
              <a:latin typeface="Arial"/>
            </a:endParaRPr>
          </a:p>
          <a:p>
            <a:pPr marL="457200" indent="0">
              <a:lnSpc>
                <a:spcPct val="115000"/>
              </a:lnSpc>
              <a:spcBef>
                <a:spcPts val="1599"/>
              </a:spcBef>
              <a:spcAft>
                <a:spcPts val="1599"/>
              </a:spcAft>
              <a:buNone/>
              <a:tabLst>
                <a:tab algn="l" pos="0"/>
              </a:tabLst>
            </a:pPr>
            <a:endParaRPr b="0" lang="en-US" sz="1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264960" y="870120"/>
            <a:ext cx="7242120" cy="1119600"/>
          </a:xfrm>
          <a:prstGeom prst="rect">
            <a:avLst/>
          </a:prstGeom>
          <a:noFill/>
          <a:ln w="0">
            <a:noFill/>
          </a:ln>
        </p:spPr>
        <p:txBody>
          <a:bodyPr tIns="91440" bIns="91440" anchor="ctr">
            <a:noAutofit/>
          </a:bodyPr>
          <a:p>
            <a:pPr indent="0">
              <a:lnSpc>
                <a:spcPct val="100000"/>
              </a:lnSpc>
              <a:buNone/>
              <a:tabLst>
                <a:tab algn="l" pos="0"/>
              </a:tabLst>
            </a:pPr>
            <a:r>
              <a:rPr b="0" lang="en" sz="4000" spc="-1" strike="noStrike">
                <a:solidFill>
                  <a:srgbClr val="2e3d49"/>
                </a:solidFill>
                <a:latin typeface="Open Sans"/>
                <a:ea typeface="Open Sans"/>
              </a:rPr>
              <a:t>Step 1: Data Architecture Foundations</a:t>
            </a:r>
            <a:endParaRPr b="0" lang="en-US" sz="4000" spc="-1" strike="noStrike">
              <a:solidFill>
                <a:srgbClr val="000000"/>
              </a:solidFill>
              <a:latin typeface="Arial"/>
            </a:endParaRPr>
          </a:p>
        </p:txBody>
      </p:sp>
      <p:sp>
        <p:nvSpPr>
          <p:cNvPr id="129" name="PlaceHolder 2"/>
          <p:cNvSpPr>
            <a:spLocks noGrp="1"/>
          </p:cNvSpPr>
          <p:nvPr>
            <p:ph/>
          </p:nvPr>
        </p:nvSpPr>
        <p:spPr>
          <a:xfrm>
            <a:off x="264960" y="2253600"/>
            <a:ext cx="7242120" cy="7534080"/>
          </a:xfrm>
          <a:prstGeom prst="rect">
            <a:avLst/>
          </a:prstGeom>
          <a:noFill/>
          <a:ln w="0">
            <a:noFill/>
          </a:ln>
        </p:spPr>
        <p:txBody>
          <a:bodyPr tIns="91440" bIns="91440" anchor="t">
            <a:noAutofit/>
          </a:bodyPr>
          <a:p>
            <a:pPr indent="0">
              <a:lnSpc>
                <a:spcPct val="115000"/>
              </a:lnSpc>
              <a:buNone/>
              <a:tabLst>
                <a:tab algn="l" pos="0"/>
              </a:tabLst>
            </a:pPr>
            <a:endParaRPr b="0" lang="en-US" sz="1000" spc="-1" strike="noStrike">
              <a:solidFill>
                <a:srgbClr val="000000"/>
              </a:solidFill>
              <a:latin typeface="Arial"/>
            </a:endParaRPr>
          </a:p>
          <a:p>
            <a:pPr indent="0">
              <a:lnSpc>
                <a:spcPct val="115000"/>
              </a:lnSpc>
              <a:buNone/>
              <a:tabLst>
                <a:tab algn="l" pos="0"/>
              </a:tabLst>
            </a:pPr>
            <a:r>
              <a:rPr b="0" lang="en" sz="1000" spc="-1" strike="noStrike">
                <a:solidFill>
                  <a:srgbClr val="525c65"/>
                </a:solidFill>
                <a:highlight>
                  <a:srgbClr val="ffffff"/>
                </a:highlight>
                <a:latin typeface="Open Sans"/>
                <a:ea typeface="Open Sans"/>
              </a:rPr>
              <a:t>Hi,</a:t>
            </a:r>
            <a:endParaRPr b="0" lang="en-US" sz="1000" spc="-1" strike="noStrike">
              <a:solidFill>
                <a:srgbClr val="000000"/>
              </a:solidFill>
              <a:latin typeface="Arial"/>
            </a:endParaRPr>
          </a:p>
          <a:p>
            <a:pPr indent="0">
              <a:lnSpc>
                <a:spcPct val="115000"/>
              </a:lnSpc>
              <a:buNone/>
              <a:tabLst>
                <a:tab algn="l" pos="0"/>
              </a:tabLst>
            </a:pPr>
            <a:endParaRPr b="0" lang="en-US" sz="1200" spc="-1" strike="noStrike">
              <a:solidFill>
                <a:srgbClr val="000000"/>
              </a:solidFill>
              <a:latin typeface="Arial"/>
            </a:endParaRPr>
          </a:p>
          <a:p>
            <a:pPr indent="0">
              <a:lnSpc>
                <a:spcPct val="115000"/>
              </a:lnSpc>
              <a:buNone/>
              <a:tabLst>
                <a:tab algn="l" pos="0"/>
              </a:tabLst>
            </a:pPr>
            <a:r>
              <a:rPr b="0" lang="en" sz="1000" spc="-1" strike="noStrike">
                <a:solidFill>
                  <a:srgbClr val="525c65"/>
                </a:solidFill>
                <a:highlight>
                  <a:srgbClr val="ffffff"/>
                </a:highlight>
                <a:latin typeface="Open Sans"/>
                <a:ea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b="0" lang="en-US" sz="1000" spc="-1" strike="noStrike">
              <a:solidFill>
                <a:srgbClr val="000000"/>
              </a:solidFill>
              <a:latin typeface="Arial"/>
            </a:endParaRPr>
          </a:p>
          <a:p>
            <a:pPr indent="0">
              <a:lnSpc>
                <a:spcPct val="115000"/>
              </a:lnSpc>
              <a:buNone/>
              <a:tabLst>
                <a:tab algn="l" pos="0"/>
              </a:tabLst>
            </a:pPr>
            <a:endParaRPr b="0" lang="en-US" sz="1200" spc="-1" strike="noStrike">
              <a:solidFill>
                <a:srgbClr val="000000"/>
              </a:solidFill>
              <a:latin typeface="Arial"/>
            </a:endParaRPr>
          </a:p>
          <a:p>
            <a:pPr indent="0">
              <a:lnSpc>
                <a:spcPct val="115000"/>
              </a:lnSpc>
              <a:buNone/>
              <a:tabLst>
                <a:tab algn="l" pos="0"/>
              </a:tabLst>
            </a:pPr>
            <a:r>
              <a:rPr b="0" lang="en" sz="1000" spc="-1" strike="noStrike">
                <a:solidFill>
                  <a:srgbClr val="525c65"/>
                </a:solidFill>
                <a:highlight>
                  <a:srgbClr val="ffffff"/>
                </a:highlight>
                <a:latin typeface="Open Sans"/>
                <a:ea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b="0" lang="en-US" sz="1000" spc="-1" strike="noStrike">
              <a:solidFill>
                <a:srgbClr val="000000"/>
              </a:solidFill>
              <a:latin typeface="Arial"/>
            </a:endParaRPr>
          </a:p>
          <a:p>
            <a:pPr indent="0">
              <a:lnSpc>
                <a:spcPct val="115000"/>
              </a:lnSpc>
              <a:buNone/>
              <a:tabLst>
                <a:tab algn="l" pos="0"/>
              </a:tabLst>
            </a:pPr>
            <a:endParaRPr b="0" lang="en-US" sz="1200" spc="-1" strike="noStrike">
              <a:solidFill>
                <a:srgbClr val="000000"/>
              </a:solidFill>
              <a:latin typeface="Arial"/>
            </a:endParaRPr>
          </a:p>
          <a:p>
            <a:pPr indent="0">
              <a:lnSpc>
                <a:spcPct val="115000"/>
              </a:lnSpc>
              <a:buNone/>
              <a:tabLst>
                <a:tab algn="l" pos="0"/>
              </a:tabLst>
            </a:pPr>
            <a:r>
              <a:rPr b="0" lang="en" sz="1000" spc="-1" strike="noStrike">
                <a:solidFill>
                  <a:srgbClr val="525c65"/>
                </a:solidFill>
                <a:highlight>
                  <a:srgbClr val="ffffff"/>
                </a:highlight>
                <a:latin typeface="Open Sans"/>
                <a:ea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b="0" lang="en-US" sz="1000" spc="-1" strike="noStrike">
              <a:solidFill>
                <a:srgbClr val="000000"/>
              </a:solidFill>
              <a:latin typeface="Arial"/>
            </a:endParaRPr>
          </a:p>
          <a:p>
            <a:pPr indent="0">
              <a:lnSpc>
                <a:spcPct val="115000"/>
              </a:lnSpc>
              <a:buNone/>
              <a:tabLst>
                <a:tab algn="l" pos="0"/>
              </a:tabLst>
            </a:pPr>
            <a:endParaRPr b="0" lang="en-US" sz="1200" spc="-1" strike="noStrike">
              <a:solidFill>
                <a:srgbClr val="000000"/>
              </a:solidFill>
              <a:latin typeface="Arial"/>
            </a:endParaRPr>
          </a:p>
          <a:p>
            <a:pPr indent="0">
              <a:lnSpc>
                <a:spcPct val="115000"/>
              </a:lnSpc>
              <a:buNone/>
              <a:tabLst>
                <a:tab algn="l" pos="0"/>
              </a:tabLst>
            </a:pPr>
            <a:r>
              <a:rPr b="0" lang="en" sz="1000" spc="-1" strike="noStrike">
                <a:solidFill>
                  <a:srgbClr val="525c65"/>
                </a:solidFill>
                <a:highlight>
                  <a:srgbClr val="ffffff"/>
                </a:highlight>
                <a:latin typeface="Open Sans"/>
                <a:ea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b="0" lang="en-US" sz="1000" spc="-1" strike="noStrike">
              <a:solidFill>
                <a:srgbClr val="000000"/>
              </a:solidFill>
              <a:latin typeface="Arial"/>
            </a:endParaRPr>
          </a:p>
          <a:p>
            <a:pPr indent="0">
              <a:lnSpc>
                <a:spcPct val="115000"/>
              </a:lnSpc>
              <a:buNone/>
              <a:tabLst>
                <a:tab algn="l" pos="0"/>
              </a:tabLst>
            </a:pPr>
            <a:endParaRPr b="0" lang="en-US" sz="1200" spc="-1" strike="noStrike">
              <a:solidFill>
                <a:srgbClr val="000000"/>
              </a:solidFill>
              <a:latin typeface="Arial"/>
            </a:endParaRPr>
          </a:p>
          <a:p>
            <a:pPr indent="0">
              <a:lnSpc>
                <a:spcPct val="115000"/>
              </a:lnSpc>
              <a:buNone/>
              <a:tabLst>
                <a:tab algn="l" pos="0"/>
              </a:tabLst>
            </a:pPr>
            <a:r>
              <a:rPr b="0" lang="en" sz="1000" spc="-1" strike="noStrike">
                <a:solidFill>
                  <a:srgbClr val="525c65"/>
                </a:solidFill>
                <a:highlight>
                  <a:srgbClr val="ffffff"/>
                </a:highlight>
                <a:latin typeface="Open Sans"/>
                <a:ea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b="0" lang="en-US" sz="1000" spc="-1" strike="noStrike">
              <a:solidFill>
                <a:srgbClr val="000000"/>
              </a:solidFill>
              <a:latin typeface="Arial"/>
            </a:endParaRPr>
          </a:p>
          <a:p>
            <a:pPr indent="0">
              <a:lnSpc>
                <a:spcPct val="115000"/>
              </a:lnSpc>
              <a:buNone/>
              <a:tabLst>
                <a:tab algn="l" pos="0"/>
              </a:tabLst>
            </a:pPr>
            <a:endParaRPr b="0" lang="en-US" sz="1200" spc="-1" strike="noStrike">
              <a:solidFill>
                <a:srgbClr val="000000"/>
              </a:solidFill>
              <a:latin typeface="Arial"/>
            </a:endParaRPr>
          </a:p>
          <a:p>
            <a:pPr indent="0">
              <a:lnSpc>
                <a:spcPct val="115000"/>
              </a:lnSpc>
              <a:buNone/>
              <a:tabLst>
                <a:tab algn="l" pos="0"/>
              </a:tabLst>
            </a:pPr>
            <a:r>
              <a:rPr b="0" lang="en" sz="1000" spc="-1" strike="noStrike">
                <a:solidFill>
                  <a:srgbClr val="525c65"/>
                </a:solidFill>
                <a:highlight>
                  <a:srgbClr val="ffffff"/>
                </a:highlight>
                <a:latin typeface="Open Sans"/>
                <a:ea typeface="Open Sans"/>
              </a:rPr>
              <a:t>I am looking forward to working with you and seeing what kind of database you design for us.</a:t>
            </a:r>
            <a:endParaRPr b="0" lang="en-US" sz="1000" spc="-1" strike="noStrike">
              <a:solidFill>
                <a:srgbClr val="000000"/>
              </a:solidFill>
              <a:latin typeface="Arial"/>
            </a:endParaRPr>
          </a:p>
          <a:p>
            <a:pPr indent="0">
              <a:lnSpc>
                <a:spcPct val="115000"/>
              </a:lnSpc>
              <a:buNone/>
              <a:tabLst>
                <a:tab algn="l" pos="0"/>
              </a:tabLst>
            </a:pPr>
            <a:endParaRPr b="0" lang="en-US" sz="1200" spc="-1" strike="noStrike">
              <a:solidFill>
                <a:srgbClr val="000000"/>
              </a:solidFill>
              <a:latin typeface="Arial"/>
            </a:endParaRPr>
          </a:p>
          <a:p>
            <a:pPr indent="0">
              <a:lnSpc>
                <a:spcPct val="115000"/>
              </a:lnSpc>
              <a:buNone/>
              <a:tabLst>
                <a:tab algn="l" pos="0"/>
              </a:tabLst>
            </a:pPr>
            <a:r>
              <a:rPr b="0" lang="en" sz="1000" spc="-1" strike="noStrike">
                <a:solidFill>
                  <a:srgbClr val="525c65"/>
                </a:solidFill>
                <a:highlight>
                  <a:srgbClr val="ffffff"/>
                </a:highlight>
                <a:latin typeface="Open Sans"/>
                <a:ea typeface="Open Sans"/>
              </a:rPr>
              <a:t>Thanks,</a:t>
            </a:r>
            <a:endParaRPr b="0" lang="en-US" sz="1000" spc="-1" strike="noStrike">
              <a:solidFill>
                <a:srgbClr val="000000"/>
              </a:solidFill>
              <a:latin typeface="Arial"/>
            </a:endParaRPr>
          </a:p>
          <a:p>
            <a:pPr indent="0">
              <a:lnSpc>
                <a:spcPct val="115000"/>
              </a:lnSpc>
              <a:buNone/>
              <a:tabLst>
                <a:tab algn="l" pos="0"/>
              </a:tabLst>
            </a:pPr>
            <a:r>
              <a:rPr b="0" lang="en" sz="1000" spc="-1" strike="noStrike">
                <a:solidFill>
                  <a:srgbClr val="525c65"/>
                </a:solidFill>
                <a:highlight>
                  <a:srgbClr val="ffffff"/>
                </a:highlight>
                <a:latin typeface="Open Sans"/>
                <a:ea typeface="Open Sans"/>
              </a:rPr>
              <a:t>Sarah Collins</a:t>
            </a:r>
            <a:endParaRPr b="0" lang="en-US" sz="1000" spc="-1" strike="noStrike">
              <a:solidFill>
                <a:srgbClr val="000000"/>
              </a:solidFill>
              <a:latin typeface="Arial"/>
            </a:endParaRPr>
          </a:p>
          <a:p>
            <a:pPr indent="0">
              <a:lnSpc>
                <a:spcPct val="115000"/>
              </a:lnSpc>
              <a:buNone/>
              <a:tabLst>
                <a:tab algn="l" pos="0"/>
              </a:tabLst>
            </a:pPr>
            <a:r>
              <a:rPr b="0" lang="en" sz="1000" spc="-1" strike="noStrike">
                <a:solidFill>
                  <a:srgbClr val="525c65"/>
                </a:solidFill>
                <a:highlight>
                  <a:srgbClr val="ffffff"/>
                </a:highlight>
                <a:latin typeface="Open Sans"/>
                <a:ea typeface="Open Sans"/>
              </a:rPr>
              <a:t>Head of HR</a:t>
            </a:r>
            <a:endParaRPr b="0" lang="en-US" sz="1000" spc="-1" strike="noStrike">
              <a:solidFill>
                <a:srgbClr val="000000"/>
              </a:solidFill>
              <a:latin typeface="Arial"/>
            </a:endParaRPr>
          </a:p>
          <a:p>
            <a:pPr indent="0">
              <a:lnSpc>
                <a:spcPct val="170000"/>
              </a:lnSpc>
              <a:buNone/>
              <a:tabLst>
                <a:tab algn="l" pos="0"/>
              </a:tabLst>
            </a:pPr>
            <a:endParaRPr b="0" lang="en-US" sz="1000" spc="-1" strike="noStrike">
              <a:solidFill>
                <a:srgbClr val="000000"/>
              </a:solidFill>
              <a:latin typeface="Arial"/>
            </a:endParaRPr>
          </a:p>
          <a:p>
            <a:pPr indent="0">
              <a:lnSpc>
                <a:spcPct val="115000"/>
              </a:lnSpc>
              <a:spcBef>
                <a:spcPts val="1100"/>
              </a:spcBef>
              <a:spcAft>
                <a:spcPts val="1599"/>
              </a:spcAft>
              <a:buNone/>
              <a:tabLst>
                <a:tab algn="l" pos="0"/>
              </a:tabLst>
            </a:pP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264960" y="870120"/>
            <a:ext cx="7242120" cy="1119600"/>
          </a:xfrm>
          <a:prstGeom prst="rect">
            <a:avLst/>
          </a:prstGeom>
          <a:noFill/>
          <a:ln w="0">
            <a:noFill/>
          </a:ln>
        </p:spPr>
        <p:txBody>
          <a:bodyPr tIns="91440" bIns="91440" anchor="ctr">
            <a:noAutofit/>
          </a:bodyPr>
          <a:p>
            <a:pPr indent="0">
              <a:lnSpc>
                <a:spcPct val="100000"/>
              </a:lnSpc>
              <a:buNone/>
              <a:tabLst>
                <a:tab algn="l" pos="0"/>
              </a:tabLst>
            </a:pPr>
            <a:r>
              <a:rPr b="0" lang="en" sz="4000" spc="-1" strike="noStrike">
                <a:solidFill>
                  <a:srgbClr val="2e3d49"/>
                </a:solidFill>
                <a:latin typeface="Open Sans"/>
                <a:ea typeface="Open Sans"/>
              </a:rPr>
              <a:t>Data Architect Business Requirement</a:t>
            </a:r>
            <a:endParaRPr b="0" lang="en-US" sz="4000" spc="-1" strike="noStrike">
              <a:solidFill>
                <a:srgbClr val="000000"/>
              </a:solidFill>
              <a:latin typeface="Arial"/>
            </a:endParaRPr>
          </a:p>
        </p:txBody>
      </p:sp>
      <p:sp>
        <p:nvSpPr>
          <p:cNvPr id="131" name="PlaceHolder 2"/>
          <p:cNvSpPr>
            <a:spLocks noGrp="1"/>
          </p:cNvSpPr>
          <p:nvPr>
            <p:ph/>
          </p:nvPr>
        </p:nvSpPr>
        <p:spPr>
          <a:xfrm>
            <a:off x="264960" y="2253600"/>
            <a:ext cx="7242120" cy="7731720"/>
          </a:xfrm>
          <a:prstGeom prst="rect">
            <a:avLst/>
          </a:prstGeom>
          <a:noFill/>
          <a:ln w="0">
            <a:noFill/>
          </a:ln>
        </p:spPr>
        <p:txBody>
          <a:bodyPr tIns="91440" bIns="91440" anchor="t">
            <a:noAutofit/>
          </a:bodyPr>
          <a:p>
            <a:pPr marL="457200" indent="-349200">
              <a:lnSpc>
                <a:spcPct val="100000"/>
              </a:lnSpc>
              <a:buClr>
                <a:srgbClr val="595959"/>
              </a:buClr>
              <a:buFont typeface="Open Sans"/>
              <a:buChar char="●"/>
            </a:pPr>
            <a:r>
              <a:rPr b="1" lang="en" sz="1900" spc="-1" strike="noStrike">
                <a:solidFill>
                  <a:schemeClr val="dk2"/>
                </a:solidFill>
                <a:latin typeface="Open Sans"/>
                <a:ea typeface="Open Sans"/>
              </a:rPr>
              <a:t>Purpose of the new database:</a:t>
            </a:r>
            <a:endParaRPr b="0" lang="en-US" sz="1900" spc="-1" strike="noStrike">
              <a:solidFill>
                <a:srgbClr val="000000"/>
              </a:solidFill>
              <a:latin typeface="Arial"/>
            </a:endParaRPr>
          </a:p>
          <a:p>
            <a:pPr marL="457200" indent="0">
              <a:lnSpc>
                <a:spcPct val="100000"/>
              </a:lnSpc>
              <a:spcBef>
                <a:spcPts val="1599"/>
              </a:spcBef>
              <a:buNone/>
              <a:tabLst>
                <a:tab algn="l" pos="0"/>
              </a:tabLst>
            </a:pPr>
            <a:r>
              <a:rPr b="0" lang="en" sz="1700" spc="-1" strike="noStrike">
                <a:solidFill>
                  <a:schemeClr val="dk2"/>
                </a:solidFill>
                <a:latin typeface="Open Sans Light"/>
                <a:ea typeface="Open Sans Light"/>
              </a:rPr>
              <a:t>They want an OLTP Database for HR.</a:t>
            </a:r>
            <a:endParaRPr b="0" lang="en-US" sz="1700" spc="-1" strike="noStrike">
              <a:solidFill>
                <a:srgbClr val="000000"/>
              </a:solidFill>
              <a:latin typeface="Arial"/>
            </a:endParaRPr>
          </a:p>
          <a:p>
            <a:pPr marL="457200" indent="0">
              <a:lnSpc>
                <a:spcPct val="100000"/>
              </a:lnSpc>
              <a:buNone/>
              <a:tabLst>
                <a:tab algn="l" pos="0"/>
              </a:tabLst>
            </a:pPr>
            <a:endParaRPr b="0" lang="en-US" sz="1700" spc="-1" strike="noStrike">
              <a:solidFill>
                <a:srgbClr val="000000"/>
              </a:solidFill>
              <a:latin typeface="Arial"/>
            </a:endParaRPr>
          </a:p>
          <a:p>
            <a:pPr marL="457200" indent="-349200">
              <a:lnSpc>
                <a:spcPct val="115000"/>
              </a:lnSpc>
              <a:spcBef>
                <a:spcPts val="1199"/>
              </a:spcBef>
              <a:buClr>
                <a:srgbClr val="595959"/>
              </a:buClr>
              <a:buFont typeface="Open Sans"/>
              <a:buChar char="●"/>
              <a:tabLst>
                <a:tab algn="l" pos="0"/>
              </a:tabLst>
            </a:pPr>
            <a:r>
              <a:rPr b="1" lang="en" sz="1900" spc="-1" strike="noStrike">
                <a:solidFill>
                  <a:schemeClr val="dk2"/>
                </a:solidFill>
                <a:latin typeface="Open Sans"/>
                <a:ea typeface="Open Sans"/>
              </a:rPr>
              <a:t>Describe current data management solution:</a:t>
            </a:r>
            <a:endParaRPr b="0" lang="en-US" sz="1900" spc="-1" strike="noStrike">
              <a:solidFill>
                <a:srgbClr val="000000"/>
              </a:solidFill>
              <a:latin typeface="Arial"/>
            </a:endParaRPr>
          </a:p>
          <a:p>
            <a:pPr marL="457200" indent="0">
              <a:lnSpc>
                <a:spcPct val="115000"/>
              </a:lnSpc>
              <a:spcBef>
                <a:spcPts val="1199"/>
              </a:spcBef>
              <a:buNone/>
              <a:tabLst>
                <a:tab algn="l" pos="0"/>
              </a:tabLst>
            </a:pPr>
            <a:r>
              <a:rPr b="0" lang="en" sz="1700" spc="-1" strike="noStrike">
                <a:solidFill>
                  <a:schemeClr val="dk2"/>
                </a:solidFill>
                <a:latin typeface="Open Sans Light"/>
                <a:ea typeface="Open Sans Light"/>
              </a:rPr>
              <a:t>Excel File.</a:t>
            </a:r>
            <a:endParaRPr b="0" lang="en-US" sz="1700" spc="-1" strike="noStrike">
              <a:solidFill>
                <a:srgbClr val="000000"/>
              </a:solidFill>
              <a:latin typeface="Arial"/>
            </a:endParaRPr>
          </a:p>
          <a:p>
            <a:pPr marL="457200" indent="-349200">
              <a:lnSpc>
                <a:spcPct val="115000"/>
              </a:lnSpc>
              <a:spcBef>
                <a:spcPts val="1199"/>
              </a:spcBef>
              <a:buClr>
                <a:srgbClr val="595959"/>
              </a:buClr>
              <a:buFont typeface="Open Sans"/>
              <a:buChar char="●"/>
              <a:tabLst>
                <a:tab algn="l" pos="0"/>
              </a:tabLst>
            </a:pPr>
            <a:r>
              <a:rPr b="1" lang="en" sz="1900" spc="-1" strike="noStrike">
                <a:solidFill>
                  <a:schemeClr val="dk2"/>
                </a:solidFill>
                <a:latin typeface="Open Sans"/>
                <a:ea typeface="Open Sans"/>
              </a:rPr>
              <a:t>Describe current data available:</a:t>
            </a:r>
            <a:endParaRPr b="0" lang="en-US" sz="1900" spc="-1" strike="noStrike">
              <a:solidFill>
                <a:srgbClr val="000000"/>
              </a:solidFill>
              <a:latin typeface="Arial"/>
            </a:endParaRPr>
          </a:p>
          <a:p>
            <a:pPr indent="0">
              <a:lnSpc>
                <a:spcPct val="115000"/>
              </a:lnSpc>
              <a:spcBef>
                <a:spcPts val="1599"/>
              </a:spcBef>
              <a:buNone/>
              <a:tabLst>
                <a:tab algn="l" pos="0"/>
              </a:tabLst>
            </a:pPr>
            <a:r>
              <a:rPr b="0" lang="en" sz="1900" spc="-1" strike="noStrike">
                <a:solidFill>
                  <a:schemeClr val="dk2"/>
                </a:solidFill>
                <a:latin typeface="Open Sans Light"/>
                <a:ea typeface="Open Sans Light"/>
              </a:rPr>
              <a:t>       </a:t>
            </a:r>
            <a:r>
              <a:rPr b="0" lang="en" sz="1900" spc="-1" strike="noStrike">
                <a:solidFill>
                  <a:schemeClr val="dk2"/>
                </a:solidFill>
                <a:latin typeface="Open Sans Light"/>
                <a:ea typeface="Open Sans Light"/>
              </a:rPr>
              <a:t>They have Employee names, Salary, Managers, Education Level,           etc.</a:t>
            </a:r>
            <a:endParaRPr b="0" lang="en-US" sz="1900" spc="-1" strike="noStrike">
              <a:solidFill>
                <a:srgbClr val="000000"/>
              </a:solidFill>
              <a:latin typeface="Arial"/>
            </a:endParaRPr>
          </a:p>
          <a:p>
            <a:pPr marL="457200" indent="-349200">
              <a:lnSpc>
                <a:spcPct val="115000"/>
              </a:lnSpc>
              <a:spcBef>
                <a:spcPts val="1599"/>
              </a:spcBef>
              <a:buClr>
                <a:srgbClr val="595959"/>
              </a:buClr>
              <a:buFont typeface="Open Sans"/>
              <a:buChar char="●"/>
              <a:tabLst>
                <a:tab algn="l" pos="0"/>
              </a:tabLst>
            </a:pPr>
            <a:r>
              <a:rPr b="1" lang="en" sz="1900" spc="-1" strike="noStrike">
                <a:solidFill>
                  <a:schemeClr val="dk2"/>
                </a:solidFill>
                <a:latin typeface="Open Sans"/>
                <a:ea typeface="Open Sans"/>
              </a:rPr>
              <a:t>Additional data requests:</a:t>
            </a:r>
            <a:endParaRPr b="0" lang="en-US" sz="1900" spc="-1" strike="noStrike">
              <a:solidFill>
                <a:srgbClr val="000000"/>
              </a:solidFill>
              <a:latin typeface="Arial"/>
            </a:endParaRPr>
          </a:p>
          <a:p>
            <a:pPr marL="457200" indent="0">
              <a:lnSpc>
                <a:spcPct val="100000"/>
              </a:lnSpc>
              <a:spcBef>
                <a:spcPts val="1599"/>
              </a:spcBef>
              <a:buNone/>
              <a:tabLst>
                <a:tab algn="l" pos="0"/>
              </a:tabLst>
            </a:pPr>
            <a:r>
              <a:rPr b="0" lang="en" sz="1700" spc="-1" strike="noStrike">
                <a:solidFill>
                  <a:schemeClr val="dk2"/>
                </a:solidFill>
                <a:latin typeface="Open Sans Light"/>
                <a:ea typeface="Open Sans Light"/>
              </a:rPr>
              <a:t>They want to connect with the payroll department’s system.</a:t>
            </a:r>
            <a:endParaRPr b="0" lang="en-US" sz="1700" spc="-1" strike="noStrike">
              <a:solidFill>
                <a:srgbClr val="000000"/>
              </a:solidFill>
              <a:latin typeface="Arial"/>
            </a:endParaRPr>
          </a:p>
          <a:p>
            <a:pPr marL="457200" indent="-349200">
              <a:lnSpc>
                <a:spcPct val="115000"/>
              </a:lnSpc>
              <a:spcBef>
                <a:spcPts val="1599"/>
              </a:spcBef>
              <a:buClr>
                <a:srgbClr val="595959"/>
              </a:buClr>
              <a:buFont typeface="Open Sans"/>
              <a:buChar char="●"/>
              <a:tabLst>
                <a:tab algn="l" pos="0"/>
              </a:tabLst>
            </a:pPr>
            <a:r>
              <a:rPr b="1" lang="en" sz="1900" spc="-1" strike="noStrike">
                <a:solidFill>
                  <a:schemeClr val="dk2"/>
                </a:solidFill>
                <a:latin typeface="Open Sans"/>
                <a:ea typeface="Open Sans"/>
              </a:rPr>
              <a:t>Who will own/manage data</a:t>
            </a:r>
            <a:endParaRPr b="0" lang="en-US" sz="1900" spc="-1" strike="noStrike">
              <a:solidFill>
                <a:srgbClr val="000000"/>
              </a:solidFill>
              <a:latin typeface="Arial"/>
            </a:endParaRPr>
          </a:p>
          <a:p>
            <a:pPr marL="457200" indent="0">
              <a:lnSpc>
                <a:spcPct val="100000"/>
              </a:lnSpc>
              <a:spcBef>
                <a:spcPts val="1599"/>
              </a:spcBef>
              <a:buNone/>
              <a:tabLst>
                <a:tab algn="l" pos="0"/>
              </a:tabLst>
            </a:pPr>
            <a:r>
              <a:rPr b="0" lang="en" sz="1700" spc="-1" strike="noStrike">
                <a:solidFill>
                  <a:schemeClr val="dk2"/>
                </a:solidFill>
                <a:latin typeface="Open Sans Light"/>
                <a:ea typeface="Open Sans Light"/>
              </a:rPr>
              <a:t>HR and Management Level Employees.</a:t>
            </a:r>
            <a:endParaRPr b="0" lang="en-US" sz="1700" spc="-1" strike="noStrike">
              <a:solidFill>
                <a:srgbClr val="000000"/>
              </a:solidFill>
              <a:latin typeface="Arial"/>
            </a:endParaRPr>
          </a:p>
          <a:p>
            <a:pPr marL="457200" indent="0">
              <a:lnSpc>
                <a:spcPct val="100000"/>
              </a:lnSpc>
              <a:buNone/>
              <a:tabLst>
                <a:tab algn="l" pos="0"/>
              </a:tabLst>
            </a:pPr>
            <a:endParaRPr b="0" lang="en-US" sz="1900" spc="-1" strike="noStrike">
              <a:solidFill>
                <a:srgbClr val="000000"/>
              </a:solidFill>
              <a:latin typeface="Arial"/>
            </a:endParaRPr>
          </a:p>
          <a:p>
            <a:pPr marL="457200" indent="-349200">
              <a:lnSpc>
                <a:spcPct val="115000"/>
              </a:lnSpc>
              <a:buClr>
                <a:srgbClr val="595959"/>
              </a:buClr>
              <a:buFont typeface="Open Sans"/>
              <a:buChar char="●"/>
              <a:tabLst>
                <a:tab algn="l" pos="0"/>
              </a:tabLst>
            </a:pPr>
            <a:r>
              <a:rPr b="1" lang="en" sz="1900" spc="-1" strike="noStrike">
                <a:solidFill>
                  <a:schemeClr val="dk2"/>
                </a:solidFill>
                <a:latin typeface="Open Sans"/>
                <a:ea typeface="Open Sans"/>
              </a:rPr>
              <a:t>Who will have access to database</a:t>
            </a:r>
            <a:endParaRPr b="0" lang="en-US" sz="1900" spc="-1" strike="noStrike">
              <a:solidFill>
                <a:srgbClr val="000000"/>
              </a:solidFill>
              <a:latin typeface="Arial"/>
            </a:endParaRPr>
          </a:p>
          <a:p>
            <a:pPr marL="457200" indent="0">
              <a:lnSpc>
                <a:spcPct val="100000"/>
              </a:lnSpc>
              <a:spcBef>
                <a:spcPts val="1599"/>
              </a:spcBef>
              <a:buNone/>
              <a:tabLst>
                <a:tab algn="l" pos="0"/>
              </a:tabLst>
            </a:pPr>
            <a:r>
              <a:rPr b="0" lang="en" sz="1700" spc="-1" strike="noStrike">
                <a:solidFill>
                  <a:schemeClr val="dk2"/>
                </a:solidFill>
                <a:latin typeface="Open Sans Light"/>
                <a:ea typeface="Open Sans Light"/>
              </a:rPr>
              <a:t>HR and Management Level Employees have Read and Write Access.</a:t>
            </a:r>
            <a:endParaRPr b="0" lang="en-US" sz="1700" spc="-1" strike="noStrike">
              <a:solidFill>
                <a:srgbClr val="000000"/>
              </a:solidFill>
              <a:latin typeface="Arial"/>
            </a:endParaRPr>
          </a:p>
          <a:p>
            <a:pPr marL="457200" indent="0">
              <a:lnSpc>
                <a:spcPct val="100000"/>
              </a:lnSpc>
              <a:spcBef>
                <a:spcPts val="1599"/>
              </a:spcBef>
              <a:buNone/>
              <a:tabLst>
                <a:tab algn="l" pos="0"/>
              </a:tabLst>
            </a:pPr>
            <a:r>
              <a:rPr b="0" lang="en" sz="1700" spc="-1" strike="noStrike">
                <a:solidFill>
                  <a:schemeClr val="dk2"/>
                </a:solidFill>
                <a:latin typeface="Open Sans Light"/>
                <a:ea typeface="Open Sans Light"/>
              </a:rPr>
              <a:t>Employee has Read Access Only.</a:t>
            </a:r>
            <a:endParaRPr b="0" lang="en-US" sz="1700" spc="-1" strike="noStrike">
              <a:solidFill>
                <a:srgbClr val="000000"/>
              </a:solidFill>
              <a:latin typeface="Arial"/>
            </a:endParaRPr>
          </a:p>
          <a:p>
            <a:pPr marL="457200" indent="0">
              <a:lnSpc>
                <a:spcPct val="115000"/>
              </a:lnSpc>
              <a:buNone/>
              <a:tabLst>
                <a:tab algn="l" pos="0"/>
              </a:tabLst>
            </a:pPr>
            <a:endParaRPr b="0" lang="en-US" sz="1900" spc="-1" strike="noStrike">
              <a:solidFill>
                <a:srgbClr val="000000"/>
              </a:solidFill>
              <a:latin typeface="Arial"/>
            </a:endParaRPr>
          </a:p>
          <a:p>
            <a:pPr marL="457200" indent="0">
              <a:lnSpc>
                <a:spcPct val="115000"/>
              </a:lnSpc>
              <a:spcBef>
                <a:spcPts val="1599"/>
              </a:spcBef>
              <a:spcAft>
                <a:spcPts val="1599"/>
              </a:spcAft>
              <a:buNone/>
              <a:tabLst>
                <a:tab algn="l" pos="0"/>
              </a:tabLst>
            </a:pPr>
            <a:endParaRPr b="0" lang="en-US" sz="1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264960" y="870120"/>
            <a:ext cx="7242120" cy="1119600"/>
          </a:xfrm>
          <a:prstGeom prst="rect">
            <a:avLst/>
          </a:prstGeom>
          <a:noFill/>
          <a:ln w="0">
            <a:noFill/>
          </a:ln>
        </p:spPr>
        <p:txBody>
          <a:bodyPr tIns="91440" bIns="91440" anchor="ctr">
            <a:noAutofit/>
          </a:bodyPr>
          <a:p>
            <a:pPr indent="0">
              <a:lnSpc>
                <a:spcPct val="100000"/>
              </a:lnSpc>
              <a:buNone/>
              <a:tabLst>
                <a:tab algn="l" pos="0"/>
              </a:tabLst>
            </a:pPr>
            <a:r>
              <a:rPr b="0" lang="en" sz="4000" spc="-1" strike="noStrike">
                <a:solidFill>
                  <a:srgbClr val="2e3d49"/>
                </a:solidFill>
                <a:latin typeface="Open Sans"/>
                <a:ea typeface="Open Sans"/>
              </a:rPr>
              <a:t>Data Architect Business Requirement</a:t>
            </a:r>
            <a:endParaRPr b="0" lang="en-US" sz="4000" spc="-1" strike="noStrike">
              <a:solidFill>
                <a:srgbClr val="000000"/>
              </a:solidFill>
              <a:latin typeface="Arial"/>
            </a:endParaRPr>
          </a:p>
        </p:txBody>
      </p:sp>
      <p:sp>
        <p:nvSpPr>
          <p:cNvPr id="133" name="PlaceHolder 2"/>
          <p:cNvSpPr>
            <a:spLocks noGrp="1"/>
          </p:cNvSpPr>
          <p:nvPr>
            <p:ph/>
          </p:nvPr>
        </p:nvSpPr>
        <p:spPr>
          <a:xfrm>
            <a:off x="264960" y="2253600"/>
            <a:ext cx="7242120" cy="7731720"/>
          </a:xfrm>
          <a:prstGeom prst="rect">
            <a:avLst/>
          </a:prstGeom>
          <a:noFill/>
          <a:ln w="0">
            <a:noFill/>
          </a:ln>
        </p:spPr>
        <p:txBody>
          <a:bodyPr tIns="91440" bIns="91440" anchor="t">
            <a:noAutofit/>
          </a:bodyPr>
          <a:p>
            <a:pPr marL="457200" indent="-349200">
              <a:lnSpc>
                <a:spcPct val="115000"/>
              </a:lnSpc>
              <a:buClr>
                <a:srgbClr val="595959"/>
              </a:buClr>
              <a:buFont typeface="Open Sans"/>
              <a:buChar char="●"/>
            </a:pPr>
            <a:r>
              <a:rPr b="1" lang="en" sz="1900" spc="-1" strike="noStrike">
                <a:solidFill>
                  <a:schemeClr val="dk2"/>
                </a:solidFill>
                <a:latin typeface="Open Sans"/>
                <a:ea typeface="Open Sans"/>
              </a:rPr>
              <a:t>Estimated size of database</a:t>
            </a:r>
            <a:endParaRPr b="0" lang="en-US" sz="1900" spc="-1" strike="noStrike">
              <a:solidFill>
                <a:srgbClr val="000000"/>
              </a:solidFill>
              <a:latin typeface="Arial"/>
            </a:endParaRPr>
          </a:p>
          <a:p>
            <a:pPr marL="457200" indent="0">
              <a:lnSpc>
                <a:spcPct val="115000"/>
              </a:lnSpc>
              <a:buNone/>
            </a:pPr>
            <a:endParaRPr b="0" lang="en-US" sz="1900" spc="-1" strike="noStrike">
              <a:solidFill>
                <a:srgbClr val="000000"/>
              </a:solidFill>
              <a:latin typeface="Arial"/>
            </a:endParaRPr>
          </a:p>
          <a:p>
            <a:pPr indent="0">
              <a:lnSpc>
                <a:spcPct val="115000"/>
              </a:lnSpc>
              <a:buNone/>
              <a:tabLst>
                <a:tab algn="l" pos="0"/>
              </a:tabLst>
            </a:pPr>
            <a:r>
              <a:rPr b="0" lang="en" sz="1900" spc="-1" strike="noStrike">
                <a:solidFill>
                  <a:schemeClr val="dk2"/>
                </a:solidFill>
                <a:latin typeface="Open Sans Light"/>
                <a:ea typeface="Open Sans Light"/>
              </a:rPr>
              <a:t>       </a:t>
            </a:r>
            <a:r>
              <a:rPr b="0" lang="en" sz="1900" spc="-1" strike="noStrike">
                <a:solidFill>
                  <a:schemeClr val="dk2"/>
                </a:solidFill>
                <a:latin typeface="Open Sans Light"/>
                <a:ea typeface="Open Sans Light"/>
              </a:rPr>
              <a:t>They have 200 rows.</a:t>
            </a:r>
            <a:endParaRPr b="0" lang="en-US" sz="1900" spc="-1" strike="noStrike">
              <a:solidFill>
                <a:srgbClr val="000000"/>
              </a:solidFill>
              <a:latin typeface="Arial"/>
            </a:endParaRPr>
          </a:p>
          <a:p>
            <a:pPr marL="457200" indent="-349200">
              <a:lnSpc>
                <a:spcPct val="115000"/>
              </a:lnSpc>
              <a:spcBef>
                <a:spcPts val="1599"/>
              </a:spcBef>
              <a:buClr>
                <a:srgbClr val="595959"/>
              </a:buClr>
              <a:buFont typeface="Open Sans"/>
              <a:buChar char="●"/>
              <a:tabLst>
                <a:tab algn="l" pos="0"/>
              </a:tabLst>
            </a:pPr>
            <a:r>
              <a:rPr b="1" lang="en" sz="1900" spc="-1" strike="noStrike">
                <a:solidFill>
                  <a:schemeClr val="dk2"/>
                </a:solidFill>
                <a:latin typeface="Open Sans"/>
                <a:ea typeface="Open Sans"/>
              </a:rPr>
              <a:t>Estimated annual growth</a:t>
            </a:r>
            <a:endParaRPr b="0" lang="en-US" sz="1900" spc="-1" strike="noStrike">
              <a:solidFill>
                <a:srgbClr val="000000"/>
              </a:solidFill>
              <a:latin typeface="Arial"/>
            </a:endParaRPr>
          </a:p>
          <a:p>
            <a:pPr marL="457200" indent="0">
              <a:lnSpc>
                <a:spcPct val="100000"/>
              </a:lnSpc>
              <a:spcBef>
                <a:spcPts val="1599"/>
              </a:spcBef>
              <a:buNone/>
              <a:tabLst>
                <a:tab algn="l" pos="0"/>
              </a:tabLst>
            </a:pPr>
            <a:r>
              <a:rPr b="0" lang="en" sz="1700" spc="-1" strike="noStrike">
                <a:solidFill>
                  <a:schemeClr val="dk2"/>
                </a:solidFill>
                <a:latin typeface="Open Sans Light"/>
                <a:ea typeface="Open Sans Light"/>
              </a:rPr>
              <a:t>20% growth a year for the next 5 years.</a:t>
            </a:r>
            <a:endParaRPr b="0" lang="en-US" sz="1700" spc="-1" strike="noStrike">
              <a:solidFill>
                <a:srgbClr val="000000"/>
              </a:solidFill>
              <a:latin typeface="Arial"/>
            </a:endParaRPr>
          </a:p>
          <a:p>
            <a:pPr indent="0">
              <a:lnSpc>
                <a:spcPct val="115000"/>
              </a:lnSpc>
              <a:buNone/>
              <a:tabLst>
                <a:tab algn="l" pos="0"/>
              </a:tabLst>
            </a:pPr>
            <a:endParaRPr b="0" lang="en-US" sz="1900" spc="-1" strike="noStrike">
              <a:solidFill>
                <a:srgbClr val="000000"/>
              </a:solidFill>
              <a:latin typeface="Arial"/>
            </a:endParaRPr>
          </a:p>
          <a:p>
            <a:pPr marL="457200" indent="-349200">
              <a:lnSpc>
                <a:spcPct val="115000"/>
              </a:lnSpc>
              <a:spcBef>
                <a:spcPts val="1599"/>
              </a:spcBef>
              <a:buClr>
                <a:srgbClr val="595959"/>
              </a:buClr>
              <a:buFont typeface="Open Sans"/>
              <a:buChar char="●"/>
              <a:tabLst>
                <a:tab algn="l" pos="0"/>
              </a:tabLst>
            </a:pPr>
            <a:r>
              <a:rPr b="1" lang="en" sz="1900" spc="-1" strike="noStrike">
                <a:solidFill>
                  <a:schemeClr val="dk2"/>
                </a:solidFill>
                <a:latin typeface="Open Sans"/>
                <a:ea typeface="Open Sans"/>
              </a:rPr>
              <a:t>Is any of the data sensitive/restricted</a:t>
            </a:r>
            <a:endParaRPr b="0" lang="en-US" sz="1900" spc="-1" strike="noStrike">
              <a:solidFill>
                <a:srgbClr val="000000"/>
              </a:solidFill>
              <a:latin typeface="Arial"/>
            </a:endParaRPr>
          </a:p>
          <a:p>
            <a:pPr marL="457200" indent="0">
              <a:lnSpc>
                <a:spcPct val="100000"/>
              </a:lnSpc>
              <a:spcBef>
                <a:spcPts val="1599"/>
              </a:spcBef>
              <a:buNone/>
              <a:tabLst>
                <a:tab algn="l" pos="0"/>
              </a:tabLst>
            </a:pPr>
            <a:r>
              <a:rPr b="0" lang="en" sz="1700" spc="-1" strike="noStrike">
                <a:solidFill>
                  <a:schemeClr val="dk2"/>
                </a:solidFill>
                <a:latin typeface="Open Sans Light"/>
                <a:ea typeface="Open Sans Light"/>
              </a:rPr>
              <a:t>Salary Information is restricted to Employees.</a:t>
            </a:r>
            <a:endParaRPr b="0" lang="en-US" sz="1700" spc="-1" strike="noStrike">
              <a:solidFill>
                <a:srgbClr val="000000"/>
              </a:solidFill>
              <a:latin typeface="Arial"/>
            </a:endParaRPr>
          </a:p>
          <a:p>
            <a:pPr marL="457200" indent="0">
              <a:lnSpc>
                <a:spcPct val="100000"/>
              </a:lnSpc>
              <a:spcBef>
                <a:spcPts val="1599"/>
              </a:spcBef>
              <a:buNone/>
              <a:tabLst>
                <a:tab algn="l" pos="0"/>
              </a:tabLst>
            </a:pPr>
            <a:endParaRPr b="0" lang="en-US" sz="1700" spc="-1" strike="noStrike">
              <a:solidFill>
                <a:srgbClr val="000000"/>
              </a:solidFill>
              <a:latin typeface="Arial"/>
            </a:endParaRPr>
          </a:p>
          <a:p>
            <a:pPr marL="457200" indent="0">
              <a:lnSpc>
                <a:spcPct val="100000"/>
              </a:lnSpc>
              <a:spcBef>
                <a:spcPts val="1599"/>
              </a:spcBef>
              <a:buNone/>
              <a:tabLst>
                <a:tab algn="l" pos="0"/>
              </a:tabLst>
            </a:pPr>
            <a:endParaRPr b="0" lang="en-US" sz="1700" spc="-1" strike="noStrike">
              <a:solidFill>
                <a:srgbClr val="000000"/>
              </a:solidFill>
              <a:latin typeface="Arial"/>
            </a:endParaRPr>
          </a:p>
          <a:p>
            <a:pPr marL="457200" indent="0">
              <a:lnSpc>
                <a:spcPct val="100000"/>
              </a:lnSpc>
              <a:buNone/>
              <a:tabLst>
                <a:tab algn="l" pos="0"/>
              </a:tabLst>
            </a:pP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264960" y="870120"/>
            <a:ext cx="7242120" cy="1119600"/>
          </a:xfrm>
          <a:prstGeom prst="rect">
            <a:avLst/>
          </a:prstGeom>
          <a:noFill/>
          <a:ln w="0">
            <a:noFill/>
          </a:ln>
        </p:spPr>
        <p:txBody>
          <a:bodyPr tIns="91440" bIns="91440" anchor="ctr">
            <a:noAutofit/>
          </a:bodyPr>
          <a:p>
            <a:pPr indent="0">
              <a:lnSpc>
                <a:spcPct val="100000"/>
              </a:lnSpc>
              <a:buNone/>
              <a:tabLst>
                <a:tab algn="l" pos="0"/>
              </a:tabLst>
            </a:pPr>
            <a:r>
              <a:rPr b="0" lang="en" sz="4000" spc="-1" strike="noStrike">
                <a:solidFill>
                  <a:srgbClr val="2e3d49"/>
                </a:solidFill>
                <a:latin typeface="Open Sans"/>
                <a:ea typeface="Open Sans"/>
              </a:rPr>
              <a:t>Data Architect Technical Requirement</a:t>
            </a:r>
            <a:endParaRPr b="0" lang="en-US" sz="4000" spc="-1" strike="noStrike">
              <a:solidFill>
                <a:srgbClr val="000000"/>
              </a:solidFill>
              <a:latin typeface="Arial"/>
            </a:endParaRPr>
          </a:p>
        </p:txBody>
      </p:sp>
      <p:sp>
        <p:nvSpPr>
          <p:cNvPr id="135" name="PlaceHolder 2"/>
          <p:cNvSpPr>
            <a:spLocks noGrp="1"/>
          </p:cNvSpPr>
          <p:nvPr>
            <p:ph/>
          </p:nvPr>
        </p:nvSpPr>
        <p:spPr>
          <a:xfrm>
            <a:off x="264960" y="2253600"/>
            <a:ext cx="7242120" cy="7731720"/>
          </a:xfrm>
          <a:prstGeom prst="rect">
            <a:avLst/>
          </a:prstGeom>
          <a:noFill/>
          <a:ln w="0">
            <a:noFill/>
          </a:ln>
        </p:spPr>
        <p:txBody>
          <a:bodyPr tIns="91440" bIns="91440" anchor="t">
            <a:noAutofit/>
          </a:bodyPr>
          <a:p>
            <a:pPr marL="457200" indent="-349200">
              <a:lnSpc>
                <a:spcPct val="115000"/>
              </a:lnSpc>
              <a:buClr>
                <a:srgbClr val="595959"/>
              </a:buClr>
              <a:buFont typeface="Open Sans"/>
              <a:buChar char="●"/>
            </a:pPr>
            <a:r>
              <a:rPr b="1" lang="en" sz="1900" spc="-1" strike="noStrike">
                <a:solidFill>
                  <a:schemeClr val="dk2"/>
                </a:solidFill>
                <a:latin typeface="Open Sans"/>
                <a:ea typeface="Open Sans"/>
              </a:rPr>
              <a:t>Justification for the new database</a:t>
            </a:r>
            <a:endParaRPr b="0" lang="en-US" sz="1900" spc="-1" strike="noStrike">
              <a:solidFill>
                <a:srgbClr val="000000"/>
              </a:solidFill>
              <a:latin typeface="Arial"/>
            </a:endParaRPr>
          </a:p>
          <a:p>
            <a:pPr marL="457200" indent="0">
              <a:lnSpc>
                <a:spcPct val="100000"/>
              </a:lnSpc>
              <a:spcBef>
                <a:spcPts val="1599"/>
              </a:spcBef>
              <a:buNone/>
              <a:tabLst>
                <a:tab algn="l" pos="0"/>
              </a:tabLst>
            </a:pPr>
            <a:r>
              <a:rPr b="0" lang="en" sz="1700" spc="-1" strike="noStrike">
                <a:solidFill>
                  <a:schemeClr val="dk2"/>
                </a:solidFill>
                <a:latin typeface="Open Sans Light"/>
                <a:ea typeface="Open Sans Light"/>
              </a:rPr>
              <a:t>They cannot manage the data now that they havex grown to 200 employees.</a:t>
            </a:r>
            <a:endParaRPr b="0" lang="en-US" sz="1700" spc="-1" strike="noStrike">
              <a:solidFill>
                <a:srgbClr val="000000"/>
              </a:solidFill>
              <a:latin typeface="Arial"/>
            </a:endParaRPr>
          </a:p>
          <a:p>
            <a:pPr marL="457200" indent="0">
              <a:lnSpc>
                <a:spcPct val="100000"/>
              </a:lnSpc>
              <a:spcBef>
                <a:spcPts val="1599"/>
              </a:spcBef>
              <a:buNone/>
              <a:tabLst>
                <a:tab algn="l" pos="0"/>
              </a:tabLst>
            </a:pPr>
            <a:r>
              <a:rPr b="0" lang="en" sz="1700" spc="-1" strike="noStrike">
                <a:solidFill>
                  <a:schemeClr val="dk2"/>
                </a:solidFill>
                <a:latin typeface="Open Sans Light"/>
                <a:ea typeface="Open Sans Light"/>
              </a:rPr>
              <a:t>They want a live database, so they want an OLTP database for write access.</a:t>
            </a:r>
            <a:endParaRPr b="0" lang="en-US" sz="1700" spc="-1" strike="noStrike">
              <a:solidFill>
                <a:srgbClr val="000000"/>
              </a:solidFill>
              <a:latin typeface="Arial"/>
            </a:endParaRPr>
          </a:p>
          <a:p>
            <a:pPr indent="0">
              <a:lnSpc>
                <a:spcPct val="115000"/>
              </a:lnSpc>
              <a:buNone/>
              <a:tabLst>
                <a:tab algn="l" pos="0"/>
              </a:tabLst>
            </a:pPr>
            <a:endParaRPr b="0" lang="en-US" sz="1900" spc="-1" strike="noStrike">
              <a:solidFill>
                <a:srgbClr val="000000"/>
              </a:solidFill>
              <a:latin typeface="Arial"/>
            </a:endParaRPr>
          </a:p>
          <a:p>
            <a:pPr marL="457200" indent="-349200">
              <a:lnSpc>
                <a:spcPct val="115000"/>
              </a:lnSpc>
              <a:spcBef>
                <a:spcPts val="1599"/>
              </a:spcBef>
              <a:buClr>
                <a:srgbClr val="595959"/>
              </a:buClr>
              <a:buFont typeface="Open Sans"/>
              <a:buChar char="●"/>
              <a:tabLst>
                <a:tab algn="l" pos="0"/>
              </a:tabLst>
            </a:pPr>
            <a:r>
              <a:rPr b="1" lang="en" sz="1900" spc="-1" strike="noStrike">
                <a:solidFill>
                  <a:schemeClr val="dk2"/>
                </a:solidFill>
                <a:latin typeface="Open Sans"/>
                <a:ea typeface="Open Sans"/>
              </a:rPr>
              <a:t>Database objects</a:t>
            </a:r>
            <a:endParaRPr b="0" lang="en-US" sz="1900" spc="-1" strike="noStrike">
              <a:solidFill>
                <a:srgbClr val="000000"/>
              </a:solidFill>
              <a:latin typeface="Arial"/>
            </a:endParaRPr>
          </a:p>
          <a:p>
            <a:pPr marL="457200" indent="0">
              <a:lnSpc>
                <a:spcPct val="100000"/>
              </a:lnSpc>
              <a:buNone/>
              <a:tabLst>
                <a:tab algn="l" pos="0"/>
              </a:tabLst>
            </a:pPr>
            <a:endParaRPr b="0" lang="en-US" sz="1700" spc="-1" strike="noStrike">
              <a:solidFill>
                <a:srgbClr val="000000"/>
              </a:solidFill>
              <a:latin typeface="Arial"/>
            </a:endParaRPr>
          </a:p>
          <a:p>
            <a:pPr marL="457200" indent="0">
              <a:lnSpc>
                <a:spcPct val="100000"/>
              </a:lnSpc>
              <a:buNone/>
              <a:tabLst>
                <a:tab algn="l" pos="0"/>
              </a:tabLst>
            </a:pPr>
            <a:r>
              <a:rPr b="0" lang="en" sz="1700" spc="-1" strike="noStrike">
                <a:solidFill>
                  <a:schemeClr val="dk2"/>
                </a:solidFill>
                <a:latin typeface="Open Sans Light"/>
                <a:ea typeface="Open Sans Light"/>
              </a:rPr>
              <a:t>Employee Table, Salary Table, Location Table, Job Table, Education Table.</a:t>
            </a:r>
            <a:endParaRPr b="0" lang="en-US" sz="1700" spc="-1" strike="noStrike">
              <a:solidFill>
                <a:srgbClr val="000000"/>
              </a:solidFill>
              <a:latin typeface="Arial"/>
            </a:endParaRPr>
          </a:p>
          <a:p>
            <a:pPr marL="457200" indent="0">
              <a:lnSpc>
                <a:spcPct val="115000"/>
              </a:lnSpc>
              <a:buNone/>
              <a:tabLst>
                <a:tab algn="l" pos="0"/>
              </a:tabLst>
            </a:pPr>
            <a:endParaRPr b="0" lang="en-US" sz="1900" spc="-1" strike="noStrike">
              <a:solidFill>
                <a:srgbClr val="000000"/>
              </a:solidFill>
              <a:latin typeface="Arial"/>
            </a:endParaRPr>
          </a:p>
          <a:p>
            <a:pPr marL="457200" indent="-349200">
              <a:lnSpc>
                <a:spcPct val="115000"/>
              </a:lnSpc>
              <a:spcBef>
                <a:spcPts val="1599"/>
              </a:spcBef>
              <a:buClr>
                <a:srgbClr val="595959"/>
              </a:buClr>
              <a:buFont typeface="Open Sans"/>
              <a:buChar char="●"/>
              <a:tabLst>
                <a:tab algn="l" pos="0"/>
              </a:tabLst>
            </a:pPr>
            <a:r>
              <a:rPr b="1" lang="en" sz="1900" spc="-1" strike="noStrike">
                <a:solidFill>
                  <a:schemeClr val="dk2"/>
                </a:solidFill>
                <a:latin typeface="Open Sans"/>
                <a:ea typeface="Open Sans"/>
              </a:rPr>
              <a:t>Data ingestion</a:t>
            </a:r>
            <a:endParaRPr b="0" lang="en-US" sz="1900" spc="-1" strike="noStrike">
              <a:solidFill>
                <a:srgbClr val="000000"/>
              </a:solidFill>
              <a:latin typeface="Arial"/>
            </a:endParaRPr>
          </a:p>
          <a:p>
            <a:pPr marL="457200" indent="0">
              <a:lnSpc>
                <a:spcPct val="100000"/>
              </a:lnSpc>
              <a:spcBef>
                <a:spcPts val="1599"/>
              </a:spcBef>
              <a:buNone/>
              <a:tabLst>
                <a:tab algn="l" pos="0"/>
              </a:tabLst>
            </a:pPr>
            <a:r>
              <a:rPr b="0" lang="en" sz="1700" spc="-1" strike="noStrike">
                <a:solidFill>
                  <a:schemeClr val="dk2"/>
                </a:solidFill>
                <a:latin typeface="Open Sans Light"/>
                <a:ea typeface="Open Sans Light"/>
              </a:rPr>
              <a:t>ETL – I will use ETL for data ingestion using the staging table provided.</a:t>
            </a: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301680" y="252000"/>
            <a:ext cx="7242120" cy="1119600"/>
          </a:xfrm>
          <a:prstGeom prst="rect">
            <a:avLst/>
          </a:prstGeom>
          <a:noFill/>
          <a:ln w="0">
            <a:noFill/>
          </a:ln>
        </p:spPr>
        <p:txBody>
          <a:bodyPr tIns="91440" bIns="91440" anchor="ctr">
            <a:noAutofit/>
          </a:bodyPr>
          <a:p>
            <a:pPr indent="0">
              <a:lnSpc>
                <a:spcPct val="100000"/>
              </a:lnSpc>
              <a:buNone/>
              <a:tabLst>
                <a:tab algn="l" pos="0"/>
              </a:tabLst>
            </a:pPr>
            <a:r>
              <a:rPr b="0" lang="en" sz="4000" spc="-1" strike="noStrike">
                <a:solidFill>
                  <a:srgbClr val="2e3d49"/>
                </a:solidFill>
                <a:latin typeface="Open Sans"/>
                <a:ea typeface="Open Sans"/>
              </a:rPr>
              <a:t>Data Architect Technical Requirement</a:t>
            </a:r>
            <a:endParaRPr b="0" lang="en-US" sz="4000" spc="-1" strike="noStrike">
              <a:solidFill>
                <a:srgbClr val="000000"/>
              </a:solidFill>
              <a:latin typeface="Arial"/>
            </a:endParaRPr>
          </a:p>
        </p:txBody>
      </p:sp>
      <p:sp>
        <p:nvSpPr>
          <p:cNvPr id="137" name="PlaceHolder 2"/>
          <p:cNvSpPr>
            <a:spLocks noGrp="1"/>
          </p:cNvSpPr>
          <p:nvPr>
            <p:ph/>
          </p:nvPr>
        </p:nvSpPr>
        <p:spPr>
          <a:xfrm>
            <a:off x="301680" y="1636200"/>
            <a:ext cx="7242120" cy="7731720"/>
          </a:xfrm>
          <a:prstGeom prst="rect">
            <a:avLst/>
          </a:prstGeom>
          <a:noFill/>
          <a:ln w="0">
            <a:noFill/>
          </a:ln>
        </p:spPr>
        <p:txBody>
          <a:bodyPr tIns="91440" bIns="91440" anchor="t">
            <a:noAutofit/>
          </a:bodyPr>
          <a:p>
            <a:pPr marL="457200" indent="-349200">
              <a:lnSpc>
                <a:spcPct val="115000"/>
              </a:lnSpc>
              <a:buClr>
                <a:srgbClr val="595959"/>
              </a:buClr>
              <a:buFont typeface="Open Sans"/>
              <a:buChar char="●"/>
            </a:pPr>
            <a:r>
              <a:rPr b="1" lang="en" sz="1900" spc="-1" strike="noStrike">
                <a:solidFill>
                  <a:schemeClr val="dk2"/>
                </a:solidFill>
                <a:latin typeface="Open Sans"/>
                <a:ea typeface="Open Sans"/>
              </a:rPr>
              <a:t>Data governance (Ownership and User access)</a:t>
            </a:r>
            <a:endParaRPr b="0" lang="en-US" sz="1900" spc="-1" strike="noStrike">
              <a:solidFill>
                <a:srgbClr val="000000"/>
              </a:solidFill>
              <a:latin typeface="Arial"/>
            </a:endParaRPr>
          </a:p>
          <a:p>
            <a:pPr marL="457200" indent="0">
              <a:lnSpc>
                <a:spcPct val="100000"/>
              </a:lnSpc>
              <a:spcBef>
                <a:spcPts val="1599"/>
              </a:spcBef>
              <a:buNone/>
              <a:tabLst>
                <a:tab algn="l" pos="0"/>
              </a:tabLst>
            </a:pPr>
            <a:r>
              <a:rPr b="1" lang="en" sz="1700" spc="-1" strike="noStrike">
                <a:solidFill>
                  <a:schemeClr val="dk2"/>
                </a:solidFill>
                <a:latin typeface="Open Sans"/>
                <a:ea typeface="Open Sans"/>
              </a:rPr>
              <a:t>Ownership: </a:t>
            </a:r>
            <a:r>
              <a:rPr b="0" lang="en" sz="1700" spc="-1" strike="noStrike">
                <a:solidFill>
                  <a:schemeClr val="dk2"/>
                </a:solidFill>
                <a:latin typeface="Open Sans Light"/>
                <a:ea typeface="Open Sans Light"/>
              </a:rPr>
              <a:t>who will own and maintain the data</a:t>
            </a:r>
            <a:endParaRPr b="0" lang="en-US" sz="1700" spc="-1" strike="noStrike">
              <a:solidFill>
                <a:srgbClr val="000000"/>
              </a:solidFill>
              <a:latin typeface="Arial"/>
            </a:endParaRPr>
          </a:p>
          <a:p>
            <a:pPr marL="457200" indent="0">
              <a:lnSpc>
                <a:spcPct val="100000"/>
              </a:lnSpc>
              <a:spcBef>
                <a:spcPts val="1599"/>
              </a:spcBef>
              <a:buNone/>
              <a:tabLst>
                <a:tab algn="l" pos="0"/>
              </a:tabLst>
            </a:pPr>
            <a:r>
              <a:rPr b="0" lang="en" sz="1700" spc="-1" strike="noStrike">
                <a:solidFill>
                  <a:schemeClr val="dk2"/>
                </a:solidFill>
                <a:latin typeface="Open Sans Light"/>
                <a:ea typeface="Open Sans Light"/>
              </a:rPr>
              <a:t>HR and Management Level Employees.</a:t>
            </a:r>
            <a:endParaRPr b="0" lang="en-US" sz="1700" spc="-1" strike="noStrike">
              <a:solidFill>
                <a:srgbClr val="000000"/>
              </a:solidFill>
              <a:latin typeface="Arial"/>
            </a:endParaRPr>
          </a:p>
          <a:p>
            <a:pPr marL="457200" indent="0">
              <a:lnSpc>
                <a:spcPct val="100000"/>
              </a:lnSpc>
              <a:buNone/>
              <a:tabLst>
                <a:tab algn="l" pos="0"/>
              </a:tabLst>
            </a:pPr>
            <a:endParaRPr b="0" lang="en-US" sz="1700" spc="-1" strike="noStrike">
              <a:solidFill>
                <a:srgbClr val="000000"/>
              </a:solidFill>
              <a:latin typeface="Arial"/>
            </a:endParaRPr>
          </a:p>
          <a:p>
            <a:pPr marL="457200" indent="0">
              <a:lnSpc>
                <a:spcPct val="100000"/>
              </a:lnSpc>
              <a:buNone/>
              <a:tabLst>
                <a:tab algn="l" pos="0"/>
              </a:tabLst>
            </a:pPr>
            <a:r>
              <a:rPr b="1" lang="en" sz="1700" spc="-1" strike="noStrike">
                <a:solidFill>
                  <a:schemeClr val="dk2"/>
                </a:solidFill>
                <a:latin typeface="Open Sans"/>
                <a:ea typeface="Open Sans"/>
              </a:rPr>
              <a:t>User Access: </a:t>
            </a:r>
            <a:r>
              <a:rPr b="0" lang="en" sz="1700" spc="-1" strike="noStrike">
                <a:solidFill>
                  <a:schemeClr val="dk2"/>
                </a:solidFill>
                <a:latin typeface="Open Sans Light"/>
                <a:ea typeface="Open Sans Light"/>
              </a:rPr>
              <a:t>who will and will not have access to the data</a:t>
            </a:r>
            <a:endParaRPr b="0" lang="en-US" sz="1700" spc="-1" strike="noStrike">
              <a:solidFill>
                <a:srgbClr val="000000"/>
              </a:solidFill>
              <a:latin typeface="Arial"/>
            </a:endParaRPr>
          </a:p>
          <a:p>
            <a:pPr marL="457200" indent="0">
              <a:lnSpc>
                <a:spcPct val="100000"/>
              </a:lnSpc>
              <a:spcBef>
                <a:spcPts val="1599"/>
              </a:spcBef>
              <a:buNone/>
              <a:tabLst>
                <a:tab algn="l" pos="0"/>
              </a:tabLst>
            </a:pPr>
            <a:r>
              <a:rPr b="0" lang="en" sz="1700" spc="-1" strike="noStrike">
                <a:solidFill>
                  <a:schemeClr val="dk2"/>
                </a:solidFill>
                <a:latin typeface="Open Sans Light"/>
                <a:ea typeface="Open Sans Light"/>
              </a:rPr>
              <a:t>HR and Management Level Employees have Read and Write Access.</a:t>
            </a:r>
            <a:endParaRPr b="0" lang="en-US" sz="1700" spc="-1" strike="noStrike">
              <a:solidFill>
                <a:srgbClr val="000000"/>
              </a:solidFill>
              <a:latin typeface="Arial"/>
            </a:endParaRPr>
          </a:p>
          <a:p>
            <a:pPr marL="457200" indent="0">
              <a:lnSpc>
                <a:spcPct val="100000"/>
              </a:lnSpc>
              <a:spcBef>
                <a:spcPts val="1599"/>
              </a:spcBef>
              <a:buNone/>
              <a:tabLst>
                <a:tab algn="l" pos="0"/>
              </a:tabLst>
            </a:pPr>
            <a:r>
              <a:rPr b="0" lang="en" sz="1700" spc="-1" strike="noStrike">
                <a:solidFill>
                  <a:schemeClr val="dk2"/>
                </a:solidFill>
                <a:latin typeface="Open Sans Light"/>
                <a:ea typeface="Open Sans Light"/>
              </a:rPr>
              <a:t>Employee has Read Access Only.</a:t>
            </a:r>
            <a:endParaRPr b="0" lang="en-US" sz="1700" spc="-1" strike="noStrike">
              <a:solidFill>
                <a:srgbClr val="000000"/>
              </a:solidFill>
              <a:latin typeface="Arial"/>
            </a:endParaRPr>
          </a:p>
          <a:p>
            <a:pPr marL="457200" indent="0">
              <a:lnSpc>
                <a:spcPct val="115000"/>
              </a:lnSpc>
              <a:buNone/>
              <a:tabLst>
                <a:tab algn="l" pos="0"/>
              </a:tabLst>
            </a:pPr>
            <a:endParaRPr b="0" lang="en-US" sz="1900" spc="-1" strike="noStrike">
              <a:solidFill>
                <a:srgbClr val="000000"/>
              </a:solidFill>
              <a:latin typeface="Arial"/>
            </a:endParaRPr>
          </a:p>
          <a:p>
            <a:pPr marL="457200" indent="-349200">
              <a:lnSpc>
                <a:spcPct val="115000"/>
              </a:lnSpc>
              <a:buClr>
                <a:srgbClr val="595959"/>
              </a:buClr>
              <a:buFont typeface="Open Sans"/>
              <a:buChar char="●"/>
              <a:tabLst>
                <a:tab algn="l" pos="0"/>
              </a:tabLst>
            </a:pPr>
            <a:r>
              <a:rPr b="1" lang="en" sz="1900" spc="-1" strike="noStrike">
                <a:solidFill>
                  <a:schemeClr val="dk2"/>
                </a:solidFill>
                <a:latin typeface="Open Sans"/>
                <a:ea typeface="Open Sans"/>
              </a:rPr>
              <a:t>Scalability </a:t>
            </a:r>
            <a:endParaRPr b="0" lang="en-US" sz="1900" spc="-1" strike="noStrike">
              <a:solidFill>
                <a:srgbClr val="000000"/>
              </a:solidFill>
              <a:latin typeface="Arial"/>
            </a:endParaRPr>
          </a:p>
          <a:p>
            <a:pPr marL="457200" indent="0">
              <a:lnSpc>
                <a:spcPct val="115000"/>
              </a:lnSpc>
              <a:spcBef>
                <a:spcPts val="1599"/>
              </a:spcBef>
              <a:buNone/>
              <a:tabLst>
                <a:tab algn="l" pos="0"/>
              </a:tabLst>
            </a:pPr>
            <a:r>
              <a:rPr b="0" lang="en" sz="1900" spc="-1" strike="noStrike">
                <a:solidFill>
                  <a:schemeClr val="dk2"/>
                </a:solidFill>
                <a:latin typeface="Open Sans Light"/>
                <a:ea typeface="Open Sans Light"/>
              </a:rPr>
              <a:t>Replication since 90% of users will be read access.</a:t>
            </a:r>
            <a:endParaRPr b="0" lang="en-US" sz="1900" spc="-1" strike="noStrike">
              <a:solidFill>
                <a:srgbClr val="000000"/>
              </a:solidFill>
              <a:latin typeface="Arial"/>
            </a:endParaRPr>
          </a:p>
          <a:p>
            <a:pPr marL="457200" indent="-349200">
              <a:lnSpc>
                <a:spcPct val="115000"/>
              </a:lnSpc>
              <a:spcBef>
                <a:spcPts val="1599"/>
              </a:spcBef>
              <a:buClr>
                <a:srgbClr val="595959"/>
              </a:buClr>
              <a:buFont typeface="Open Sans"/>
              <a:buChar char="●"/>
              <a:tabLst>
                <a:tab algn="l" pos="0"/>
              </a:tabLst>
            </a:pPr>
            <a:r>
              <a:rPr b="1" lang="en" sz="1900" spc="-1" strike="noStrike">
                <a:solidFill>
                  <a:schemeClr val="dk2"/>
                </a:solidFill>
                <a:latin typeface="Open Sans"/>
                <a:ea typeface="Open Sans"/>
              </a:rPr>
              <a:t>Flexibility</a:t>
            </a:r>
            <a:endParaRPr b="0" lang="en-US" sz="1900" spc="-1" strike="noStrike">
              <a:solidFill>
                <a:srgbClr val="000000"/>
              </a:solidFill>
              <a:latin typeface="Arial"/>
            </a:endParaRPr>
          </a:p>
          <a:p>
            <a:pPr marL="457200" indent="0">
              <a:lnSpc>
                <a:spcPct val="115000"/>
              </a:lnSpc>
              <a:spcBef>
                <a:spcPts val="1599"/>
              </a:spcBef>
              <a:buNone/>
              <a:tabLst>
                <a:tab algn="l" pos="0"/>
              </a:tabLst>
            </a:pPr>
            <a:r>
              <a:rPr b="0" lang="en" sz="1900" spc="-1" strike="noStrike">
                <a:solidFill>
                  <a:schemeClr val="dk2"/>
                </a:solidFill>
                <a:latin typeface="Open Sans Light"/>
                <a:ea typeface="Open Sans Light"/>
              </a:rPr>
              <a:t>Data will be normalized to 3NF for data integrity.</a:t>
            </a:r>
            <a:endParaRPr b="0" lang="en-US" sz="1900" spc="-1" strike="noStrike">
              <a:solidFill>
                <a:srgbClr val="000000"/>
              </a:solidFill>
              <a:latin typeface="Arial"/>
            </a:endParaRPr>
          </a:p>
          <a:p>
            <a:pPr marL="457200" indent="-349200">
              <a:lnSpc>
                <a:spcPct val="115000"/>
              </a:lnSpc>
              <a:spcBef>
                <a:spcPts val="1599"/>
              </a:spcBef>
              <a:buClr>
                <a:srgbClr val="595959"/>
              </a:buClr>
              <a:buFont typeface="Open Sans"/>
              <a:buChar char="●"/>
              <a:tabLst>
                <a:tab algn="l" pos="0"/>
              </a:tabLst>
            </a:pPr>
            <a:r>
              <a:rPr b="1" lang="en" sz="1900" spc="-1" strike="noStrike">
                <a:solidFill>
                  <a:schemeClr val="dk2"/>
                </a:solidFill>
                <a:latin typeface="Open Sans"/>
                <a:ea typeface="Open Sans"/>
              </a:rPr>
              <a:t>Storage &amp; retention</a:t>
            </a:r>
            <a:endParaRPr b="0" lang="en-US" sz="1900" spc="-1" strike="noStrike">
              <a:solidFill>
                <a:srgbClr val="000000"/>
              </a:solidFill>
              <a:latin typeface="Arial"/>
            </a:endParaRPr>
          </a:p>
          <a:p>
            <a:pPr marL="457200" indent="0">
              <a:lnSpc>
                <a:spcPct val="100000"/>
              </a:lnSpc>
              <a:spcBef>
                <a:spcPts val="1599"/>
              </a:spcBef>
              <a:buNone/>
              <a:tabLst>
                <a:tab algn="l" pos="0"/>
              </a:tabLst>
            </a:pPr>
            <a:r>
              <a:rPr b="1" lang="en" sz="1700" spc="-1" strike="noStrike">
                <a:solidFill>
                  <a:schemeClr val="dk2"/>
                </a:solidFill>
                <a:latin typeface="Open Sans"/>
                <a:ea typeface="Open Sans"/>
              </a:rPr>
              <a:t>Storage (disk or in-memory): </a:t>
            </a:r>
            <a:r>
              <a:rPr b="0" lang="en" sz="1700" spc="-1" strike="noStrike">
                <a:solidFill>
                  <a:schemeClr val="dk2"/>
                </a:solidFill>
                <a:latin typeface="Open Sans Light"/>
                <a:ea typeface="Open Sans Light"/>
              </a:rPr>
              <a:t>Spinning Disk</a:t>
            </a:r>
            <a:endParaRPr b="0" lang="en-US" sz="1700" spc="-1" strike="noStrike">
              <a:solidFill>
                <a:srgbClr val="000000"/>
              </a:solidFill>
              <a:latin typeface="Arial"/>
            </a:endParaRPr>
          </a:p>
          <a:p>
            <a:pPr marL="457200" indent="0">
              <a:lnSpc>
                <a:spcPct val="100000"/>
              </a:lnSpc>
              <a:spcBef>
                <a:spcPts val="1599"/>
              </a:spcBef>
              <a:buNone/>
              <a:tabLst>
                <a:tab algn="l" pos="0"/>
              </a:tabLst>
            </a:pPr>
            <a:r>
              <a:rPr b="1" lang="en" sz="1700" spc="-1" strike="noStrike">
                <a:solidFill>
                  <a:schemeClr val="dk2"/>
                </a:solidFill>
                <a:latin typeface="Open Sans"/>
                <a:ea typeface="Open Sans"/>
              </a:rPr>
              <a:t>Retention: </a:t>
            </a:r>
            <a:r>
              <a:rPr b="0" lang="en" sz="1700" spc="-1" strike="noStrike">
                <a:solidFill>
                  <a:schemeClr val="dk2"/>
                </a:solidFill>
                <a:latin typeface="Open Sans Light"/>
                <a:ea typeface="Open Sans Light"/>
              </a:rPr>
              <a:t>Keep Data for at least 7 years.</a:t>
            </a:r>
            <a:endParaRPr b="0" lang="en-US" sz="1700" spc="-1" strike="noStrike">
              <a:solidFill>
                <a:srgbClr val="000000"/>
              </a:solidFill>
              <a:latin typeface="Arial"/>
            </a:endParaRPr>
          </a:p>
          <a:p>
            <a:pPr marL="457200" indent="0">
              <a:lnSpc>
                <a:spcPct val="100000"/>
              </a:lnSpc>
              <a:buNone/>
              <a:tabLst>
                <a:tab algn="l" pos="0"/>
              </a:tabLst>
            </a:pPr>
            <a:endParaRPr b="0" lang="en-US" sz="1700" spc="-1" strike="noStrike">
              <a:solidFill>
                <a:srgbClr val="000000"/>
              </a:solidFill>
              <a:latin typeface="Arial"/>
            </a:endParaRPr>
          </a:p>
          <a:p>
            <a:pPr marL="457200" indent="-349200">
              <a:lnSpc>
                <a:spcPct val="115000"/>
              </a:lnSpc>
              <a:buClr>
                <a:srgbClr val="595959"/>
              </a:buClr>
              <a:buFont typeface="Open Sans"/>
              <a:buChar char="●"/>
              <a:tabLst>
                <a:tab algn="l" pos="0"/>
              </a:tabLst>
            </a:pPr>
            <a:r>
              <a:rPr b="1" lang="en" sz="1900" spc="-1" strike="noStrike">
                <a:solidFill>
                  <a:schemeClr val="dk2"/>
                </a:solidFill>
                <a:latin typeface="Open Sans"/>
                <a:ea typeface="Open Sans"/>
              </a:rPr>
              <a:t>Backup</a:t>
            </a:r>
            <a:endParaRPr b="0" lang="en-US" sz="1900" spc="-1" strike="noStrike">
              <a:solidFill>
                <a:srgbClr val="000000"/>
              </a:solidFill>
              <a:latin typeface="Arial"/>
            </a:endParaRPr>
          </a:p>
          <a:p>
            <a:pPr marL="457200" indent="0">
              <a:lnSpc>
                <a:spcPct val="115000"/>
              </a:lnSpc>
              <a:buNone/>
              <a:tabLst>
                <a:tab algn="l" pos="0"/>
              </a:tabLst>
            </a:pPr>
            <a:endParaRPr b="0" lang="en-US" sz="1700" spc="-1" strike="noStrike">
              <a:solidFill>
                <a:srgbClr val="000000"/>
              </a:solidFill>
              <a:latin typeface="Arial"/>
            </a:endParaRPr>
          </a:p>
          <a:p>
            <a:pPr marL="457200" indent="0">
              <a:lnSpc>
                <a:spcPct val="115000"/>
              </a:lnSpc>
              <a:buNone/>
              <a:tabLst>
                <a:tab algn="l" pos="0"/>
              </a:tabLst>
            </a:pPr>
            <a:r>
              <a:rPr b="0" lang="en" sz="1700" spc="-1" strike="noStrike">
                <a:solidFill>
                  <a:schemeClr val="dk2"/>
                </a:solidFill>
                <a:latin typeface="Open Sans Light"/>
                <a:ea typeface="Open Sans Light"/>
              </a:rPr>
              <a:t>Critical </a:t>
            </a:r>
            <a:endParaRPr b="0" lang="en-US" sz="1700" spc="-1" strike="noStrike">
              <a:solidFill>
                <a:srgbClr val="000000"/>
              </a:solidFill>
              <a:latin typeface="Arial"/>
            </a:endParaRPr>
          </a:p>
          <a:p>
            <a:pPr marL="457200" indent="0">
              <a:lnSpc>
                <a:spcPct val="100000"/>
              </a:lnSpc>
              <a:spcBef>
                <a:spcPts val="1599"/>
              </a:spcBef>
              <a:buNone/>
              <a:tabLst>
                <a:tab algn="l" pos="0"/>
              </a:tabLst>
            </a:pPr>
            <a:endParaRPr b="0" lang="en-US" sz="1700" spc="-1" strike="noStrike">
              <a:solidFill>
                <a:srgbClr val="000000"/>
              </a:solidFill>
              <a:latin typeface="Arial"/>
            </a:endParaRPr>
          </a:p>
          <a:p>
            <a:pPr indent="0">
              <a:lnSpc>
                <a:spcPct val="100000"/>
              </a:lnSpc>
              <a:buNone/>
              <a:tabLst>
                <a:tab algn="l" pos="0"/>
              </a:tabLst>
            </a:pP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2b4e5"/>
        </a:solidFill>
      </p:bgPr>
    </p:bg>
    <p:spTree>
      <p:nvGrpSpPr>
        <p:cNvPr id="1" name=""/>
        <p:cNvGrpSpPr/>
        <p:nvPr/>
      </p:nvGrpSpPr>
      <p:grpSpPr>
        <a:xfrm>
          <a:off x="0" y="0"/>
          <a:ext cx="0" cy="0"/>
          <a:chOff x="0" y="0"/>
          <a:chExt cx="0" cy="0"/>
        </a:xfrm>
      </p:grpSpPr>
      <p:sp>
        <p:nvSpPr>
          <p:cNvPr id="138" name="Google Shape;236;p60"/>
          <p:cNvSpPr/>
          <p:nvPr/>
        </p:nvSpPr>
        <p:spPr>
          <a:xfrm>
            <a:off x="1807200" y="4003560"/>
            <a:ext cx="4157640" cy="2459520"/>
          </a:xfrm>
          <a:prstGeom prst="rect">
            <a:avLst/>
          </a:prstGeom>
          <a:noFill/>
          <a:ln w="0">
            <a:noFill/>
          </a:ln>
        </p:spPr>
        <p:style>
          <a:lnRef idx="0"/>
          <a:fillRef idx="0"/>
          <a:effectRef idx="0"/>
          <a:fontRef idx="minor"/>
        </p:style>
        <p:txBody>
          <a:bodyPr lIns="26640" rIns="26640" tIns="26640" bIns="26640" anchor="t">
            <a:noAutofit/>
          </a:bodyPr>
          <a:p>
            <a:pPr algn="ctr">
              <a:lnSpc>
                <a:spcPct val="150000"/>
              </a:lnSpc>
              <a:tabLst>
                <a:tab algn="l" pos="0"/>
              </a:tabLst>
            </a:pPr>
            <a:r>
              <a:rPr b="1" lang="en" sz="3000" spc="-1" strike="noStrike">
                <a:solidFill>
                  <a:srgbClr val="ffffff"/>
                </a:solidFill>
                <a:latin typeface="Open Sans"/>
                <a:ea typeface="Open Sans"/>
              </a:rPr>
              <a:t>Step 2</a:t>
            </a:r>
            <a:endParaRPr b="0" lang="en-US" sz="3000" spc="-1" strike="noStrike">
              <a:solidFill>
                <a:srgbClr val="000000"/>
              </a:solidFill>
              <a:latin typeface="Arial"/>
            </a:endParaRPr>
          </a:p>
          <a:p>
            <a:pPr algn="ctr">
              <a:lnSpc>
                <a:spcPct val="150000"/>
              </a:lnSpc>
              <a:tabLst>
                <a:tab algn="l" pos="0"/>
              </a:tabLst>
            </a:pPr>
            <a:r>
              <a:rPr b="0" lang="en" sz="3000" spc="-1" strike="noStrike">
                <a:solidFill>
                  <a:srgbClr val="ffffff"/>
                </a:solidFill>
                <a:latin typeface="Open Sans"/>
                <a:ea typeface="Open Sans"/>
              </a:rPr>
              <a:t>Relational Database Design</a:t>
            </a:r>
            <a:endParaRPr b="0" lang="en-US" sz="3000" spc="-1" strike="noStrike">
              <a:solidFill>
                <a:srgbClr val="000000"/>
              </a:solidFill>
              <a:latin typeface="Arial"/>
            </a:endParaRPr>
          </a:p>
        </p:txBody>
      </p:sp>
      <p:sp>
        <p:nvSpPr>
          <p:cNvPr id="139" name="Google Shape;237;p60"/>
          <p:cNvSpPr/>
          <p:nvPr/>
        </p:nvSpPr>
        <p:spPr>
          <a:xfrm>
            <a:off x="3582720" y="3663000"/>
            <a:ext cx="606960" cy="74160"/>
          </a:xfrm>
          <a:prstGeom prst="rect">
            <a:avLst/>
          </a:prstGeom>
          <a:solidFill>
            <a:schemeClr val="lt1"/>
          </a:solidFill>
          <a:ln w="0">
            <a:noFill/>
          </a:ln>
        </p:spPr>
        <p:style>
          <a:lnRef idx="0"/>
          <a:fillRef idx="0"/>
          <a:effectRef idx="0"/>
          <a:fontRef idx="minor"/>
        </p:style>
        <p:txBody>
          <a:bodyPr lIns="26640" rIns="26640" tIns="26640" bIns="26640" anchor="ctr">
            <a:noAutofit/>
          </a:bodyPr>
          <a:p>
            <a:pPr algn="ctr">
              <a:lnSpc>
                <a:spcPct val="100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6118</TotalTime>
  <Application>LibreOffice/7.5.9.2$Windows_X86_64 LibreOffice_project/cdeefe45c17511d326101eed8008ac4092f278a9</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2024-08-05T19:13:33Z</dcterms:modified>
  <cp:revision>53</cp:revision>
  <dc:subject/>
  <dc:title/>
</cp:coreProperties>
</file>