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5EE-9117-47E8-B4A5-94A4DAB4ABA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A0D7-8AB9-4456-AF08-1529F85B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5EE-9117-47E8-B4A5-94A4DAB4ABA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A0D7-8AB9-4456-AF08-1529F85B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7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5EE-9117-47E8-B4A5-94A4DAB4ABA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A0D7-8AB9-4456-AF08-1529F85B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4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5EE-9117-47E8-B4A5-94A4DAB4ABA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A0D7-8AB9-4456-AF08-1529F85B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5EE-9117-47E8-B4A5-94A4DAB4ABA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A0D7-8AB9-4456-AF08-1529F85B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6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5EE-9117-47E8-B4A5-94A4DAB4ABA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A0D7-8AB9-4456-AF08-1529F85B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3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5EE-9117-47E8-B4A5-94A4DAB4ABA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A0D7-8AB9-4456-AF08-1529F85B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5EE-9117-47E8-B4A5-94A4DAB4ABA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A0D7-8AB9-4456-AF08-1529F85B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0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5EE-9117-47E8-B4A5-94A4DAB4ABA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A0D7-8AB9-4456-AF08-1529F85B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8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5EE-9117-47E8-B4A5-94A4DAB4ABA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A0D7-8AB9-4456-AF08-1529F85B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5EE-9117-47E8-B4A5-94A4DAB4ABA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A0D7-8AB9-4456-AF08-1529F85B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9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4C5EE-9117-47E8-B4A5-94A4DAB4ABA4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0A0D7-8AB9-4456-AF08-1529F85B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8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52648" y="1986455"/>
            <a:ext cx="1828800" cy="258554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578772" y="2144111"/>
            <a:ext cx="2459422" cy="2254468"/>
          </a:xfrm>
          <a:prstGeom prst="roundRect">
            <a:avLst/>
          </a:prstGeom>
          <a:solidFill>
            <a:schemeClr val="bg1">
              <a:alpha val="85000"/>
            </a:schemeClr>
          </a:solidFill>
          <a:ln>
            <a:solidFill>
              <a:schemeClr val="accent1">
                <a:shade val="5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3846787" y="2648607"/>
            <a:ext cx="299545" cy="2995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3846786" y="3302875"/>
            <a:ext cx="299545" cy="2995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461644" y="2360886"/>
            <a:ext cx="299545" cy="2995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4461643" y="2861441"/>
            <a:ext cx="299545" cy="2995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461643" y="3342287"/>
            <a:ext cx="299545" cy="2995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461642" y="3846786"/>
            <a:ext cx="299545" cy="2995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6" idx="2"/>
          </p:cNvCxnSpPr>
          <p:nvPr/>
        </p:nvCxnSpPr>
        <p:spPr>
          <a:xfrm flipV="1">
            <a:off x="3996558" y="2510659"/>
            <a:ext cx="465086" cy="28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2"/>
          </p:cNvCxnSpPr>
          <p:nvPr/>
        </p:nvCxnSpPr>
        <p:spPr>
          <a:xfrm>
            <a:off x="3996558" y="2816115"/>
            <a:ext cx="465085" cy="195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8" idx="2"/>
          </p:cNvCxnSpPr>
          <p:nvPr/>
        </p:nvCxnSpPr>
        <p:spPr>
          <a:xfrm flipH="1" flipV="1">
            <a:off x="4461643" y="3492060"/>
            <a:ext cx="299544" cy="50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5"/>
            <a:endCxn id="9" idx="2"/>
          </p:cNvCxnSpPr>
          <p:nvPr/>
        </p:nvCxnSpPr>
        <p:spPr>
          <a:xfrm>
            <a:off x="4102464" y="3558553"/>
            <a:ext cx="359178" cy="438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7"/>
            <a:endCxn id="7" idx="3"/>
          </p:cNvCxnSpPr>
          <p:nvPr/>
        </p:nvCxnSpPr>
        <p:spPr>
          <a:xfrm flipV="1">
            <a:off x="4102464" y="3117119"/>
            <a:ext cx="403046" cy="229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5490853" y="3846786"/>
            <a:ext cx="299545" cy="2995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847109" y="1963882"/>
            <a:ext cx="720000" cy="7200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3207109" y="4166755"/>
            <a:ext cx="768927" cy="768927"/>
          </a:xfrm>
          <a:prstGeom prst="flowChartConnector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4762281" y="4166755"/>
            <a:ext cx="768927" cy="768927"/>
          </a:xfrm>
          <a:prstGeom prst="flowChartConnector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6317453" y="4166754"/>
            <a:ext cx="768927" cy="768927"/>
          </a:xfrm>
          <a:prstGeom prst="flowChartConnector">
            <a:avLst/>
          </a:prstGeom>
          <a:solidFill>
            <a:srgbClr val="FFFF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ADMINIBM</cp:lastModifiedBy>
  <cp:revision>4</cp:revision>
  <dcterms:created xsi:type="dcterms:W3CDTF">2016-01-26T20:45:59Z</dcterms:created>
  <dcterms:modified xsi:type="dcterms:W3CDTF">2016-01-26T21:34:57Z</dcterms:modified>
</cp:coreProperties>
</file>