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6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86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0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9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64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39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25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1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DD16-F42A-4164-BC32-D54E1F11588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D120-44EA-4BF6-97B1-CCBD5B71AC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54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9 Conector recto"/>
          <p:cNvCxnSpPr/>
          <p:nvPr/>
        </p:nvCxnSpPr>
        <p:spPr>
          <a:xfrm>
            <a:off x="4283189" y="1340768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4260329" y="15830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4260329" y="1799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4260329" y="21591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4260329" y="2303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4260329" y="25191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4260329" y="2204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4313668" y="142977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339957" y="234888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yn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844013" y="1772816"/>
            <a:ext cx="232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y=0 (</a:t>
            </a:r>
            <a:r>
              <a:rPr lang="es-ES"/>
              <a:t>x=x0) </a:t>
            </a:r>
            <a:endParaRPr lang="es-ES" dirty="0"/>
          </a:p>
          <a:p>
            <a:r>
              <a:rPr lang="es-ES" dirty="0" err="1"/>
              <a:t>where</a:t>
            </a:r>
            <a:r>
              <a:rPr lang="es-ES" dirty="0"/>
              <a:t> Ceres </a:t>
            </a:r>
            <a:r>
              <a:rPr lang="es-ES" dirty="0" err="1"/>
              <a:t>actually</a:t>
            </a:r>
            <a:r>
              <a:rPr lang="es-ES" dirty="0"/>
              <a:t> </a:t>
            </a:r>
            <a:r>
              <a:rPr lang="es-ES" dirty="0" err="1"/>
              <a:t>is</a:t>
            </a:r>
            <a:endParaRPr lang="es-ES" dirty="0"/>
          </a:p>
        </p:txBody>
      </p:sp>
      <p:cxnSp>
        <p:nvCxnSpPr>
          <p:cNvPr id="33" name="32 Conector recto"/>
          <p:cNvCxnSpPr/>
          <p:nvPr/>
        </p:nvCxnSpPr>
        <p:spPr>
          <a:xfrm>
            <a:off x="4280649" y="1988840"/>
            <a:ext cx="592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Elipse"/>
          <p:cNvSpPr/>
          <p:nvPr/>
        </p:nvSpPr>
        <p:spPr>
          <a:xfrm>
            <a:off x="4145416" y="3068960"/>
            <a:ext cx="282568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427984" y="29969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Sun</a:t>
            </a:r>
            <a:endParaRPr lang="es-ES" dirty="0"/>
          </a:p>
        </p:txBody>
      </p:sp>
      <p:sp>
        <p:nvSpPr>
          <p:cNvPr id="21" name="20 Elipse"/>
          <p:cNvSpPr/>
          <p:nvPr/>
        </p:nvSpPr>
        <p:spPr>
          <a:xfrm>
            <a:off x="4260474" y="2060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275856" y="422108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Observations</a:t>
            </a:r>
            <a:r>
              <a:rPr lang="es-ES" dirty="0"/>
              <a:t> at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hour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7 </a:t>
            </a:r>
            <a:r>
              <a:rPr lang="es-ES" dirty="0" err="1"/>
              <a:t>days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988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ALEJANDRO, CÁCERES DOMÍNGUEZ</cp:lastModifiedBy>
  <cp:revision>8</cp:revision>
  <dcterms:created xsi:type="dcterms:W3CDTF">2020-08-21T18:00:56Z</dcterms:created>
  <dcterms:modified xsi:type="dcterms:W3CDTF">2020-10-27T14:24:33Z</dcterms:modified>
</cp:coreProperties>
</file>