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522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DD16-F42A-4164-BC32-D54E1F115882}" type="datetimeFigureOut">
              <a:rPr lang="es-ES" smtClean="0"/>
              <a:t>31/08/2020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D120-44EA-4BF6-97B1-CCBD5B71AC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686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DD16-F42A-4164-BC32-D54E1F115882}" type="datetimeFigureOut">
              <a:rPr lang="es-ES" smtClean="0"/>
              <a:t>31/08/2020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D120-44EA-4BF6-97B1-CCBD5B71AC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50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DD16-F42A-4164-BC32-D54E1F115882}" type="datetimeFigureOut">
              <a:rPr lang="es-ES" smtClean="0"/>
              <a:t>31/08/2020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D120-44EA-4BF6-97B1-CCBD5B71AC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59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DD16-F42A-4164-BC32-D54E1F115882}" type="datetimeFigureOut">
              <a:rPr lang="es-ES" smtClean="0"/>
              <a:t>31/08/2020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D120-44EA-4BF6-97B1-CCBD5B71AC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664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DD16-F42A-4164-BC32-D54E1F115882}" type="datetimeFigureOut">
              <a:rPr lang="es-ES" smtClean="0"/>
              <a:t>31/08/2020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D120-44EA-4BF6-97B1-CCBD5B71AC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939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DD16-F42A-4164-BC32-D54E1F115882}" type="datetimeFigureOut">
              <a:rPr lang="es-ES" smtClean="0"/>
              <a:t>31/08/2020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D120-44EA-4BF6-97B1-CCBD5B71AC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925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DD16-F42A-4164-BC32-D54E1F115882}" type="datetimeFigureOut">
              <a:rPr lang="es-ES" smtClean="0"/>
              <a:t>31/08/2020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D120-44EA-4BF6-97B1-CCBD5B71AC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939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DD16-F42A-4164-BC32-D54E1F115882}" type="datetimeFigureOut">
              <a:rPr lang="es-ES" smtClean="0"/>
              <a:t>31/08/2020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D120-44EA-4BF6-97B1-CCBD5B71AC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595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DD16-F42A-4164-BC32-D54E1F115882}" type="datetimeFigureOut">
              <a:rPr lang="es-ES" smtClean="0"/>
              <a:t>31/08/2020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D120-44EA-4BF6-97B1-CCBD5B71AC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106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DD16-F42A-4164-BC32-D54E1F115882}" type="datetimeFigureOut">
              <a:rPr lang="es-ES" smtClean="0"/>
              <a:t>31/08/2020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D120-44EA-4BF6-97B1-CCBD5B71AC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318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DD16-F42A-4164-BC32-D54E1F115882}" type="datetimeFigureOut">
              <a:rPr lang="es-ES" smtClean="0"/>
              <a:t>31/08/2020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D120-44EA-4BF6-97B1-CCBD5B71AC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56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ADD16-F42A-4164-BC32-D54E1F115882}" type="datetimeFigureOut">
              <a:rPr lang="es-ES" smtClean="0"/>
              <a:t>31/08/2020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FD120-44EA-4BF6-97B1-CCBD5B71AC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654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22 Conector recto"/>
          <p:cNvCxnSpPr/>
          <p:nvPr/>
        </p:nvCxnSpPr>
        <p:spPr>
          <a:xfrm>
            <a:off x="817836" y="1414517"/>
            <a:ext cx="0" cy="2880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Elipse"/>
          <p:cNvSpPr/>
          <p:nvPr/>
        </p:nvSpPr>
        <p:spPr>
          <a:xfrm>
            <a:off x="794976" y="16568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Elipse"/>
          <p:cNvSpPr/>
          <p:nvPr/>
        </p:nvSpPr>
        <p:spPr>
          <a:xfrm>
            <a:off x="794976" y="18728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Elipse"/>
          <p:cNvSpPr/>
          <p:nvPr/>
        </p:nvSpPr>
        <p:spPr>
          <a:xfrm>
            <a:off x="794976" y="22328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Elipse"/>
          <p:cNvSpPr/>
          <p:nvPr/>
        </p:nvSpPr>
        <p:spPr>
          <a:xfrm>
            <a:off x="794976" y="23769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Elipse"/>
          <p:cNvSpPr/>
          <p:nvPr/>
        </p:nvSpPr>
        <p:spPr>
          <a:xfrm>
            <a:off x="794976" y="25929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Elipse"/>
          <p:cNvSpPr/>
          <p:nvPr/>
        </p:nvSpPr>
        <p:spPr>
          <a:xfrm>
            <a:off x="794976" y="227861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Elipse"/>
          <p:cNvSpPr/>
          <p:nvPr/>
        </p:nvSpPr>
        <p:spPr>
          <a:xfrm>
            <a:off x="680063" y="3142709"/>
            <a:ext cx="282568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962631" y="307070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Sun</a:t>
            </a:r>
            <a:endParaRPr lang="es-ES" dirty="0"/>
          </a:p>
        </p:txBody>
      </p:sp>
      <p:sp>
        <p:nvSpPr>
          <p:cNvPr id="32" name="31 Elipse"/>
          <p:cNvSpPr/>
          <p:nvPr/>
        </p:nvSpPr>
        <p:spPr>
          <a:xfrm>
            <a:off x="795121" y="21345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CuadroTexto"/>
          <p:cNvSpPr txBox="1"/>
          <p:nvPr/>
        </p:nvSpPr>
        <p:spPr>
          <a:xfrm>
            <a:off x="323528" y="4355812"/>
            <a:ext cx="119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week</a:t>
            </a:r>
            <a:r>
              <a:rPr lang="es-ES" dirty="0" smtClean="0"/>
              <a:t> 1 </a:t>
            </a:r>
            <a:r>
              <a:rPr lang="es-ES" dirty="0" err="1" smtClean="0"/>
              <a:t>Jan</a:t>
            </a:r>
            <a:r>
              <a:rPr lang="es-ES" dirty="0" smtClean="0"/>
              <a:t> 2 1801 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030908" y="1495023"/>
            <a:ext cx="11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maximum</a:t>
            </a:r>
            <a:endParaRPr lang="es-ES" dirty="0"/>
          </a:p>
        </p:txBody>
      </p:sp>
      <p:sp>
        <p:nvSpPr>
          <p:cNvPr id="49" name="48 CuadroTexto"/>
          <p:cNvSpPr txBox="1"/>
          <p:nvPr/>
        </p:nvSpPr>
        <p:spPr>
          <a:xfrm>
            <a:off x="1043608" y="2420888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minimum</a:t>
            </a:r>
            <a:endParaRPr lang="es-ES" dirty="0"/>
          </a:p>
        </p:txBody>
      </p:sp>
      <p:sp>
        <p:nvSpPr>
          <p:cNvPr id="50" name="49 CuadroTexto"/>
          <p:cNvSpPr txBox="1"/>
          <p:nvPr/>
        </p:nvSpPr>
        <p:spPr>
          <a:xfrm>
            <a:off x="1062700" y="187657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mean</a:t>
            </a:r>
            <a:endParaRPr lang="es-ES" dirty="0"/>
          </a:p>
        </p:txBody>
      </p:sp>
      <p:sp>
        <p:nvSpPr>
          <p:cNvPr id="51" name="50 CuadroTexto"/>
          <p:cNvSpPr txBox="1"/>
          <p:nvPr/>
        </p:nvSpPr>
        <p:spPr>
          <a:xfrm>
            <a:off x="1056371" y="2102123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median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483768" y="1700808"/>
            <a:ext cx="310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observation</a:t>
            </a:r>
            <a:r>
              <a:rPr lang="es-ES" dirty="0" smtClean="0"/>
              <a:t> (</a:t>
            </a:r>
            <a:r>
              <a:rPr lang="es-ES" dirty="0" err="1" smtClean="0"/>
              <a:t>most</a:t>
            </a:r>
            <a:r>
              <a:rPr lang="es-ES" dirty="0" smtClean="0"/>
              <a:t> </a:t>
            </a:r>
            <a:r>
              <a:rPr lang="es-ES" dirty="0" err="1" smtClean="0"/>
              <a:t>trusted</a:t>
            </a:r>
            <a:r>
              <a:rPr lang="es-ES" dirty="0" smtClean="0"/>
              <a:t>)</a:t>
            </a:r>
            <a:endParaRPr lang="es-ES" dirty="0"/>
          </a:p>
        </p:txBody>
      </p:sp>
      <p:cxnSp>
        <p:nvCxnSpPr>
          <p:cNvPr id="15" name="14 Conector recto"/>
          <p:cNvCxnSpPr>
            <a:endCxn id="6" idx="1"/>
          </p:cNvCxnSpPr>
          <p:nvPr/>
        </p:nvCxnSpPr>
        <p:spPr>
          <a:xfrm flipV="1">
            <a:off x="962631" y="1885474"/>
            <a:ext cx="1521137" cy="1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>
            <a:off x="953106" y="2070140"/>
            <a:ext cx="16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/>
          <p:nvPr/>
        </p:nvCxnSpPr>
        <p:spPr>
          <a:xfrm>
            <a:off x="954629" y="2289572"/>
            <a:ext cx="16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"/>
          <p:cNvCxnSpPr/>
          <p:nvPr/>
        </p:nvCxnSpPr>
        <p:spPr>
          <a:xfrm>
            <a:off x="948279" y="2612529"/>
            <a:ext cx="16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>
            <a:off x="938754" y="1692300"/>
            <a:ext cx="16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98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16</Words>
  <Application>Microsoft Office PowerPoint</Application>
  <PresentationFormat>Presentación en pantalla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Administrador</cp:lastModifiedBy>
  <cp:revision>11</cp:revision>
  <dcterms:created xsi:type="dcterms:W3CDTF">2020-08-21T18:00:56Z</dcterms:created>
  <dcterms:modified xsi:type="dcterms:W3CDTF">2020-08-31T12:06:58Z</dcterms:modified>
</cp:coreProperties>
</file>