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88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41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0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90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29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820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2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7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6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14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7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1C71-104F-4502-B03F-2C63DFAC2E40}" type="datetimeFigureOut">
              <a:rPr lang="es-ES" smtClean="0"/>
              <a:t>06/08/2020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6271-9BB3-4790-BC62-C6003A154F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2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 de flecha"/>
          <p:cNvCxnSpPr/>
          <p:nvPr/>
        </p:nvCxnSpPr>
        <p:spPr>
          <a:xfrm>
            <a:off x="2339752" y="4452352"/>
            <a:ext cx="47525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2350800" y="1268760"/>
            <a:ext cx="0" cy="31767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3131840" y="4005064"/>
            <a:ext cx="0" cy="4404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3347864" y="3861048"/>
            <a:ext cx="0" cy="58444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V="1">
            <a:off x="3563888" y="3717032"/>
            <a:ext cx="0" cy="72846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3779912" y="3284984"/>
            <a:ext cx="0" cy="11605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3995936" y="3068960"/>
            <a:ext cx="0" cy="13765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V="1">
            <a:off x="4211960" y="2564904"/>
            <a:ext cx="0" cy="188059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4427984" y="2348880"/>
            <a:ext cx="0" cy="20966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4644008" y="2204864"/>
            <a:ext cx="0" cy="22406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4860032" y="2204864"/>
            <a:ext cx="0" cy="22406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flipV="1">
            <a:off x="5076056" y="2564904"/>
            <a:ext cx="0" cy="188059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V="1">
            <a:off x="5292080" y="3068960"/>
            <a:ext cx="0" cy="13765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V="1">
            <a:off x="5508104" y="3505200"/>
            <a:ext cx="0" cy="94029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5724128" y="3861048"/>
            <a:ext cx="0" cy="58444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5940152" y="4149080"/>
            <a:ext cx="0" cy="2964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6156176" y="4225280"/>
            <a:ext cx="0" cy="220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6372200" y="4297288"/>
            <a:ext cx="0" cy="1482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2915816" y="4149080"/>
            <a:ext cx="0" cy="2964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4587240" y="4482832"/>
            <a:ext cx="64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dirty="0" smtClean="0"/>
              <a:t>μ</a:t>
            </a:r>
            <a:endParaRPr lang="es-ES" sz="2200" dirty="0"/>
          </a:p>
        </p:txBody>
      </p:sp>
      <p:cxnSp>
        <p:nvCxnSpPr>
          <p:cNvPr id="47" name="46 Conector recto de flecha"/>
          <p:cNvCxnSpPr/>
          <p:nvPr/>
        </p:nvCxnSpPr>
        <p:spPr>
          <a:xfrm flipH="1">
            <a:off x="3124024" y="4725144"/>
            <a:ext cx="14479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4932040" y="4726307"/>
            <a:ext cx="1440160" cy="30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3635896" y="472514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Comic Sans MS" pitchFamily="66" charset="0"/>
              </a:rPr>
              <a:t>a=2</a:t>
            </a:r>
            <a:r>
              <a:rPr lang="el-GR" sz="2000" dirty="0" smtClean="0">
                <a:latin typeface="Comic Sans MS" pitchFamily="66" charset="0"/>
              </a:rPr>
              <a:t>σ</a:t>
            </a:r>
            <a:endParaRPr lang="es-ES" sz="2000" dirty="0">
              <a:latin typeface="Comic Sans MS" pitchFamily="66" charset="0"/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1827289" y="126876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f(x)</a:t>
            </a:r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5940152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P(|X-</a:t>
            </a:r>
            <a:r>
              <a:rPr lang="el-GR" dirty="0" smtClean="0"/>
              <a:t>μ</a:t>
            </a:r>
            <a:r>
              <a:rPr lang="es-ES" dirty="0" smtClean="0"/>
              <a:t>| </a:t>
            </a:r>
            <a:r>
              <a:rPr lang="es-ES" smtClean="0"/>
              <a:t>≥ </a:t>
            </a:r>
            <a:r>
              <a:rPr lang="es-ES" smtClean="0">
                <a:latin typeface="Comic Sans MS" pitchFamily="66" charset="0"/>
              </a:rPr>
              <a:t>a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364088" y="472514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Comic Sans MS" pitchFamily="66" charset="0"/>
              </a:rPr>
              <a:t>a=2</a:t>
            </a:r>
            <a:r>
              <a:rPr lang="el-GR" sz="2000" dirty="0" smtClean="0">
                <a:latin typeface="Comic Sans MS" pitchFamily="66" charset="0"/>
              </a:rPr>
              <a:t>σ</a:t>
            </a:r>
            <a:endParaRPr lang="es-E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79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5</cp:revision>
  <dcterms:created xsi:type="dcterms:W3CDTF">2019-09-28T16:39:44Z</dcterms:created>
  <dcterms:modified xsi:type="dcterms:W3CDTF">2020-08-06T13:30:07Z</dcterms:modified>
</cp:coreProperties>
</file>