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3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2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2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332-0736-4246-B28C-900BEAC2E1C2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5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69" y="1295062"/>
            <a:ext cx="1413858" cy="141385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950793" y="219557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/>
              </a:rPr>
              <a:t>. . . 1 1 1 1 0 0 1 1 0 0 1 1 1 1 0 1 . .  .  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395536" y="404664"/>
            <a:ext cx="1299399" cy="196356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1237626" y="25386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Black" pitchFamily="34" charset="0"/>
              </a:rPr>
              <a:t>1</a:t>
            </a:r>
            <a:endParaRPr lang="es-ES" dirty="0">
              <a:latin typeface="Arial Black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64293" y="25556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itchFamily="34" charset="0"/>
              </a:rPr>
              <a:t>0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266258" y="173830"/>
            <a:ext cx="8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DATA</a:t>
            </a:r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699792" y="173831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EXPERIMENTS</a:t>
            </a:r>
            <a:endParaRPr lang="es-ES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1804" y="18864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MODELS</a:t>
            </a:r>
            <a:endParaRPr lang="es-ES" sz="2400" dirty="0"/>
          </a:p>
        </p:txBody>
      </p:sp>
      <p:sp>
        <p:nvSpPr>
          <p:cNvPr id="2" name="1 Rectángulo"/>
          <p:cNvSpPr/>
          <p:nvPr/>
        </p:nvSpPr>
        <p:spPr>
          <a:xfrm>
            <a:off x="179512" y="173830"/>
            <a:ext cx="2232248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76260" y="2924944"/>
            <a:ext cx="213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Black" pitchFamily="34" charset="0"/>
              </a:rPr>
              <a:t>P</a:t>
            </a:r>
          </a:p>
          <a:p>
            <a:r>
              <a:rPr lang="es-ES" sz="2400" dirty="0" smtClean="0">
                <a:latin typeface="Arial Black" pitchFamily="34" charset="0"/>
              </a:rPr>
              <a:t>1. P(E) &gt; 0</a:t>
            </a:r>
          </a:p>
          <a:p>
            <a:r>
              <a:rPr lang="es-ES" sz="2400" dirty="0" smtClean="0">
                <a:latin typeface="Arial Black" pitchFamily="34" charset="0"/>
              </a:rPr>
              <a:t>2. P(S)=1</a:t>
            </a:r>
          </a:p>
          <a:p>
            <a:r>
              <a:rPr lang="es-ES" sz="2400" dirty="0" smtClean="0">
                <a:latin typeface="Arial Black" pitchFamily="34" charset="0"/>
              </a:rPr>
              <a:t>3. P(0 </a:t>
            </a:r>
            <a:r>
              <a:rPr lang="es-ES" sz="2400" b="1" dirty="0" smtClean="0">
                <a:latin typeface="Arial Black" pitchFamily="34" charset="0"/>
              </a:rPr>
              <a:t>∩ 1</a:t>
            </a:r>
            <a:r>
              <a:rPr lang="es-ES" sz="2400" dirty="0" smtClean="0">
                <a:latin typeface="Arial Black" pitchFamily="34" charset="0"/>
              </a:rPr>
              <a:t>) </a:t>
            </a:r>
          </a:p>
          <a:p>
            <a:r>
              <a:rPr lang="es-ES" sz="2400" dirty="0" smtClean="0">
                <a:latin typeface="Arial Black" pitchFamily="34" charset="0"/>
              </a:rPr>
              <a:t>=P(0) + P(1)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1520" y="4653136"/>
            <a:ext cx="213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 smtClean="0">
              <a:latin typeface="Arial Black" pitchFamily="34" charset="0"/>
            </a:endParaRPr>
          </a:p>
          <a:p>
            <a:r>
              <a:rPr lang="es-ES" sz="2400" dirty="0" smtClean="0">
                <a:latin typeface="Arial Black" pitchFamily="34" charset="0"/>
              </a:rPr>
              <a:t>a. P(0) =?</a:t>
            </a:r>
          </a:p>
          <a:p>
            <a:r>
              <a:rPr lang="es-ES" sz="2400" dirty="0" smtClean="0">
                <a:latin typeface="Arial Black" pitchFamily="34" charset="0"/>
              </a:rPr>
              <a:t>b</a:t>
            </a:r>
            <a:r>
              <a:rPr lang="es-ES" sz="2400" dirty="0" smtClean="0">
                <a:latin typeface="Arial Black" pitchFamily="34" charset="0"/>
              </a:rPr>
              <a:t>. P(1)=?</a:t>
            </a:r>
          </a:p>
          <a:p>
            <a:r>
              <a:rPr lang="es-ES" sz="2400" dirty="0" smtClean="0">
                <a:latin typeface="Arial Black" pitchFamily="34" charset="0"/>
              </a:rPr>
              <a:t>P(E) = ?</a:t>
            </a:r>
            <a:endParaRPr lang="es-ES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7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64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13</cp:revision>
  <dcterms:created xsi:type="dcterms:W3CDTF">2020-08-04T05:37:38Z</dcterms:created>
  <dcterms:modified xsi:type="dcterms:W3CDTF">2020-08-05T13:25:24Z</dcterms:modified>
</cp:coreProperties>
</file>