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5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432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3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626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62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70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00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9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21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64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020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73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55332-0736-4246-B28C-900BEAC2E1C2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256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107" y="820623"/>
            <a:ext cx="1413858" cy="1413858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4517649" y="4571836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effectLst/>
              </a:rPr>
              <a:t>. . . 1 1 1 1 0 0 1 1 0 0 1 1 1 1 0 1 . .  .  </a:t>
            </a:r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25"/>
          <a:stretch/>
        </p:blipFill>
        <p:spPr>
          <a:xfrm>
            <a:off x="413193" y="3284984"/>
            <a:ext cx="1299399" cy="196356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1255283" y="541892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 Black" pitchFamily="34" charset="0"/>
              </a:rPr>
              <a:t>1</a:t>
            </a:r>
            <a:endParaRPr lang="es-ES" dirty="0">
              <a:latin typeface="Arial Black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81950" y="543593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Black" pitchFamily="34" charset="0"/>
              </a:rPr>
              <a:t>0</a:t>
            </a:r>
            <a:endParaRPr lang="es-ES" dirty="0">
              <a:latin typeface="Arial Black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940153" y="3515422"/>
            <a:ext cx="827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DATA</a:t>
            </a:r>
            <a:endParaRPr lang="es-ES" sz="24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2422330" y="116632"/>
            <a:ext cx="195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EXPERIMENTS</a:t>
            </a:r>
            <a:endParaRPr lang="es-ES" sz="24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19461" y="3068960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MODELS</a:t>
            </a:r>
            <a:endParaRPr lang="es-ES" sz="2400" dirty="0"/>
          </a:p>
        </p:txBody>
      </p:sp>
      <p:cxnSp>
        <p:nvCxnSpPr>
          <p:cNvPr id="24" name="23 Conector recto de flecha"/>
          <p:cNvCxnSpPr/>
          <p:nvPr/>
        </p:nvCxnSpPr>
        <p:spPr>
          <a:xfrm flipV="1">
            <a:off x="2407062" y="4760766"/>
            <a:ext cx="1822555" cy="2"/>
          </a:xfrm>
          <a:prstGeom prst="straightConnector1">
            <a:avLst/>
          </a:prstGeom>
          <a:ln w="254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 flipV="1">
            <a:off x="1133273" y="1700808"/>
            <a:ext cx="1289057" cy="1178458"/>
          </a:xfrm>
          <a:prstGeom prst="straightConnector1">
            <a:avLst/>
          </a:prstGeom>
          <a:ln w="254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>
            <a:off x="4229617" y="1700808"/>
            <a:ext cx="1152128" cy="1080120"/>
          </a:xfrm>
          <a:prstGeom prst="straightConnector1">
            <a:avLst/>
          </a:prstGeom>
          <a:ln w="254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5436096" y="2509934"/>
            <a:ext cx="181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/>
              <a:t>M</a:t>
            </a:r>
            <a:r>
              <a:rPr lang="es-ES" i="1" dirty="0" err="1" smtClean="0"/>
              <a:t>easurement</a:t>
            </a:r>
            <a:endParaRPr lang="es-ES" i="1" dirty="0"/>
          </a:p>
        </p:txBody>
      </p:sp>
      <p:sp>
        <p:nvSpPr>
          <p:cNvPr id="34" name="33 CuadroTexto"/>
          <p:cNvSpPr txBox="1"/>
          <p:nvPr/>
        </p:nvSpPr>
        <p:spPr>
          <a:xfrm>
            <a:off x="4355976" y="1331476"/>
            <a:ext cx="181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 smtClean="0"/>
              <a:t>Quality</a:t>
            </a:r>
            <a:r>
              <a:rPr lang="es-ES" i="1" dirty="0" smtClean="0"/>
              <a:t> control</a:t>
            </a:r>
            <a:endParaRPr lang="es-ES" i="1" dirty="0"/>
          </a:p>
        </p:txBody>
      </p:sp>
      <p:sp>
        <p:nvSpPr>
          <p:cNvPr id="35" name="34 CuadroTexto"/>
          <p:cNvSpPr txBox="1"/>
          <p:nvPr/>
        </p:nvSpPr>
        <p:spPr>
          <a:xfrm>
            <a:off x="3995936" y="4931876"/>
            <a:ext cx="181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/>
              <a:t>P</a:t>
            </a:r>
            <a:r>
              <a:rPr lang="es-ES" i="1" dirty="0" err="1" smtClean="0"/>
              <a:t>rediction</a:t>
            </a:r>
            <a:endParaRPr lang="es-ES" i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1815597" y="4931876"/>
            <a:ext cx="181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/>
              <a:t>I</a:t>
            </a:r>
            <a:r>
              <a:rPr lang="es-ES" i="1" dirty="0" err="1" smtClean="0"/>
              <a:t>nference</a:t>
            </a:r>
            <a:endParaRPr lang="es-ES" i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-36512" y="2564904"/>
            <a:ext cx="181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 smtClean="0"/>
              <a:t>Modelling</a:t>
            </a:r>
            <a:endParaRPr lang="es-ES" i="1" dirty="0"/>
          </a:p>
        </p:txBody>
      </p:sp>
      <p:sp>
        <p:nvSpPr>
          <p:cNvPr id="38" name="37 CuadroTexto"/>
          <p:cNvSpPr txBox="1"/>
          <p:nvPr/>
        </p:nvSpPr>
        <p:spPr>
          <a:xfrm>
            <a:off x="1565321" y="133147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 smtClean="0"/>
              <a:t>Design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295277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34</Words>
  <Application>Microsoft Office PowerPoint</Application>
  <PresentationFormat>Presentación en pantalla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Administrador</cp:lastModifiedBy>
  <cp:revision>10</cp:revision>
  <dcterms:created xsi:type="dcterms:W3CDTF">2020-08-04T05:37:38Z</dcterms:created>
  <dcterms:modified xsi:type="dcterms:W3CDTF">2020-08-04T08:33:41Z</dcterms:modified>
</cp:coreProperties>
</file>