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2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7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2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4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2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3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332-0736-4246-B28C-900BEAC2E1C2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6BEC-2B63-46DF-8669-9ACAEABD9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9" y="1295062"/>
            <a:ext cx="1413858" cy="141385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4950793" y="21955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effectLst/>
              </a:rPr>
              <a:t>. . . 1 1 1 1 0 0 1 1 0 0 1 1 1 1 0 1 . .  .  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25"/>
          <a:stretch/>
        </p:blipFill>
        <p:spPr>
          <a:xfrm>
            <a:off x="395536" y="404664"/>
            <a:ext cx="1299399" cy="1963565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1237626" y="2538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Black" pitchFamily="34" charset="0"/>
              </a:rPr>
              <a:t>1</a:t>
            </a:r>
            <a:endParaRPr lang="es-ES" dirty="0">
              <a:latin typeface="Arial Black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4293" y="2555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itchFamily="34" charset="0"/>
              </a:rPr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266258" y="173830"/>
            <a:ext cx="8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DATA</a:t>
            </a:r>
            <a:endParaRPr lang="es-ES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99792" y="173831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EXPERIMENTS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1804" y="18864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MODELS</a:t>
            </a:r>
            <a:endParaRPr lang="es-ES" sz="2400" dirty="0"/>
          </a:p>
        </p:txBody>
      </p:sp>
      <p:sp>
        <p:nvSpPr>
          <p:cNvPr id="2" name="1 Rectángulo"/>
          <p:cNvSpPr/>
          <p:nvPr/>
        </p:nvSpPr>
        <p:spPr>
          <a:xfrm>
            <a:off x="179512" y="173830"/>
            <a:ext cx="2232248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5004048" y="188640"/>
            <a:ext cx="3528392" cy="599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479914" y="3356992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Black" pitchFamily="34" charset="0"/>
              </a:rPr>
              <a:t>P(X)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364088" y="3068960"/>
            <a:ext cx="113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Calibry"/>
              </a:rPr>
              <a:t>f</a:t>
            </a:r>
            <a:r>
              <a:rPr lang="es-ES" sz="2400" dirty="0" err="1" smtClean="0">
                <a:latin typeface="Calibry"/>
              </a:rPr>
              <a:t>r</a:t>
            </a:r>
            <a:r>
              <a:rPr lang="es-ES" sz="2400" dirty="0" smtClean="0">
                <a:latin typeface="Calibry"/>
              </a:rPr>
              <a:t>(x</a:t>
            </a:r>
            <a:r>
              <a:rPr lang="es-ES" dirty="0" smtClean="0">
                <a:latin typeface="Calibry"/>
              </a:rPr>
              <a:t>i</a:t>
            </a:r>
            <a:r>
              <a:rPr lang="es-ES" sz="2400" dirty="0" smtClean="0">
                <a:latin typeface="Calibry"/>
              </a:rPr>
              <a:t>)</a:t>
            </a:r>
            <a:endParaRPr lang="es-ES" sz="2400" dirty="0">
              <a:latin typeface="Calibry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364088" y="371703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Calibry"/>
              </a:rPr>
              <a:t>x = 1/n  </a:t>
            </a:r>
            <a:r>
              <a:rPr lang="es-ES" sz="2400" dirty="0" err="1" smtClean="0">
                <a:latin typeface="Calibry"/>
              </a:rPr>
              <a:t>Ʃ</a:t>
            </a:r>
            <a:r>
              <a:rPr lang="es-ES" dirty="0" err="1">
                <a:latin typeface="Calibry"/>
              </a:rPr>
              <a:t>j</a:t>
            </a:r>
            <a:r>
              <a:rPr lang="es-ES" sz="2400" dirty="0" smtClean="0">
                <a:latin typeface="Calibry"/>
              </a:rPr>
              <a:t> </a:t>
            </a:r>
            <a:r>
              <a:rPr lang="es-ES" sz="2400" dirty="0" err="1" smtClean="0">
                <a:latin typeface="Calibry"/>
              </a:rPr>
              <a:t>x</a:t>
            </a:r>
            <a:r>
              <a:rPr lang="es-ES" dirty="0" err="1" smtClean="0">
                <a:latin typeface="Calibry"/>
              </a:rPr>
              <a:t>oj</a:t>
            </a:r>
            <a:endParaRPr lang="es-ES" dirty="0">
              <a:latin typeface="Calibry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72101" y="3546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_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64088" y="425244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libry"/>
              </a:rPr>
              <a:t>s</a:t>
            </a:r>
            <a:r>
              <a:rPr lang="es-ES" sz="2400" dirty="0" smtClean="0">
                <a:latin typeface="Calibry"/>
              </a:rPr>
              <a:t>  = 1/(n-1)  </a:t>
            </a:r>
            <a:r>
              <a:rPr lang="es-ES" sz="2400" dirty="0" err="1" smtClean="0">
                <a:latin typeface="Calibry"/>
              </a:rPr>
              <a:t>Ʃ</a:t>
            </a:r>
            <a:r>
              <a:rPr lang="es-ES" dirty="0" err="1">
                <a:latin typeface="Calibry"/>
              </a:rPr>
              <a:t>j</a:t>
            </a:r>
            <a:r>
              <a:rPr lang="es-ES" sz="2400" dirty="0" smtClean="0">
                <a:latin typeface="Calibry"/>
              </a:rPr>
              <a:t> (</a:t>
            </a:r>
            <a:r>
              <a:rPr lang="es-ES" sz="2400" dirty="0" err="1" smtClean="0">
                <a:latin typeface="Calibry"/>
              </a:rPr>
              <a:t>x</a:t>
            </a:r>
            <a:r>
              <a:rPr lang="es-ES" dirty="0" err="1" smtClean="0">
                <a:latin typeface="Calibry"/>
              </a:rPr>
              <a:t>oj</a:t>
            </a:r>
            <a:r>
              <a:rPr lang="es-ES" sz="2400" dirty="0" smtClean="0">
                <a:latin typeface="Calibry"/>
              </a:rPr>
              <a:t>-x )</a:t>
            </a:r>
            <a:endParaRPr lang="es-ES" sz="2400" dirty="0">
              <a:latin typeface="Calibry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860486" y="408208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_  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509948" y="4242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014730" y="4200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367437" y="4931876"/>
            <a:ext cx="221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x</a:t>
            </a:r>
            <a:r>
              <a:rPr lang="es-ES" i="1" dirty="0" smtClean="0"/>
              <a:t>i  i-</a:t>
            </a:r>
            <a:r>
              <a:rPr lang="es-ES" i="1" dirty="0" err="1" smtClean="0"/>
              <a:t>th</a:t>
            </a:r>
            <a:r>
              <a:rPr lang="es-ES" i="1" dirty="0" smtClean="0"/>
              <a:t> </a:t>
            </a:r>
            <a:r>
              <a:rPr lang="es-ES" i="1" dirty="0" err="1" smtClean="0"/>
              <a:t>value</a:t>
            </a:r>
            <a:r>
              <a:rPr lang="es-ES" i="1" dirty="0" smtClean="0"/>
              <a:t> of x</a:t>
            </a:r>
          </a:p>
          <a:p>
            <a:r>
              <a:rPr lang="es-ES" i="1" dirty="0" smtClean="0"/>
              <a:t>x </a:t>
            </a:r>
            <a:r>
              <a:rPr lang="es-ES" i="1" dirty="0" smtClean="0"/>
              <a:t>in </a:t>
            </a:r>
            <a:r>
              <a:rPr lang="es-ES" i="1" dirty="0" err="1" smtClean="0"/>
              <a:t>lowercase</a:t>
            </a:r>
            <a:endParaRPr lang="es-ES" i="1" dirty="0" smtClean="0"/>
          </a:p>
          <a:p>
            <a:r>
              <a:rPr lang="es-ES" i="1" dirty="0" err="1" smtClean="0"/>
              <a:t>Oj</a:t>
            </a:r>
            <a:r>
              <a:rPr lang="es-ES" i="1" dirty="0" smtClean="0"/>
              <a:t> </a:t>
            </a:r>
            <a:r>
              <a:rPr lang="es-ES" i="1" dirty="0" err="1" smtClean="0"/>
              <a:t>is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observation</a:t>
            </a:r>
            <a:r>
              <a:rPr lang="es-ES" i="1" dirty="0" smtClean="0"/>
              <a:t> j</a:t>
            </a:r>
            <a:endParaRPr lang="es-ES" i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73006" y="5157191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X in </a:t>
            </a:r>
            <a:r>
              <a:rPr lang="es-ES" i="1" dirty="0" err="1" smtClean="0"/>
              <a:t>uppercase</a:t>
            </a:r>
            <a:endParaRPr lang="es-ES" i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45014" y="4047455"/>
            <a:ext cx="163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latin typeface="Arial Black" pitchFamily="34" charset="0"/>
              </a:rPr>
              <a:t>E</a:t>
            </a:r>
            <a:r>
              <a:rPr lang="es-ES" sz="2400" dirty="0" smtClean="0">
                <a:latin typeface="Arial Black" pitchFamily="34" charset="0"/>
              </a:rPr>
              <a:t>(X) =?</a:t>
            </a:r>
            <a:endParaRPr lang="es-ES" sz="2400" dirty="0">
              <a:latin typeface="Arial Black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73006" y="4551511"/>
            <a:ext cx="170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latin typeface="Arial Black" pitchFamily="34" charset="0"/>
              </a:rPr>
              <a:t>V</a:t>
            </a:r>
            <a:r>
              <a:rPr lang="es-ES" sz="2400" dirty="0" smtClean="0">
                <a:latin typeface="Arial Black" pitchFamily="34" charset="0"/>
              </a:rPr>
              <a:t>(X) =?</a:t>
            </a:r>
            <a:endParaRPr lang="es-E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72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18</cp:revision>
  <dcterms:created xsi:type="dcterms:W3CDTF">2020-08-04T05:37:38Z</dcterms:created>
  <dcterms:modified xsi:type="dcterms:W3CDTF">2020-08-06T10:07:43Z</dcterms:modified>
</cp:coreProperties>
</file>