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0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2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53 Grupo"/>
          <p:cNvGrpSpPr/>
          <p:nvPr/>
        </p:nvGrpSpPr>
        <p:grpSpPr>
          <a:xfrm rot="5400000">
            <a:off x="3237946" y="365207"/>
            <a:ext cx="450550" cy="4838746"/>
            <a:chOff x="680063" y="1414517"/>
            <a:chExt cx="282568" cy="2880320"/>
          </a:xfrm>
        </p:grpSpPr>
        <p:cxnSp>
          <p:nvCxnSpPr>
            <p:cNvPr id="23" name="22 Conector recto"/>
            <p:cNvCxnSpPr/>
            <p:nvPr/>
          </p:nvCxnSpPr>
          <p:spPr>
            <a:xfrm>
              <a:off x="817836" y="1414517"/>
              <a:ext cx="0" cy="2880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794976" y="16568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Elipse"/>
            <p:cNvSpPr/>
            <p:nvPr/>
          </p:nvSpPr>
          <p:spPr>
            <a:xfrm>
              <a:off x="794976" y="18728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Elipse"/>
            <p:cNvSpPr/>
            <p:nvPr/>
          </p:nvSpPr>
          <p:spPr>
            <a:xfrm>
              <a:off x="794976" y="2232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Elipse"/>
            <p:cNvSpPr/>
            <p:nvPr/>
          </p:nvSpPr>
          <p:spPr>
            <a:xfrm>
              <a:off x="794976" y="2376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Elipse"/>
            <p:cNvSpPr/>
            <p:nvPr/>
          </p:nvSpPr>
          <p:spPr>
            <a:xfrm>
              <a:off x="794976" y="25929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Elipse"/>
            <p:cNvSpPr/>
            <p:nvPr/>
          </p:nvSpPr>
          <p:spPr>
            <a:xfrm>
              <a:off x="794976" y="22786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Elipse"/>
            <p:cNvSpPr/>
            <p:nvPr/>
          </p:nvSpPr>
          <p:spPr>
            <a:xfrm>
              <a:off x="680063" y="3142709"/>
              <a:ext cx="282568" cy="2880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32" name="31 Elipse"/>
            <p:cNvSpPr/>
            <p:nvPr/>
          </p:nvSpPr>
          <p:spPr>
            <a:xfrm>
              <a:off x="795121" y="21345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7" name="56 Arco"/>
          <p:cNvSpPr/>
          <p:nvPr/>
        </p:nvSpPr>
        <p:spPr>
          <a:xfrm rot="18799119">
            <a:off x="3940605" y="1392999"/>
            <a:ext cx="1497754" cy="1525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65 Conector recto"/>
          <p:cNvCxnSpPr/>
          <p:nvPr/>
        </p:nvCxnSpPr>
        <p:spPr>
          <a:xfrm>
            <a:off x="4672908" y="1412776"/>
            <a:ext cx="1" cy="181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Arco"/>
          <p:cNvSpPr/>
          <p:nvPr/>
        </p:nvSpPr>
        <p:spPr>
          <a:xfrm rot="9023522">
            <a:off x="5483114" y="1007270"/>
            <a:ext cx="472491" cy="17726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Arco"/>
          <p:cNvSpPr/>
          <p:nvPr/>
        </p:nvSpPr>
        <p:spPr>
          <a:xfrm rot="11958880" flipH="1">
            <a:off x="3389064" y="1101972"/>
            <a:ext cx="572221" cy="16131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4509940" y="3244978"/>
            <a:ext cx="4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</a:t>
            </a:r>
            <a:endParaRPr lang="es-ES" dirty="0"/>
          </a:p>
        </p:txBody>
      </p:sp>
      <p:cxnSp>
        <p:nvCxnSpPr>
          <p:cNvPr id="72" name="71 Conector recto"/>
          <p:cNvCxnSpPr/>
          <p:nvPr/>
        </p:nvCxnSpPr>
        <p:spPr>
          <a:xfrm>
            <a:off x="4672909" y="1868160"/>
            <a:ext cx="709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3983236" y="1870224"/>
            <a:ext cx="709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80112" y="170080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f(</a:t>
            </a:r>
            <a:r>
              <a:rPr lang="el-GR" dirty="0" smtClean="0"/>
              <a:t>ϵ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8" name="77 CuadroTexto"/>
          <p:cNvSpPr txBox="1"/>
          <p:nvPr/>
        </p:nvSpPr>
        <p:spPr>
          <a:xfrm>
            <a:off x="3356271" y="170080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f(-</a:t>
            </a:r>
            <a:r>
              <a:rPr lang="el-GR" dirty="0" smtClean="0"/>
              <a:t>ϵ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9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13</cp:revision>
  <dcterms:created xsi:type="dcterms:W3CDTF">2020-08-21T18:00:56Z</dcterms:created>
  <dcterms:modified xsi:type="dcterms:W3CDTF">2020-08-31T12:20:36Z</dcterms:modified>
</cp:coreProperties>
</file>