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19/08/2020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32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19/08/2020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19/08/2020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19/08/2020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2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19/08/2020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19/08/2020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19/08/2020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19/08/2020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2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19/08/2020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19/08/2020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2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19/08/2020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3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5332-0736-4246-B28C-900BEAC2E1C2}" type="datetimeFigureOut">
              <a:rPr lang="es-ES" smtClean="0"/>
              <a:t>19/08/2020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5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69" y="1295062"/>
            <a:ext cx="1413858" cy="141385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950793" y="219557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/>
              </a:rPr>
              <a:t>. . . 1 1 1 1 0 0 1 1 0 0 1 1 1 1 0 1 . .  .  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266258" y="173830"/>
            <a:ext cx="8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DATA</a:t>
            </a:r>
            <a:endParaRPr lang="es-ES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699792" y="173831"/>
            <a:ext cx="195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EXPERIMENTS</a:t>
            </a:r>
            <a:endParaRPr lang="es-ES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1804" y="18864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MODELS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3501008"/>
            <a:ext cx="2423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2400" dirty="0" smtClean="0">
              <a:latin typeface="Arial Black" pitchFamily="34" charset="0"/>
            </a:endParaRPr>
          </a:p>
          <a:p>
            <a:r>
              <a:rPr lang="es-ES" sz="2400" dirty="0" smtClean="0">
                <a:latin typeface="Arial Black" pitchFamily="34" charset="0"/>
              </a:rPr>
              <a:t>f(x)=P(X=x)</a:t>
            </a:r>
          </a:p>
          <a:p>
            <a:endParaRPr lang="es-ES" sz="2400" dirty="0">
              <a:latin typeface="Arial Black" pitchFamily="34" charset="0"/>
            </a:endParaRPr>
          </a:p>
          <a:p>
            <a:r>
              <a:rPr lang="es-ES" sz="2400" dirty="0" smtClean="0">
                <a:latin typeface="Arial Black" pitchFamily="34" charset="0"/>
              </a:rPr>
              <a:t>P </a:t>
            </a:r>
            <a:r>
              <a:rPr lang="es-ES" sz="2400" dirty="0" err="1" smtClean="0">
                <a:latin typeface="Arial Black" pitchFamily="34" charset="0"/>
              </a:rPr>
              <a:t>is</a:t>
            </a:r>
            <a:r>
              <a:rPr lang="es-ES" sz="2400" dirty="0" smtClean="0">
                <a:latin typeface="Arial Black" pitchFamily="34" charset="0"/>
              </a:rPr>
              <a:t> </a:t>
            </a:r>
            <a:r>
              <a:rPr lang="es-ES" sz="2400" dirty="0" err="1" smtClean="0">
                <a:latin typeface="Arial Black" pitchFamily="34" charset="0"/>
              </a:rPr>
              <a:t>prob</a:t>
            </a:r>
            <a:r>
              <a:rPr lang="es-ES" sz="2400" dirty="0" smtClean="0">
                <a:latin typeface="Arial Black" pitchFamily="34" charset="0"/>
              </a:rPr>
              <a:t>.</a:t>
            </a:r>
            <a:endParaRPr lang="es-ES" sz="2400" dirty="0">
              <a:latin typeface="Arial Black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5603"/>
            <a:ext cx="2172454" cy="1629341"/>
          </a:xfrm>
          <a:prstGeom prst="rect">
            <a:avLst/>
          </a:prstGeom>
        </p:spPr>
      </p:pic>
      <p:sp>
        <p:nvSpPr>
          <p:cNvPr id="19" name="18 Rectángulo"/>
          <p:cNvSpPr/>
          <p:nvPr/>
        </p:nvSpPr>
        <p:spPr>
          <a:xfrm>
            <a:off x="179512" y="173830"/>
            <a:ext cx="2232248" cy="599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27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33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16</cp:revision>
  <dcterms:created xsi:type="dcterms:W3CDTF">2020-08-04T05:37:38Z</dcterms:created>
  <dcterms:modified xsi:type="dcterms:W3CDTF">2020-08-19T12:14:26Z</dcterms:modified>
</cp:coreProperties>
</file>