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2F6B-65B2-429F-87D3-7D30C0E9461D}" type="datetimeFigureOut">
              <a:rPr lang="es-ES" smtClean="0"/>
              <a:t>10/10/2020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9D5-DDFE-49A1-B640-00CB80E3E9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40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2F6B-65B2-429F-87D3-7D30C0E9461D}" type="datetimeFigureOut">
              <a:rPr lang="es-ES" smtClean="0"/>
              <a:t>10/10/2020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9D5-DDFE-49A1-B640-00CB80E3E9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657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2F6B-65B2-429F-87D3-7D30C0E9461D}" type="datetimeFigureOut">
              <a:rPr lang="es-ES" smtClean="0"/>
              <a:t>10/10/2020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9D5-DDFE-49A1-B640-00CB80E3E9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38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2F6B-65B2-429F-87D3-7D30C0E9461D}" type="datetimeFigureOut">
              <a:rPr lang="es-ES" smtClean="0"/>
              <a:t>10/10/2020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9D5-DDFE-49A1-B640-00CB80E3E9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888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2F6B-65B2-429F-87D3-7D30C0E9461D}" type="datetimeFigureOut">
              <a:rPr lang="es-ES" smtClean="0"/>
              <a:t>10/10/2020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9D5-DDFE-49A1-B640-00CB80E3E9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264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2F6B-65B2-429F-87D3-7D30C0E9461D}" type="datetimeFigureOut">
              <a:rPr lang="es-ES" smtClean="0"/>
              <a:t>10/10/2020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9D5-DDFE-49A1-B640-00CB80E3E9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69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2F6B-65B2-429F-87D3-7D30C0E9461D}" type="datetimeFigureOut">
              <a:rPr lang="es-ES" smtClean="0"/>
              <a:t>10/10/2020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9D5-DDFE-49A1-B640-00CB80E3E9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47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2F6B-65B2-429F-87D3-7D30C0E9461D}" type="datetimeFigureOut">
              <a:rPr lang="es-ES" smtClean="0"/>
              <a:t>10/10/2020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9D5-DDFE-49A1-B640-00CB80E3E9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01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2F6B-65B2-429F-87D3-7D30C0E9461D}" type="datetimeFigureOut">
              <a:rPr lang="es-ES" smtClean="0"/>
              <a:t>10/10/2020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9D5-DDFE-49A1-B640-00CB80E3E9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28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2F6B-65B2-429F-87D3-7D30C0E9461D}" type="datetimeFigureOut">
              <a:rPr lang="es-ES" smtClean="0"/>
              <a:t>10/10/2020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9D5-DDFE-49A1-B640-00CB80E3E9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27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2F6B-65B2-429F-87D3-7D30C0E9461D}" type="datetimeFigureOut">
              <a:rPr lang="es-ES" smtClean="0"/>
              <a:t>10/10/2020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9D5-DDFE-49A1-B640-00CB80E3E9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28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2F6B-65B2-429F-87D3-7D30C0E9461D}" type="datetimeFigureOut">
              <a:rPr lang="es-ES" smtClean="0"/>
              <a:t>10/10/2020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759D5-DDFE-49A1-B640-00CB80E3E9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93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5" y="563535"/>
            <a:ext cx="8287907" cy="250542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6876256" y="1844824"/>
            <a:ext cx="76815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000" dirty="0"/>
              <a:t>0.025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303850" y="29249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364088" y="665280"/>
            <a:ext cx="893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/>
              <a:t>N(0,1)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483768" y="2924944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accent6"/>
                </a:solidFill>
              </a:rPr>
              <a:t>Z</a:t>
            </a:r>
            <a:r>
              <a:rPr lang="es-ES" sz="2000" dirty="0">
                <a:solidFill>
                  <a:schemeClr val="accent6"/>
                </a:solidFill>
              </a:rPr>
              <a:t>0.975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571981" y="2895327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  Z</a:t>
            </a:r>
            <a:r>
              <a:rPr lang="es-ES" sz="2000" dirty="0">
                <a:solidFill>
                  <a:srgbClr val="FF0000"/>
                </a:solidFill>
              </a:rPr>
              <a:t>0.025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6B73A4A-ADB2-439C-A884-574385464AB0}"/>
              </a:ext>
            </a:extLst>
          </p:cNvPr>
          <p:cNvCxnSpPr/>
          <p:nvPr/>
        </p:nvCxnSpPr>
        <p:spPr>
          <a:xfrm>
            <a:off x="3851920" y="1052736"/>
            <a:ext cx="12241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32470FF-A7FF-4D10-BC54-B668C01635ED}"/>
              </a:ext>
            </a:extLst>
          </p:cNvPr>
          <p:cNvCxnSpPr>
            <a:cxnSpLocks/>
          </p:cNvCxnSpPr>
          <p:nvPr/>
        </p:nvCxnSpPr>
        <p:spPr>
          <a:xfrm>
            <a:off x="3563888" y="1340768"/>
            <a:ext cx="18002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1FFF97E-A8BD-4769-B58C-6379AB4583D2}"/>
              </a:ext>
            </a:extLst>
          </p:cNvPr>
          <p:cNvCxnSpPr>
            <a:cxnSpLocks/>
          </p:cNvCxnSpPr>
          <p:nvPr/>
        </p:nvCxnSpPr>
        <p:spPr>
          <a:xfrm>
            <a:off x="3329202" y="1676873"/>
            <a:ext cx="223344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6CF3369-FA7B-40DF-BCF5-7D4A305453D4}"/>
              </a:ext>
            </a:extLst>
          </p:cNvPr>
          <p:cNvCxnSpPr>
            <a:cxnSpLocks/>
          </p:cNvCxnSpPr>
          <p:nvPr/>
        </p:nvCxnSpPr>
        <p:spPr>
          <a:xfrm>
            <a:off x="3059832" y="2036913"/>
            <a:ext cx="280831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3FFA4ED-411C-4510-B96E-60321FB18F58}"/>
              </a:ext>
            </a:extLst>
          </p:cNvPr>
          <p:cNvCxnSpPr>
            <a:cxnSpLocks/>
          </p:cNvCxnSpPr>
          <p:nvPr/>
        </p:nvCxnSpPr>
        <p:spPr>
          <a:xfrm>
            <a:off x="2915816" y="2411557"/>
            <a:ext cx="324036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D0766543-0641-436E-BDCE-81DC9A2428B0}"/>
              </a:ext>
            </a:extLst>
          </p:cNvPr>
          <p:cNvCxnSpPr>
            <a:cxnSpLocks/>
          </p:cNvCxnSpPr>
          <p:nvPr/>
        </p:nvCxnSpPr>
        <p:spPr>
          <a:xfrm>
            <a:off x="2915816" y="2780928"/>
            <a:ext cx="38164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7985C8AA-6765-48DB-A848-4FB1F577BF1E}"/>
              </a:ext>
            </a:extLst>
          </p:cNvPr>
          <p:cNvCxnSpPr>
            <a:cxnSpLocks/>
          </p:cNvCxnSpPr>
          <p:nvPr/>
        </p:nvCxnSpPr>
        <p:spPr>
          <a:xfrm>
            <a:off x="5993732" y="2204864"/>
            <a:ext cx="0" cy="720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3A6F1ADE-A8BE-43FD-B2C6-11F8C94DE1F6}"/>
              </a:ext>
            </a:extLst>
          </p:cNvPr>
          <p:cNvCxnSpPr>
            <a:cxnSpLocks/>
          </p:cNvCxnSpPr>
          <p:nvPr/>
        </p:nvCxnSpPr>
        <p:spPr>
          <a:xfrm flipH="1">
            <a:off x="6137748" y="2411557"/>
            <a:ext cx="18428" cy="5651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2B82E888-794B-40D1-9DF5-075CECBE796E}"/>
              </a:ext>
            </a:extLst>
          </p:cNvPr>
          <p:cNvCxnSpPr>
            <a:cxnSpLocks/>
          </p:cNvCxnSpPr>
          <p:nvPr/>
        </p:nvCxnSpPr>
        <p:spPr>
          <a:xfrm>
            <a:off x="6390628" y="2563957"/>
            <a:ext cx="0" cy="3609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B85EE80B-8E7E-484F-A96C-571306A51896}"/>
              </a:ext>
            </a:extLst>
          </p:cNvPr>
          <p:cNvCxnSpPr>
            <a:cxnSpLocks/>
          </p:cNvCxnSpPr>
          <p:nvPr/>
        </p:nvCxnSpPr>
        <p:spPr>
          <a:xfrm>
            <a:off x="6588224" y="2708920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FCE5838F-643F-4034-B4DB-2AE6405FEFFC}"/>
              </a:ext>
            </a:extLst>
          </p:cNvPr>
          <p:cNvCxnSpPr>
            <a:cxnSpLocks/>
          </p:cNvCxnSpPr>
          <p:nvPr/>
        </p:nvCxnSpPr>
        <p:spPr>
          <a:xfrm>
            <a:off x="6804248" y="2780928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3E2B9E6-D100-444C-A053-C838C92833A6}"/>
              </a:ext>
            </a:extLst>
          </p:cNvPr>
          <p:cNvCxnSpPr>
            <a:cxnSpLocks/>
          </p:cNvCxnSpPr>
          <p:nvPr/>
        </p:nvCxnSpPr>
        <p:spPr>
          <a:xfrm>
            <a:off x="7020272" y="2852936"/>
            <a:ext cx="0" cy="720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 CuadroTexto">
            <a:extLst>
              <a:ext uri="{FF2B5EF4-FFF2-40B4-BE49-F238E27FC236}">
                <a16:creationId xmlns:a16="http://schemas.microsoft.com/office/drawing/2014/main" id="{9BB51053-2280-47A0-BA48-46244561D841}"/>
              </a:ext>
            </a:extLst>
          </p:cNvPr>
          <p:cNvSpPr txBox="1"/>
          <p:nvPr/>
        </p:nvSpPr>
        <p:spPr>
          <a:xfrm>
            <a:off x="1499585" y="1844824"/>
            <a:ext cx="76815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000" dirty="0"/>
              <a:t>0.025</a:t>
            </a:r>
          </a:p>
        </p:txBody>
      </p:sp>
      <p:sp>
        <p:nvSpPr>
          <p:cNvPr id="57" name="Cerrar llave 56">
            <a:extLst>
              <a:ext uri="{FF2B5EF4-FFF2-40B4-BE49-F238E27FC236}">
                <a16:creationId xmlns:a16="http://schemas.microsoft.com/office/drawing/2014/main" id="{77549DC5-30BE-4132-963C-29FBF2C602DD}"/>
              </a:ext>
            </a:extLst>
          </p:cNvPr>
          <p:cNvSpPr/>
          <p:nvPr/>
        </p:nvSpPr>
        <p:spPr>
          <a:xfrm rot="5400000">
            <a:off x="4195211" y="2149605"/>
            <a:ext cx="519125" cy="3077916"/>
          </a:xfrm>
          <a:prstGeom prst="rightBrace">
            <a:avLst>
              <a:gd name="adj1" fmla="val 9718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6 CuadroTexto">
            <a:extLst>
              <a:ext uri="{FF2B5EF4-FFF2-40B4-BE49-F238E27FC236}">
                <a16:creationId xmlns:a16="http://schemas.microsoft.com/office/drawing/2014/main" id="{78DD6D20-43D4-486F-93FE-2CC9FF727306}"/>
              </a:ext>
            </a:extLst>
          </p:cNvPr>
          <p:cNvSpPr txBox="1"/>
          <p:nvPr/>
        </p:nvSpPr>
        <p:spPr>
          <a:xfrm>
            <a:off x="4094624" y="406774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0.95</a:t>
            </a:r>
          </a:p>
        </p:txBody>
      </p:sp>
    </p:spTree>
    <p:extLst>
      <p:ext uri="{BB962C8B-B14F-4D97-AF65-F5344CB8AC3E}">
        <p14:creationId xmlns:p14="http://schemas.microsoft.com/office/powerpoint/2010/main" val="3611450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ALEJANDRO, CÁCERES DOMÍNGUEZ</cp:lastModifiedBy>
  <cp:revision>4</cp:revision>
  <dcterms:created xsi:type="dcterms:W3CDTF">2019-08-17T12:56:23Z</dcterms:created>
  <dcterms:modified xsi:type="dcterms:W3CDTF">2020-10-10T17:24:21Z</dcterms:modified>
</cp:coreProperties>
</file>