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FA0C4-81D6-464F-AA6C-DACBF7102541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E050C-1F2C-4083-9BB6-C4C5BA1386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737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E050C-1F2C-4083-9BB6-C4C5BA13866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69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32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2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2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70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00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9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2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64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20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73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5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85" y="1857975"/>
            <a:ext cx="1413858" cy="141385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3720014" y="357822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effectLst/>
              </a:rPr>
              <a:t>. . . 1 1 1 1 0 0 1 1 0 0 1 1 1 1 0 1 . .  .  </a:t>
            </a: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1832441" y="2564904"/>
            <a:ext cx="1299399" cy="196356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2674531" y="46988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 Black" pitchFamily="34" charset="0"/>
              </a:rPr>
              <a:t>1</a:t>
            </a:r>
            <a:endParaRPr lang="es-ES" dirty="0">
              <a:latin typeface="Arial Black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001198" y="47158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Black" pitchFamily="34" charset="0"/>
              </a:rPr>
              <a:t>0</a:t>
            </a:r>
            <a:endParaRPr lang="es-ES" dirty="0">
              <a:latin typeface="Arial Black" pitchFamily="34" charset="0"/>
            </a:endParaRPr>
          </a:p>
        </p:txBody>
      </p:sp>
      <p:cxnSp>
        <p:nvCxnSpPr>
          <p:cNvPr id="40" name="39 Conector recto de flecha"/>
          <p:cNvCxnSpPr/>
          <p:nvPr/>
        </p:nvCxnSpPr>
        <p:spPr>
          <a:xfrm flipV="1">
            <a:off x="3707904" y="1196752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2879740" y="611396"/>
            <a:ext cx="1620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Technology</a:t>
            </a:r>
            <a:endParaRPr lang="es-ES" sz="2400" b="1" i="1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67407" y="5457308"/>
            <a:ext cx="125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Forecast</a:t>
            </a:r>
            <a:endParaRPr lang="es-ES" sz="2400" b="1" i="1" dirty="0"/>
          </a:p>
        </p:txBody>
      </p:sp>
      <p:cxnSp>
        <p:nvCxnSpPr>
          <p:cNvPr id="44" name="43 Conector recto de flecha"/>
          <p:cNvCxnSpPr/>
          <p:nvPr/>
        </p:nvCxnSpPr>
        <p:spPr>
          <a:xfrm flipH="1">
            <a:off x="1475656" y="4941168"/>
            <a:ext cx="288032" cy="5161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6084168" y="4249418"/>
            <a:ext cx="648072" cy="6340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6557978" y="5013176"/>
            <a:ext cx="171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Information</a:t>
            </a:r>
            <a:endParaRPr lang="es-ES" sz="2400" b="1" i="1" dirty="0"/>
          </a:p>
        </p:txBody>
      </p:sp>
    </p:spTree>
    <p:extLst>
      <p:ext uri="{BB962C8B-B14F-4D97-AF65-F5344CB8AC3E}">
        <p14:creationId xmlns:p14="http://schemas.microsoft.com/office/powerpoint/2010/main" val="3295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28</Words>
  <Application>Microsoft Office PowerPoint</Application>
  <PresentationFormat>Presentación en pantalla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11</cp:revision>
  <dcterms:created xsi:type="dcterms:W3CDTF">2020-08-04T05:37:38Z</dcterms:created>
  <dcterms:modified xsi:type="dcterms:W3CDTF">2020-08-04T08:40:33Z</dcterms:modified>
</cp:coreProperties>
</file>