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40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DE16-93F1-4930-A6DE-94095BD63732}" type="datetimeFigureOut">
              <a:rPr lang="es-ES" smtClean="0"/>
              <a:t>27/10/2020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EF3F7-4FBA-4AC1-A1FF-08EF76DA45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441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DE16-93F1-4930-A6DE-94095BD63732}" type="datetimeFigureOut">
              <a:rPr lang="es-ES" smtClean="0"/>
              <a:t>27/10/2020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EF3F7-4FBA-4AC1-A1FF-08EF76DA45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300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DE16-93F1-4930-A6DE-94095BD63732}" type="datetimeFigureOut">
              <a:rPr lang="es-ES" smtClean="0"/>
              <a:t>27/10/2020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EF3F7-4FBA-4AC1-A1FF-08EF76DA45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4752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DE16-93F1-4930-A6DE-94095BD63732}" type="datetimeFigureOut">
              <a:rPr lang="es-ES" smtClean="0"/>
              <a:t>27/10/2020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EF3F7-4FBA-4AC1-A1FF-08EF76DA45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5311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DE16-93F1-4930-A6DE-94095BD63732}" type="datetimeFigureOut">
              <a:rPr lang="es-ES" smtClean="0"/>
              <a:t>27/10/2020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EF3F7-4FBA-4AC1-A1FF-08EF76DA45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7796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DE16-93F1-4930-A6DE-94095BD63732}" type="datetimeFigureOut">
              <a:rPr lang="es-ES" smtClean="0"/>
              <a:t>27/10/2020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EF3F7-4FBA-4AC1-A1FF-08EF76DA45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0218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DE16-93F1-4930-A6DE-94095BD63732}" type="datetimeFigureOut">
              <a:rPr lang="es-ES" smtClean="0"/>
              <a:t>27/10/2020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EF3F7-4FBA-4AC1-A1FF-08EF76DA45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383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DE16-93F1-4930-A6DE-94095BD63732}" type="datetimeFigureOut">
              <a:rPr lang="es-ES" smtClean="0"/>
              <a:t>27/10/2020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EF3F7-4FBA-4AC1-A1FF-08EF76DA45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0813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DE16-93F1-4930-A6DE-94095BD63732}" type="datetimeFigureOut">
              <a:rPr lang="es-ES" smtClean="0"/>
              <a:t>27/10/2020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EF3F7-4FBA-4AC1-A1FF-08EF76DA45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9394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DE16-93F1-4930-A6DE-94095BD63732}" type="datetimeFigureOut">
              <a:rPr lang="es-ES" smtClean="0"/>
              <a:t>27/10/2020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EF3F7-4FBA-4AC1-A1FF-08EF76DA45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2715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DE16-93F1-4930-A6DE-94095BD63732}" type="datetimeFigureOut">
              <a:rPr lang="es-ES" smtClean="0"/>
              <a:t>27/10/2020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EF3F7-4FBA-4AC1-A1FF-08EF76DA45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9528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9DE16-93F1-4930-A6DE-94095BD63732}" type="datetimeFigureOut">
              <a:rPr lang="es-ES" smtClean="0"/>
              <a:t>27/10/2020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EF3F7-4FBA-4AC1-A1FF-08EF76DA45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998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71205" y="1340768"/>
            <a:ext cx="65527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C00000"/>
              </a:solidFill>
            </a:endParaRPr>
          </a:p>
        </p:txBody>
      </p:sp>
      <p:sp>
        <p:nvSpPr>
          <p:cNvPr id="5" name="4 Explosión 1"/>
          <p:cNvSpPr/>
          <p:nvPr/>
        </p:nvSpPr>
        <p:spPr>
          <a:xfrm>
            <a:off x="575556" y="1371764"/>
            <a:ext cx="180020" cy="185028"/>
          </a:xfrm>
          <a:prstGeom prst="irregularSeal1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6" name="5 Explosión 1"/>
          <p:cNvSpPr/>
          <p:nvPr/>
        </p:nvSpPr>
        <p:spPr>
          <a:xfrm>
            <a:off x="1655676" y="1371764"/>
            <a:ext cx="180020" cy="185028"/>
          </a:xfrm>
          <a:prstGeom prst="irregularSeal1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7" name="6 Explosión 1"/>
          <p:cNvSpPr/>
          <p:nvPr/>
        </p:nvSpPr>
        <p:spPr>
          <a:xfrm>
            <a:off x="2015716" y="1371764"/>
            <a:ext cx="180020" cy="185028"/>
          </a:xfrm>
          <a:prstGeom prst="irregularSeal1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8" name="7 Explosión 1"/>
          <p:cNvSpPr/>
          <p:nvPr/>
        </p:nvSpPr>
        <p:spPr>
          <a:xfrm>
            <a:off x="3095836" y="1371764"/>
            <a:ext cx="180020" cy="185028"/>
          </a:xfrm>
          <a:prstGeom prst="irregularSeal1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9" name="8 Explosión 1"/>
          <p:cNvSpPr/>
          <p:nvPr/>
        </p:nvSpPr>
        <p:spPr>
          <a:xfrm>
            <a:off x="4644008" y="1371764"/>
            <a:ext cx="180020" cy="185028"/>
          </a:xfrm>
          <a:prstGeom prst="irregularSeal1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10" name="9 Explosión 1"/>
          <p:cNvSpPr/>
          <p:nvPr/>
        </p:nvSpPr>
        <p:spPr>
          <a:xfrm>
            <a:off x="5544108" y="1371764"/>
            <a:ext cx="180020" cy="185028"/>
          </a:xfrm>
          <a:prstGeom prst="irregularSeal1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11" name="10 Explosión 1"/>
          <p:cNvSpPr/>
          <p:nvPr/>
        </p:nvSpPr>
        <p:spPr>
          <a:xfrm>
            <a:off x="6156176" y="1371764"/>
            <a:ext cx="180020" cy="185028"/>
          </a:xfrm>
          <a:prstGeom prst="irregularSeal1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2975342" y="191683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1cm= </a:t>
            </a:r>
            <a:r>
              <a:rPr lang="es-ES"/>
              <a:t>10 000 </a:t>
            </a:r>
            <a:r>
              <a:rPr lang="es-ES" dirty="0"/>
              <a:t>μ</a:t>
            </a:r>
          </a:p>
          <a:p>
            <a:endParaRPr lang="es-ES" dirty="0"/>
          </a:p>
        </p:txBody>
      </p:sp>
      <p:cxnSp>
        <p:nvCxnSpPr>
          <p:cNvPr id="14" name="13 Conector recto"/>
          <p:cNvCxnSpPr/>
          <p:nvPr/>
        </p:nvCxnSpPr>
        <p:spPr>
          <a:xfrm>
            <a:off x="4427984" y="2132856"/>
            <a:ext cx="24959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>
            <a:off x="418370" y="2132856"/>
            <a:ext cx="25694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Rectángulo"/>
          <p:cNvSpPr/>
          <p:nvPr/>
        </p:nvSpPr>
        <p:spPr>
          <a:xfrm>
            <a:off x="467544" y="420162"/>
            <a:ext cx="396044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0" name="19 Conector recto"/>
          <p:cNvCxnSpPr/>
          <p:nvPr/>
        </p:nvCxnSpPr>
        <p:spPr>
          <a:xfrm flipH="1">
            <a:off x="683568" y="908720"/>
            <a:ext cx="144016" cy="385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>
            <a:off x="467544" y="908720"/>
            <a:ext cx="198022" cy="385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CuadroTexto"/>
          <p:cNvSpPr txBox="1"/>
          <p:nvPr/>
        </p:nvSpPr>
        <p:spPr>
          <a:xfrm>
            <a:off x="418370" y="107340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 μ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3561322" y="82724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 μ</a:t>
            </a:r>
          </a:p>
        </p:txBody>
      </p:sp>
      <p:sp>
        <p:nvSpPr>
          <p:cNvPr id="26" name="25 Rectángulo"/>
          <p:cNvSpPr/>
          <p:nvPr/>
        </p:nvSpPr>
        <p:spPr>
          <a:xfrm>
            <a:off x="3623196" y="404664"/>
            <a:ext cx="396044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7" name="26 Conector recto"/>
          <p:cNvCxnSpPr/>
          <p:nvPr/>
        </p:nvCxnSpPr>
        <p:spPr>
          <a:xfrm flipH="1">
            <a:off x="3851920" y="893222"/>
            <a:ext cx="144016" cy="385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/>
          <p:nvPr/>
        </p:nvCxnSpPr>
        <p:spPr>
          <a:xfrm>
            <a:off x="3635896" y="893222"/>
            <a:ext cx="198022" cy="385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Explosión 1"/>
          <p:cNvSpPr/>
          <p:nvPr/>
        </p:nvSpPr>
        <p:spPr>
          <a:xfrm>
            <a:off x="6408204" y="1371764"/>
            <a:ext cx="180020" cy="185028"/>
          </a:xfrm>
          <a:prstGeom prst="irregularSeal1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32" name="31 Explosión 1"/>
          <p:cNvSpPr/>
          <p:nvPr/>
        </p:nvSpPr>
        <p:spPr>
          <a:xfrm>
            <a:off x="4139952" y="1371764"/>
            <a:ext cx="180020" cy="185028"/>
          </a:xfrm>
          <a:prstGeom prst="irregularSeal1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33" name="32 Explosión 1"/>
          <p:cNvSpPr/>
          <p:nvPr/>
        </p:nvSpPr>
        <p:spPr>
          <a:xfrm>
            <a:off x="2591780" y="1371764"/>
            <a:ext cx="180020" cy="185028"/>
          </a:xfrm>
          <a:prstGeom prst="irregularSeal1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8241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</Words>
  <Application>Microsoft Office PowerPoint</Application>
  <PresentationFormat>Presentación en pantalla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Administrador</dc:creator>
  <cp:lastModifiedBy>ALEJANDRO, CÁCERES DOMÍNGUEZ</cp:lastModifiedBy>
  <cp:revision>4</cp:revision>
  <dcterms:created xsi:type="dcterms:W3CDTF">2020-08-21T11:57:05Z</dcterms:created>
  <dcterms:modified xsi:type="dcterms:W3CDTF">2020-10-27T11:27:18Z</dcterms:modified>
</cp:coreProperties>
</file>