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395536" y="40466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37626" y="2538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4293" y="2555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2" name="1 Rectángulo"/>
          <p:cNvSpPr/>
          <p:nvPr/>
        </p:nvSpPr>
        <p:spPr>
          <a:xfrm>
            <a:off x="179512" y="173830"/>
            <a:ext cx="2232248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5004048" y="188640"/>
            <a:ext cx="3528392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705054" y="4149080"/>
            <a:ext cx="113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Black" pitchFamily="34" charset="0"/>
              </a:rPr>
              <a:t>P(E)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156176" y="4077072"/>
            <a:ext cx="113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alibry"/>
              </a:rPr>
              <a:t>f</a:t>
            </a:r>
            <a:r>
              <a:rPr lang="es-ES" sz="2400" dirty="0" err="1" smtClean="0">
                <a:latin typeface="Calibry"/>
              </a:rPr>
              <a:t>r</a:t>
            </a:r>
            <a:r>
              <a:rPr lang="es-ES" sz="2400" dirty="0" smtClean="0">
                <a:latin typeface="Calibry"/>
              </a:rPr>
              <a:t>(E)</a:t>
            </a:r>
            <a:endParaRPr lang="es-ES" sz="2400" dirty="0">
              <a:latin typeface="Calibry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1763688" y="4350295"/>
            <a:ext cx="417646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1113989" y="3169567"/>
            <a:ext cx="1627" cy="83549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131840" y="3933056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Frequentist</a:t>
            </a:r>
            <a:endParaRPr lang="es-ES" i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155967" y="3356992"/>
            <a:ext cx="97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Classical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33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12</cp:revision>
  <dcterms:created xsi:type="dcterms:W3CDTF">2020-08-04T05:37:38Z</dcterms:created>
  <dcterms:modified xsi:type="dcterms:W3CDTF">2020-08-04T10:41:29Z</dcterms:modified>
</cp:coreProperties>
</file>