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72" y="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02/09/2020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686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02/09/2020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0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02/09/2020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9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02/09/2020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664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02/09/2020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939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02/09/2020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925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02/09/2020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939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02/09/2020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595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02/09/2020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106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02/09/2020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18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02/09/2020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56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ADD16-F42A-4164-BC32-D54E1F115882}" type="datetimeFigureOut">
              <a:rPr lang="es-ES" smtClean="0"/>
              <a:t>02/09/2020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654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22 Conector recto"/>
          <p:cNvCxnSpPr/>
          <p:nvPr/>
        </p:nvCxnSpPr>
        <p:spPr>
          <a:xfrm>
            <a:off x="817836" y="1414517"/>
            <a:ext cx="0" cy="2880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Elipse"/>
          <p:cNvSpPr/>
          <p:nvPr/>
        </p:nvSpPr>
        <p:spPr>
          <a:xfrm>
            <a:off x="794976" y="16568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Elipse"/>
          <p:cNvSpPr/>
          <p:nvPr/>
        </p:nvSpPr>
        <p:spPr>
          <a:xfrm>
            <a:off x="794976" y="18728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Elipse"/>
          <p:cNvSpPr/>
          <p:nvPr/>
        </p:nvSpPr>
        <p:spPr>
          <a:xfrm>
            <a:off x="794976" y="22328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Elipse"/>
          <p:cNvSpPr/>
          <p:nvPr/>
        </p:nvSpPr>
        <p:spPr>
          <a:xfrm>
            <a:off x="794976" y="23769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Elipse"/>
          <p:cNvSpPr/>
          <p:nvPr/>
        </p:nvSpPr>
        <p:spPr>
          <a:xfrm>
            <a:off x="794976" y="25929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Elipse"/>
          <p:cNvSpPr/>
          <p:nvPr/>
        </p:nvSpPr>
        <p:spPr>
          <a:xfrm>
            <a:off x="680063" y="3142709"/>
            <a:ext cx="282568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962631" y="307070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Sun</a:t>
            </a:r>
            <a:endParaRPr lang="es-ES" dirty="0"/>
          </a:p>
        </p:txBody>
      </p:sp>
      <p:sp>
        <p:nvSpPr>
          <p:cNvPr id="32" name="31 Elipse"/>
          <p:cNvSpPr/>
          <p:nvPr/>
        </p:nvSpPr>
        <p:spPr>
          <a:xfrm>
            <a:off x="795121" y="2134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CuadroTexto"/>
          <p:cNvSpPr txBox="1"/>
          <p:nvPr/>
        </p:nvSpPr>
        <p:spPr>
          <a:xfrm>
            <a:off x="632772" y="4307249"/>
            <a:ext cx="119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t1</a:t>
            </a:r>
            <a:endParaRPr lang="es-ES" dirty="0"/>
          </a:p>
        </p:txBody>
      </p:sp>
      <p:cxnSp>
        <p:nvCxnSpPr>
          <p:cNvPr id="33" name="32 Conector recto"/>
          <p:cNvCxnSpPr/>
          <p:nvPr/>
        </p:nvCxnSpPr>
        <p:spPr>
          <a:xfrm>
            <a:off x="2123067" y="1412776"/>
            <a:ext cx="0" cy="2880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Elipse"/>
          <p:cNvSpPr/>
          <p:nvPr/>
        </p:nvSpPr>
        <p:spPr>
          <a:xfrm>
            <a:off x="2100207" y="187111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36 Elipse"/>
          <p:cNvSpPr/>
          <p:nvPr/>
        </p:nvSpPr>
        <p:spPr>
          <a:xfrm>
            <a:off x="2100207" y="20151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37 Elipse"/>
          <p:cNvSpPr/>
          <p:nvPr/>
        </p:nvSpPr>
        <p:spPr>
          <a:xfrm>
            <a:off x="2100207" y="22311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38 Elipse"/>
          <p:cNvSpPr/>
          <p:nvPr/>
        </p:nvSpPr>
        <p:spPr>
          <a:xfrm>
            <a:off x="2100207" y="237516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39 Elipse"/>
          <p:cNvSpPr/>
          <p:nvPr/>
        </p:nvSpPr>
        <p:spPr>
          <a:xfrm>
            <a:off x="2100207" y="266320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40 Elipse"/>
          <p:cNvSpPr/>
          <p:nvPr/>
        </p:nvSpPr>
        <p:spPr>
          <a:xfrm>
            <a:off x="2100207" y="22768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41 Elipse"/>
          <p:cNvSpPr/>
          <p:nvPr/>
        </p:nvSpPr>
        <p:spPr>
          <a:xfrm>
            <a:off x="1985294" y="3140968"/>
            <a:ext cx="282568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2267862" y="30689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Sun</a:t>
            </a:r>
            <a:endParaRPr lang="es-ES" dirty="0"/>
          </a:p>
        </p:txBody>
      </p:sp>
      <p:sp>
        <p:nvSpPr>
          <p:cNvPr id="44" name="43 Elipse"/>
          <p:cNvSpPr/>
          <p:nvPr/>
        </p:nvSpPr>
        <p:spPr>
          <a:xfrm>
            <a:off x="2100352" y="22048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44 CuadroTexto"/>
          <p:cNvSpPr txBox="1"/>
          <p:nvPr/>
        </p:nvSpPr>
        <p:spPr>
          <a:xfrm>
            <a:off x="1938003" y="4305508"/>
            <a:ext cx="119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t2</a:t>
            </a:r>
            <a:endParaRPr lang="es-ES" dirty="0"/>
          </a:p>
        </p:txBody>
      </p:sp>
      <p:cxnSp>
        <p:nvCxnSpPr>
          <p:cNvPr id="46" name="45 Conector recto"/>
          <p:cNvCxnSpPr/>
          <p:nvPr/>
        </p:nvCxnSpPr>
        <p:spPr>
          <a:xfrm>
            <a:off x="3676944" y="1412776"/>
            <a:ext cx="0" cy="2880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Elipse"/>
          <p:cNvSpPr/>
          <p:nvPr/>
        </p:nvSpPr>
        <p:spPr>
          <a:xfrm>
            <a:off x="3654084" y="25649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47 Elipse"/>
          <p:cNvSpPr/>
          <p:nvPr/>
        </p:nvSpPr>
        <p:spPr>
          <a:xfrm>
            <a:off x="3654084" y="27809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51 Elipse"/>
          <p:cNvSpPr/>
          <p:nvPr/>
        </p:nvSpPr>
        <p:spPr>
          <a:xfrm>
            <a:off x="3654084" y="22311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52 Elipse"/>
          <p:cNvSpPr/>
          <p:nvPr/>
        </p:nvSpPr>
        <p:spPr>
          <a:xfrm>
            <a:off x="3654084" y="237516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53 Elipse"/>
          <p:cNvSpPr/>
          <p:nvPr/>
        </p:nvSpPr>
        <p:spPr>
          <a:xfrm>
            <a:off x="3654084" y="259119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54 Elipse"/>
          <p:cNvSpPr/>
          <p:nvPr/>
        </p:nvSpPr>
        <p:spPr>
          <a:xfrm>
            <a:off x="3654084" y="22768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55 Elipse"/>
          <p:cNvSpPr/>
          <p:nvPr/>
        </p:nvSpPr>
        <p:spPr>
          <a:xfrm>
            <a:off x="3539171" y="3140968"/>
            <a:ext cx="282568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7" name="56 CuadroTexto"/>
          <p:cNvSpPr txBox="1"/>
          <p:nvPr/>
        </p:nvSpPr>
        <p:spPr>
          <a:xfrm>
            <a:off x="3821739" y="30689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Sun</a:t>
            </a:r>
            <a:endParaRPr lang="es-ES" dirty="0"/>
          </a:p>
        </p:txBody>
      </p:sp>
      <p:sp>
        <p:nvSpPr>
          <p:cNvPr id="58" name="57 Elipse"/>
          <p:cNvSpPr/>
          <p:nvPr/>
        </p:nvSpPr>
        <p:spPr>
          <a:xfrm>
            <a:off x="3654229" y="21328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58 CuadroTexto"/>
          <p:cNvSpPr txBox="1"/>
          <p:nvPr/>
        </p:nvSpPr>
        <p:spPr>
          <a:xfrm>
            <a:off x="3491880" y="4305508"/>
            <a:ext cx="119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t3</a:t>
            </a:r>
            <a:endParaRPr lang="es-ES" dirty="0"/>
          </a:p>
        </p:txBody>
      </p:sp>
      <p:sp>
        <p:nvSpPr>
          <p:cNvPr id="61" name="60 Elipse"/>
          <p:cNvSpPr/>
          <p:nvPr/>
        </p:nvSpPr>
        <p:spPr>
          <a:xfrm>
            <a:off x="2064420" y="2276872"/>
            <a:ext cx="104616" cy="965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C00000"/>
              </a:solidFill>
            </a:endParaRPr>
          </a:p>
        </p:txBody>
      </p:sp>
      <p:sp>
        <p:nvSpPr>
          <p:cNvPr id="65" name="64 Elipse"/>
          <p:cNvSpPr/>
          <p:nvPr/>
        </p:nvSpPr>
        <p:spPr>
          <a:xfrm>
            <a:off x="768276" y="2108308"/>
            <a:ext cx="104616" cy="965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C00000"/>
              </a:solidFill>
            </a:endParaRPr>
          </a:p>
        </p:txBody>
      </p:sp>
      <p:sp>
        <p:nvSpPr>
          <p:cNvPr id="66" name="65 Elipse"/>
          <p:cNvSpPr/>
          <p:nvPr/>
        </p:nvSpPr>
        <p:spPr>
          <a:xfrm>
            <a:off x="3623196" y="2455648"/>
            <a:ext cx="104616" cy="965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98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6</Words>
  <Application>Microsoft Office PowerPoint</Application>
  <PresentationFormat>Presentación en pantalla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Administrador</cp:lastModifiedBy>
  <cp:revision>12</cp:revision>
  <dcterms:created xsi:type="dcterms:W3CDTF">2020-08-21T18:00:56Z</dcterms:created>
  <dcterms:modified xsi:type="dcterms:W3CDTF">2020-09-02T09:30:40Z</dcterms:modified>
</cp:coreProperties>
</file>