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2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2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332-0736-4246-B28C-900BEAC2E1C2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69" y="1295062"/>
            <a:ext cx="1413858" cy="141385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5" y="3717032"/>
            <a:ext cx="1008112" cy="100811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98600">
            <a:off x="6204313" y="3600061"/>
            <a:ext cx="951683" cy="951683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950793" y="219557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. . . 1 1 1 1 0 0 1 1 0 0 1 1 1 1 0 1 . .  .  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01" y="3717032"/>
            <a:ext cx="1080120" cy="108012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395536" y="404664"/>
            <a:ext cx="1299399" cy="196356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1237626" y="25386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Black" pitchFamily="34" charset="0"/>
              </a:rPr>
              <a:t>1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4293" y="25556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itchFamily="34" charset="0"/>
              </a:rPr>
              <a:t>0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266258" y="173830"/>
            <a:ext cx="8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DATA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699792" y="173831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EXPERIMENTS</a:t>
            </a:r>
            <a:endParaRPr lang="es-ES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1804" y="18864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MODELS</a:t>
            </a:r>
            <a:endParaRPr lang="es-ES" sz="2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67544" y="5199583"/>
            <a:ext cx="122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smtClean="0"/>
              <a:t>REASON</a:t>
            </a:r>
            <a:endParaRPr lang="es-ES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56644" y="5199583"/>
            <a:ext cx="115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ACTION</a:t>
            </a:r>
            <a:endParaRPr lang="es-ES" sz="2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24128" y="5199583"/>
            <a:ext cx="19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OBSERVATION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952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9</cp:revision>
  <dcterms:created xsi:type="dcterms:W3CDTF">2020-08-04T05:37:38Z</dcterms:created>
  <dcterms:modified xsi:type="dcterms:W3CDTF">2020-09-08T09:16:53Z</dcterms:modified>
</cp:coreProperties>
</file>