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004048" y="188640"/>
            <a:ext cx="3528392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479914" y="2967335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P(X)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01598" y="2924944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Calibry"/>
              </a:rPr>
              <a:t>fr</a:t>
            </a:r>
            <a:r>
              <a:rPr lang="es-ES" sz="2400" dirty="0" smtClean="0">
                <a:latin typeface="Calibry"/>
              </a:rPr>
              <a:t>(x</a:t>
            </a:r>
            <a:r>
              <a:rPr lang="es-ES" dirty="0" smtClean="0">
                <a:latin typeface="Calibry"/>
              </a:rPr>
              <a:t>i</a:t>
            </a:r>
            <a:r>
              <a:rPr lang="es-ES" sz="2400" dirty="0" smtClean="0">
                <a:latin typeface="Calibry"/>
              </a:rPr>
              <a:t>)</a:t>
            </a:r>
            <a:endParaRPr lang="es-ES" sz="2400" dirty="0">
              <a:latin typeface="Calibry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436096" y="447950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alibry"/>
              </a:rPr>
              <a:t>x = 1/n  </a:t>
            </a:r>
            <a:r>
              <a:rPr lang="es-ES" sz="2400" dirty="0" err="1" smtClean="0">
                <a:latin typeface="Calibry"/>
              </a:rPr>
              <a:t>Ʃ</a:t>
            </a:r>
            <a:r>
              <a:rPr lang="es-ES" dirty="0" err="1">
                <a:latin typeface="Calibry"/>
              </a:rPr>
              <a:t>j</a:t>
            </a:r>
            <a:r>
              <a:rPr lang="es-ES" sz="2400" dirty="0" smtClean="0">
                <a:latin typeface="Calibry"/>
              </a:rPr>
              <a:t> </a:t>
            </a:r>
            <a:r>
              <a:rPr lang="es-ES" sz="2400" dirty="0" err="1" smtClean="0">
                <a:latin typeface="Calibry"/>
              </a:rPr>
              <a:t>x</a:t>
            </a:r>
            <a:r>
              <a:rPr lang="es-ES" dirty="0" err="1" smtClean="0">
                <a:latin typeface="Calibry"/>
              </a:rPr>
              <a:t>oj</a:t>
            </a:r>
            <a:endParaRPr lang="es-ES" dirty="0">
              <a:latin typeface="Calibry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51557" y="42781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_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64088" y="498355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libry"/>
              </a:rPr>
              <a:t>s</a:t>
            </a:r>
            <a:r>
              <a:rPr lang="es-ES" sz="2400" dirty="0" smtClean="0">
                <a:latin typeface="Calibry"/>
              </a:rPr>
              <a:t>  = 1/(n-1)  </a:t>
            </a:r>
            <a:r>
              <a:rPr lang="es-ES" sz="2400" dirty="0" err="1" smtClean="0">
                <a:latin typeface="Calibry"/>
              </a:rPr>
              <a:t>Ʃ</a:t>
            </a:r>
            <a:r>
              <a:rPr lang="es-ES" dirty="0" err="1">
                <a:latin typeface="Calibry"/>
              </a:rPr>
              <a:t>j</a:t>
            </a:r>
            <a:r>
              <a:rPr lang="es-ES" sz="2400" dirty="0" smtClean="0">
                <a:latin typeface="Calibry"/>
              </a:rPr>
              <a:t> (</a:t>
            </a:r>
            <a:r>
              <a:rPr lang="es-ES" sz="2400" dirty="0" err="1" smtClean="0">
                <a:latin typeface="Calibry"/>
              </a:rPr>
              <a:t>x</a:t>
            </a:r>
            <a:r>
              <a:rPr lang="es-ES" dirty="0" err="1" smtClean="0">
                <a:latin typeface="Calibry"/>
              </a:rPr>
              <a:t>oj</a:t>
            </a:r>
            <a:r>
              <a:rPr lang="es-ES" sz="2400" dirty="0" smtClean="0">
                <a:latin typeface="Calibry"/>
              </a:rPr>
              <a:t>-x )</a:t>
            </a:r>
            <a:endParaRPr lang="es-ES" sz="2400" dirty="0">
              <a:latin typeface="Calibry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838528" y="47878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_  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509948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230754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1556335" y="3947719"/>
            <a:ext cx="410445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478931" y="3501008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Models</a:t>
            </a:r>
            <a:r>
              <a:rPr lang="es-ES" i="1" dirty="0"/>
              <a:t> </a:t>
            </a:r>
            <a:r>
              <a:rPr lang="es-ES" i="1" dirty="0" smtClean="0"/>
              <a:t>(</a:t>
            </a:r>
            <a:r>
              <a:rPr lang="es-ES" i="1" dirty="0" err="1" smtClean="0"/>
              <a:t>each</a:t>
            </a:r>
            <a:r>
              <a:rPr lang="es-ES" i="1" dirty="0" smtClean="0"/>
              <a:t> </a:t>
            </a:r>
            <a:r>
              <a:rPr lang="es-ES" i="1" dirty="0" err="1" smtClean="0"/>
              <a:t>outcome</a:t>
            </a:r>
            <a:r>
              <a:rPr lang="es-ES" i="1" dirty="0" smtClean="0"/>
              <a:t>)</a:t>
            </a:r>
            <a:endParaRPr lang="es-ES" i="1" dirty="0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1547664" y="4941168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550939" y="4509120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Models</a:t>
            </a:r>
            <a:r>
              <a:rPr lang="es-ES" i="1" dirty="0"/>
              <a:t> </a:t>
            </a:r>
            <a:r>
              <a:rPr lang="es-ES" i="1" dirty="0" smtClean="0"/>
              <a:t>(</a:t>
            </a:r>
            <a:r>
              <a:rPr lang="es-ES" i="1" dirty="0" err="1" smtClean="0"/>
              <a:t>xbar</a:t>
            </a:r>
            <a:r>
              <a:rPr lang="es-ES" i="1" dirty="0" smtClean="0"/>
              <a:t>, s)</a:t>
            </a:r>
            <a:endParaRPr lang="es-ES" i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3568" y="3501008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f</a:t>
            </a:r>
            <a:r>
              <a:rPr lang="es-ES" sz="2400" dirty="0" smtClean="0">
                <a:latin typeface="Arial Black" pitchFamily="34" charset="0"/>
              </a:rPr>
              <a:t>(0)</a:t>
            </a:r>
          </a:p>
          <a:p>
            <a:r>
              <a:rPr lang="es-ES" sz="2400" dirty="0" smtClean="0">
                <a:latin typeface="Arial Black" pitchFamily="34" charset="0"/>
              </a:rPr>
              <a:t>f(1)</a:t>
            </a:r>
          </a:p>
          <a:p>
            <a:endParaRPr lang="es-ES" sz="2400" dirty="0">
              <a:latin typeface="Arial Black" pitchFamily="34" charset="0"/>
            </a:endParaRPr>
          </a:p>
          <a:p>
            <a:r>
              <a:rPr lang="es-ES" sz="2400" dirty="0" smtClean="0">
                <a:latin typeface="Arial Black" pitchFamily="34" charset="0"/>
              </a:rPr>
              <a:t>  ?</a:t>
            </a:r>
            <a:endParaRPr lang="es-ES" sz="2400" dirty="0">
              <a:latin typeface="Arial Black" pitchFamily="34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flipH="1">
            <a:off x="1403648" y="3212976"/>
            <a:ext cx="417646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131840" y="2780928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Frequentist</a:t>
            </a:r>
            <a:endParaRPr lang="es-ES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724128" y="357301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0</a:t>
            </a:r>
          </a:p>
          <a:p>
            <a:r>
              <a:rPr lang="es-ES" dirty="0" smtClean="0">
                <a:effectLst/>
              </a:rPr>
              <a:t>1</a:t>
            </a:r>
            <a:endParaRPr lang="es-E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70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19</cp:revision>
  <dcterms:created xsi:type="dcterms:W3CDTF">2020-08-04T05:37:38Z</dcterms:created>
  <dcterms:modified xsi:type="dcterms:W3CDTF">2020-08-25T16:31:44Z</dcterms:modified>
</cp:coreProperties>
</file>