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ED8F-F50A-B828-DBA7-35F3257B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EBB9-A0E4-884F-2006-B9C172F9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9674-E4EE-A874-E919-2E843F86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3615F-31BB-0128-64B9-03CEDEE1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DAC88-55FD-071A-88A9-18161BA6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03D0-B87E-CF22-E9F6-E420981D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AD25B-4ABA-91A0-0531-E95370C0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FD15-1722-5AA4-6E06-94ED322E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4946-2685-E2EF-BDAD-8BC3F8FB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316B-F7DA-E6AC-0D37-5FEB7400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2A5C0-56A8-A119-F49D-6CE113057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42966-3C23-C868-AA05-D5FB6DE09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3272-76E3-56A5-E896-05F6FF42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F3DC-8299-6677-C4B1-9E9A4585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AD09-CBF1-C231-A5C7-FADC2214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DEB6-EC89-C47F-8D5F-52E45395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67FD-C989-B0B3-ECE5-FF4356CED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B5EE-0C32-AE8A-ADF3-253C9D04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28DF-882C-78FF-69EE-04E0E971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A423-E9C0-F7B7-A46B-9CDF003B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31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3071-C4B5-B0DF-69DA-B08BD4DA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70F89-6E75-E681-0103-C6E56D95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6C84-4E1D-EB24-AFF0-98B6A1C6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77FD-B7ED-3BBC-AA2A-185FD770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DDAC-CEBC-5AD5-0080-253C8F5A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5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6F85-ABE2-038B-BFD0-BF4B0443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5FCA-B501-9BBA-4BF1-67879E572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D75B-75D5-61DC-6051-443F41B7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7CDD-D29A-E7ED-A326-1DD83987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6334-93DD-6C4E-1FD6-42B1F8E5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5E48E-F6A2-87E2-AFD5-73180D39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8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0FEF-2215-CD22-AD9F-3A3EA756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2035-06C4-3B49-E79C-3E59158C7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3931E-C095-CD11-F0CB-998D19824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3EE3E-C453-2F97-7A4F-68D510FF2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1592C-7D6E-46B7-F064-2BD96754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E6D86-4F0A-F23E-4EF7-BCE91597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1CB0B-31D9-2BF0-305E-F1F83309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F6639-477F-771B-D369-0E560BB6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59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7077-5587-395B-4C19-CC2E8F1C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3687E-49F0-B28F-B154-F6DA967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A8A80-87E2-B094-F69C-B6C14BEC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E2336-3D97-ACE7-DF8E-DA8E676F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4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AD6C4-AABB-4CDE-F045-32D236AD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25792-97EF-8C44-2BE9-29F4261F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1C635-9B0E-B5BB-EE48-A144E54F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36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ED75-90CC-50AE-9BDD-B41BAC60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66B1-E597-BC6A-39E2-69F98B8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3684D-5641-591D-2390-8CC3264B9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223CB-0B58-5B58-F3B2-DC710DCE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D1111-AFDF-F627-E011-ABCF9567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425D-6122-AC6D-2371-DB92EB80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9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1E1C-EB56-BD8A-6607-5C684D6D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CC8FC-6E1D-C7D7-AF62-EB0D0F6B0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EE15B-DAB0-47CF-CAB2-12E000F21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04E3A-239E-3A60-9317-CB390CD6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1B7F0-A53F-E5EB-6D79-34C07DDD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0A56-3BE7-3B84-A43E-78E74865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F7359-0036-E519-2AF2-3BD5F5FE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D94BB-532B-4363-FABC-181A7889A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3972-E09D-48C3-F213-86DB31694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16DE51-CB78-44B4-9442-C21E0C1EF73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691F4-C897-7988-640E-83FBB545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68E6-9797-A1DF-CC4C-31DD8B21A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BB8B5-BE3E-4137-BE44-5539FE83B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30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39F9-3B90-8684-5B98-3B7BE04E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3E20-2C0C-0C99-1786-56CF843B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AF6D9D-251F-0F4D-2AF1-F8C64518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3104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809C69-851E-F06B-72D0-8B823530F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A65A-F9DE-7EAC-8F62-7EF7373D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BC19-DED2-73BE-03C0-D1204047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2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Luis Vaz Mayato</dc:creator>
  <cp:lastModifiedBy>Alejandro Luis Vaz Mayato</cp:lastModifiedBy>
  <cp:revision>1</cp:revision>
  <dcterms:created xsi:type="dcterms:W3CDTF">2025-01-30T14:49:47Z</dcterms:created>
  <dcterms:modified xsi:type="dcterms:W3CDTF">2025-01-30T14:59:23Z</dcterms:modified>
</cp:coreProperties>
</file>