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2100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3782-07B5-A6A6-EFB8-E91766C56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D50E8-F047-E336-29E9-3AF1E19C0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D236-481A-B3EF-301E-CE8C4019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ECF4-C81C-4697-89DD-A5C61E11D948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38143-9791-4EE3-1D37-6A409A4E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0B79E-A53C-418A-1275-6F8FF020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5E68-0E98-44B9-948C-B7B1E687E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96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22D7-13EC-81DC-0B92-A055D7B9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F1D8-B985-5E38-4EBF-E159FC5B8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48594-0006-3C58-02D9-711B0A8E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ECF4-C81C-4697-89DD-A5C61E11D948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8E2A-851A-E499-5881-59221E8D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84D80-62D4-D3DD-5562-33DBFBE0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5E68-0E98-44B9-948C-B7B1E687E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14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31A73-B68F-F8D6-D26F-92A290723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3E1D5-AB3C-BE10-A138-5D3119DE7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29AB5-252D-9FB2-C8CF-A70DB2A1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ECF4-C81C-4697-89DD-A5C61E11D948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787E-0598-5EDE-CA3F-70B45CB9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2F22F-274D-95D4-7FB0-D215D34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5E68-0E98-44B9-948C-B7B1E687E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31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7D10-200D-670C-8F89-E72DAE4C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C4E3-EA6C-CCC4-42BA-FD3C7D88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00F5A-15E4-50B0-A18B-E297DF9B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ECF4-C81C-4697-89DD-A5C61E11D948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6C165-73B5-51CA-3178-64B190C1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02201-6915-8299-E28F-DBA685AF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5E68-0E98-44B9-948C-B7B1E687E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76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5F21-C233-FBA6-BBE5-A707D04A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C84F8-E2B1-E603-AE8B-919A2FD8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74CC1-714E-50A8-1CE7-88A260DC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ECF4-C81C-4697-89DD-A5C61E11D948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8FDDC-EE60-BFF1-8D7C-D98DDD3A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1B703-3C61-5623-AE9A-752DC4E9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5E68-0E98-44B9-948C-B7B1E687E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58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9FD4-A47C-652C-C3A8-855914AC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8EC7-2F12-AA3F-F3BD-315051111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2A918-5A72-469D-EAD5-566B085C4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8DBCB-3041-A958-64E1-FF9CEEE4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ECF4-C81C-4697-89DD-A5C61E11D948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3AE02-0759-CF38-3C6B-B1CF2482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0D235-39F3-05F9-ED5E-684971BE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5E68-0E98-44B9-948C-B7B1E687E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12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D9BD-7D0A-7ADA-7C2E-D4582E94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FABBF-96C9-6A35-D03B-595B76E7A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F1A7C-0700-A74F-80C3-B9C1A4D32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32910-9CAF-23DB-85CB-81AF2285C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D9E63-DA5E-A050-5A80-86340BE92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A3053-BDC0-D9C5-6CF2-EB46BEEE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ECF4-C81C-4697-89DD-A5C61E11D948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EBFEE-1095-3C48-045B-6C2C15D5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173B5-7894-E489-B57E-BEEB6166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5E68-0E98-44B9-948C-B7B1E687E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83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BEAB-E06E-AFAF-5C8C-A5C24DAA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33D36-A7E3-4549-4B02-F9E08325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ECF4-C81C-4697-89DD-A5C61E11D948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13BC0-4E95-2733-2F42-B251F8EB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7E72C-348A-4FC7-6166-A5DBB677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5E68-0E98-44B9-948C-B7B1E687E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18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8B70A-58F7-420E-AF4F-9FF9ED3A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ECF4-C81C-4697-89DD-A5C61E11D948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44A9B-88BC-0C43-2F34-FCA5F26D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5A88-89F1-7FEC-CC8F-BA507ED4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5E68-0E98-44B9-948C-B7B1E687E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26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72E8-5412-F695-0ACC-79631726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6F0F-B940-A62E-6AA9-7C3B8A09A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CB38D-440B-1471-3418-AA50525B8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53DC-0888-76A5-5B2D-EE8B17C3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ECF4-C81C-4697-89DD-A5C61E11D948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50F73-76C4-E746-73A2-78E167EE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9897E-5883-DC5C-12D3-280C1EF5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5E68-0E98-44B9-948C-B7B1E687E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01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1794-F9A7-4868-38B2-A7F7EE48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8982C-A438-C01B-62CB-31761E11A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01FAD-5885-2EE3-E625-60F96A07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19B80-5511-AB15-1316-86397E44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ECF4-C81C-4697-89DD-A5C61E11D948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9E42-73CD-15A4-FC48-72109DE5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6737C-132D-5E75-F059-46095110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5E68-0E98-44B9-948C-B7B1E687E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27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3A64C-A19D-10D9-0C7F-1EE2343A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7695-2716-F00D-93C0-B3F906FE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47FCE-0A87-AC89-22A7-97AB40C01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0ECF4-C81C-4697-89DD-A5C61E11D948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C0494-781F-F7E5-D73B-3BACC6203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D830F-F5A9-59EE-A3D4-8DE7D3548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7C5E68-0E98-44B9-948C-B7B1E687EA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50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553C-D01D-71DD-6D32-94797C07C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59150" y="2428446"/>
            <a:ext cx="18910299" cy="2347183"/>
          </a:xfrm>
        </p:spPr>
        <p:txBody>
          <a:bodyPr>
            <a:noAutofit/>
          </a:bodyPr>
          <a:lstStyle/>
          <a:p>
            <a:r>
              <a:rPr lang="fr-FR" sz="16600" b="1" dirty="0">
                <a:solidFill>
                  <a:srgbClr val="FFFF00"/>
                </a:solidFill>
                <a:latin typeface="Trade Gothic Inline" panose="020F0502020204030204" pitchFamily="34" charset="0"/>
                <a:ea typeface="STCaiyun" panose="020B0503020204020204" pitchFamily="2" charset="-122"/>
              </a:rPr>
              <a:t>FINDYOURTRACK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254ED-6A0B-B81C-6F09-A6BD449F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4770" y="-26640543"/>
            <a:ext cx="9862457" cy="21028834"/>
          </a:xfrm>
          <a:scene3d>
            <a:camera prst="perspectiveRelaxed">
              <a:rot lat="21000000" lon="0" rev="0"/>
            </a:camera>
            <a:lightRig rig="threePt" dir="t"/>
          </a:scene3d>
        </p:spPr>
        <p:txBody>
          <a:bodyPr>
            <a:noAutofit/>
          </a:bodyPr>
          <a:lstStyle/>
          <a:p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Diseño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s-MX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 planeación</a:t>
            </a:r>
          </a:p>
          <a:p>
            <a:pPr algn="just"/>
            <a:r>
              <a:rPr lang="es-MX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 juego </a:t>
            </a:r>
            <a:r>
              <a:rPr lang="es-MX" sz="2800" i="1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FindYourTrack</a:t>
            </a:r>
            <a:r>
              <a:rPr lang="es-MX" sz="2800" i="1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s-MX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tiene como objetivo ayudar al usuario, quien es un estudiante de Ingeniería en Computación de la UASLP, a titularse utilizando un nuevo método implementado por la Facultad de Ingeniería: conseguir pareja. Este juego combina narrativa divertida y situaciones relacionadas con las Áreas de Énfasis de la carrera.</a:t>
            </a:r>
          </a:p>
          <a:p>
            <a:pPr algn="just"/>
            <a:endParaRPr lang="es-MX" sz="2800" dirty="0">
              <a:solidFill>
                <a:srgbClr val="FFFF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es-MX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 usuario está en sexto semestre y debe elegir su área de énfasis profesional. Al mismo tiempo, busca evitar el estrés de una tesis titulándose mediante el nuevo método de encontrar pareja. A lo largo del juego, el usuario conocerá a personajes que tienen intereses específicos en diferentes áreas de la carrera, lo que influirá en su progreso.</a:t>
            </a:r>
          </a:p>
          <a:p>
            <a:pPr algn="just"/>
            <a:endParaRPr lang="fr-FR" sz="2800" dirty="0">
              <a:solidFill>
                <a:srgbClr val="FFFF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juego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es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novela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visual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con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estilo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artístico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inspirado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en el anime,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empleando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escenarios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y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paisajes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la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Facultad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Ingeniería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la UASLP. La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jugabilidad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es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sencilla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intuitiva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diseñada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para PC, lo que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permite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experiencia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rejugabilidad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basada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en la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elección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rutas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diferentes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  <a:p>
            <a:pPr algn="just"/>
            <a:endParaRPr lang="fr-FR" sz="2800" dirty="0">
              <a:solidFill>
                <a:srgbClr val="FFFF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protagonista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es un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joven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20-21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años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que no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tiene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personalidad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visible, para que los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jugadores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puedan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identificarse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con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él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 El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objetivo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es que los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jugadores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elijan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entre cuatro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posibles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parejas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cada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con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intereses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específicos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lo que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guiará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el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desarrollo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la historia.</a:t>
            </a:r>
          </a:p>
          <a:p>
            <a:pPr algn="just"/>
            <a:endParaRPr lang="fr-FR" sz="2800" dirty="0">
              <a:solidFill>
                <a:srgbClr val="FFFF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La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interfaz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usuario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es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minimalista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y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fácil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entender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con un cuadro de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diálogo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en la parte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inferior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y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opciones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claras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para que los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jugadores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elijan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sus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acciones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 El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flujo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la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experiencia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del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usuario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es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intuitivo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asegurado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navegación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sencilla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por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las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diferentes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opciones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del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juego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  <a:p>
            <a:pPr algn="just"/>
            <a:endParaRPr lang="fr-FR" sz="2800" dirty="0">
              <a:solidFill>
                <a:srgbClr val="FFFF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Los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controles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son simples y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familiares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para los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jugadores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novelas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visuales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flechas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dirección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para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navegar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la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tecla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enter o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espacio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para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seleccionar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opciones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y el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ratón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para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interacción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adicional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Esto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garantiza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curva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aprendizaje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baja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para los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jugadores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  <a:p>
            <a:pPr algn="just"/>
            <a:endParaRPr lang="fr-FR" sz="2800" dirty="0">
              <a:solidFill>
                <a:srgbClr val="FFFF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proyecto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sigue un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cronograma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claro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que abarca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desde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la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lluvia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ideas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hasta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el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desarrollo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la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lógica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del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juego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la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creació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personajes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y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pruebas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finales. El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equipo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está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dividido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en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roles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específicos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Francisco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Lead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Developer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Eunice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Character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Designer, Diego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Project Manager y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Severo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Prompt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Engineer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  <a:p>
            <a:pPr algn="just"/>
            <a:endParaRPr lang="fr-FR" sz="2800" dirty="0">
              <a:solidFill>
                <a:srgbClr val="FFFF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juego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está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desarrollado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en Python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usando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el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motor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gráfico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Ren’Py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 El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arte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es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creado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por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el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equipo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con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herramientas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como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sz="2800" dirty="0" err="1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MediBang</a:t>
            </a:r>
            <a:r>
              <a:rPr lang="fr-FR" sz="2800" dirty="0">
                <a:solidFill>
                  <a:srgbClr val="FFFF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Paint Pro.</a:t>
            </a:r>
          </a:p>
        </p:txBody>
      </p:sp>
    </p:spTree>
    <p:extLst>
      <p:ext uri="{BB962C8B-B14F-4D97-AF65-F5344CB8AC3E}">
        <p14:creationId xmlns:p14="http://schemas.microsoft.com/office/powerpoint/2010/main" val="188071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6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6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6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5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409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Lucida Sans Unicode</vt:lpstr>
      <vt:lpstr>Trade Gothic Inline</vt:lpstr>
      <vt:lpstr>Office Theme</vt:lpstr>
      <vt:lpstr>FINDYOURTRACK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EUNICE SARAI CASTILLO TURRUBIARTES</dc:creator>
  <cp:lastModifiedBy>EUNICE SARAI CASTILLO TURRUBIARTES</cp:lastModifiedBy>
  <cp:revision>2</cp:revision>
  <dcterms:created xsi:type="dcterms:W3CDTF">2024-10-11T11:38:19Z</dcterms:created>
  <dcterms:modified xsi:type="dcterms:W3CDTF">2024-10-11T13:18:20Z</dcterms:modified>
</cp:coreProperties>
</file>