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Lev" initials="AL" lastIdx="0" clrIdx="0">
    <p:extLst>
      <p:ext uri="{19B8F6BF-5375-455C-9EA6-DF929625EA0E}">
        <p15:presenceInfo xmlns:p15="http://schemas.microsoft.com/office/powerpoint/2012/main" userId="Alejandro L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D9B5-EBCA-4031-A438-68975B8CBF72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0A30-9C61-4AC3-B1A7-BA28354389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1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2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82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5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9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4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44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07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34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1F205-D10E-47BD-BDD8-148B862988EA}" type="datetimeFigureOut">
              <a:rPr lang="es-MX" smtClean="0"/>
              <a:t>24/07/2020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4FF67C-DC7A-49E5-BAE4-932FFBA14AB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2501" y="1638300"/>
            <a:ext cx="9263149" cy="961390"/>
          </a:xfrm>
        </p:spPr>
        <p:txBody>
          <a:bodyPr>
            <a:normAutofit/>
          </a:bodyPr>
          <a:lstStyle/>
          <a:p>
            <a:pPr algn="ctr"/>
            <a:r>
              <a:rPr lang="es-MX" sz="5400" dirty="0" smtClean="0">
                <a:latin typeface="Bell MT" panose="02020503060305020303" pitchFamily="18" charset="0"/>
              </a:rPr>
              <a:t>PROYECCIÓN 3D</a:t>
            </a:r>
            <a:endParaRPr lang="es-MX" sz="5400" dirty="0">
              <a:latin typeface="Bell MT" panose="020205030603050203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3219450"/>
            <a:ext cx="10058400" cy="237917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s-MX" sz="16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ctr"/>
            <a:r>
              <a:rPr lang="es-MX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Alejandro Levi Andrade </a:t>
            </a:r>
            <a:r>
              <a:rPr lang="es-MX" sz="2000" dirty="0" err="1" smtClean="0">
                <a:solidFill>
                  <a:schemeClr val="tx1"/>
                </a:solidFill>
                <a:latin typeface="Bell MT" panose="02020503060305020303" pitchFamily="18" charset="0"/>
              </a:rPr>
              <a:t>garcia</a:t>
            </a:r>
            <a:endParaRPr lang="es-MX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ctr"/>
            <a:endParaRPr lang="es-MX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ctr"/>
            <a:endParaRPr lang="es-MX" sz="20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algn="ctr"/>
            <a:r>
              <a:rPr lang="es-MX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Universidad nacional autónoma de México</a:t>
            </a:r>
          </a:p>
          <a:p>
            <a:pPr algn="ctr"/>
            <a:r>
              <a:rPr lang="es-MX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Facultad de ciencias</a:t>
            </a:r>
            <a:endParaRPr lang="es-MX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3" y="185788"/>
            <a:ext cx="1458996" cy="1452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263" y="85826"/>
            <a:ext cx="1476375" cy="16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23828" y="778772"/>
            <a:ext cx="795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PROYECCION CON LUZ POLARIZADA LINEAL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900237"/>
            <a:ext cx="5962650" cy="40188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13" y="3050683"/>
            <a:ext cx="51876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La mica derecha es un polarizador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lineal vertical y la mica izquierda 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es un polarizador lineal horizontal</a:t>
            </a:r>
            <a:endParaRPr lang="es-MX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68077" y="711730"/>
            <a:ext cx="8442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PROYECCIÓN CON LUZ POLARIZADA CIRCULAR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90" y="2057583"/>
            <a:ext cx="5206525" cy="353059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6866" y="2764643"/>
            <a:ext cx="5952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La mica derecha tiene una polarización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circular dextrógira y la mica izquierda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tiene una polarización circular levógira</a:t>
            </a:r>
            <a:endParaRPr lang="es-MX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92386" y="973340"/>
            <a:ext cx="319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LENTES ACTIVAS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2399866"/>
            <a:ext cx="6286892" cy="24402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941127" y="2399866"/>
            <a:ext cx="49068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 smtClean="0">
                <a:latin typeface="Bell MT" panose="02020503060305020303" pitchFamily="18" charset="0"/>
              </a:rPr>
              <a:t>Las </a:t>
            </a:r>
            <a:r>
              <a:rPr lang="es-MX" sz="2800" dirty="0">
                <a:latin typeface="Bell MT" panose="02020503060305020303" pitchFamily="18" charset="0"/>
              </a:rPr>
              <a:t>gafas incorporan su </a:t>
            </a:r>
            <a:r>
              <a:rPr lang="es-MX" sz="2800" dirty="0" smtClean="0">
                <a:latin typeface="Bell MT" panose="02020503060305020303" pitchFamily="18" charset="0"/>
              </a:rPr>
              <a:t>propia</a:t>
            </a:r>
          </a:p>
          <a:p>
            <a:pPr algn="ctr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electrónica mediante la </a:t>
            </a:r>
            <a:r>
              <a:rPr lang="es-MX" sz="2800" dirty="0" smtClean="0">
                <a:latin typeface="Bell MT" panose="02020503060305020303" pitchFamily="18" charset="0"/>
              </a:rPr>
              <a:t>que</a:t>
            </a:r>
          </a:p>
          <a:p>
            <a:pPr algn="ctr"/>
            <a:r>
              <a:rPr lang="es-MX" sz="2800" dirty="0" smtClean="0">
                <a:latin typeface="Bell MT" panose="02020503060305020303" pitchFamily="18" charset="0"/>
              </a:rPr>
              <a:t> sincronizamos de </a:t>
            </a:r>
            <a:r>
              <a:rPr lang="es-MX" sz="2800" dirty="0">
                <a:latin typeface="Bell MT" panose="02020503060305020303" pitchFamily="18" charset="0"/>
              </a:rPr>
              <a:t>la imagen </a:t>
            </a:r>
            <a:r>
              <a:rPr lang="es-MX" sz="2800" dirty="0" smtClean="0">
                <a:latin typeface="Bell MT" panose="02020503060305020303" pitchFamily="18" charset="0"/>
              </a:rPr>
              <a:t>que</a:t>
            </a:r>
          </a:p>
          <a:p>
            <a:pPr algn="ctr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vamos a </a:t>
            </a:r>
            <a:r>
              <a:rPr lang="es-MX" sz="2800" dirty="0" smtClean="0">
                <a:latin typeface="Bell MT" panose="02020503060305020303" pitchFamily="18" charset="0"/>
              </a:rPr>
              <a:t>ver en la televisión.</a:t>
            </a:r>
            <a:endParaRPr lang="es-MX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255680"/>
            <a:ext cx="1413528" cy="14072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9" y="166006"/>
            <a:ext cx="1388271" cy="15865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8" y="2514600"/>
            <a:ext cx="5571821" cy="26250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52873" y="571924"/>
            <a:ext cx="459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ell MT" panose="02020503060305020303" pitchFamily="18" charset="0"/>
              </a:rPr>
              <a:t>¿</a:t>
            </a:r>
            <a:r>
              <a:rPr lang="es-MX" sz="2800" dirty="0" smtClean="0">
                <a:latin typeface="Bell MT" panose="02020503060305020303" pitchFamily="18" charset="0"/>
              </a:rPr>
              <a:t>COMO VEMOS LOS OBJETOS?</a:t>
            </a:r>
            <a:endParaRPr lang="es-MX" sz="2800" dirty="0">
              <a:latin typeface="Bell MT" panose="02020503060305020303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5800" y="2724150"/>
            <a:ext cx="42081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Nuestros ojos ven la luz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reflejada por los objetos,</a:t>
            </a:r>
          </a:p>
          <a:p>
            <a:pPr algn="just"/>
            <a:r>
              <a:rPr lang="es-MX" sz="2800" dirty="0">
                <a:latin typeface="Bell MT" panose="02020503060305020303" pitchFamily="18" charset="0"/>
              </a:rPr>
              <a:t>e</a:t>
            </a:r>
            <a:r>
              <a:rPr lang="es-MX" sz="2800" dirty="0" smtClean="0">
                <a:latin typeface="Bell MT" panose="02020503060305020303" pitchFamily="18" charset="0"/>
              </a:rPr>
              <a:t>sto forma una imagen que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nuestro cerebro interpreta.</a:t>
            </a:r>
          </a:p>
        </p:txBody>
      </p:sp>
    </p:spTree>
    <p:extLst>
      <p:ext uri="{BB962C8B-B14F-4D97-AF65-F5344CB8AC3E}">
        <p14:creationId xmlns:p14="http://schemas.microsoft.com/office/powerpoint/2010/main" val="6827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3" y="300089"/>
            <a:ext cx="1458996" cy="1452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9" y="166006"/>
            <a:ext cx="1388271" cy="15865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684295" y="956948"/>
            <a:ext cx="284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PROFUNDIDAD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066800" y="2190750"/>
            <a:ext cx="3617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Se define como la distancia </a:t>
            </a:r>
            <a:r>
              <a:rPr lang="es-MX" sz="2800" dirty="0">
                <a:latin typeface="Bell MT" panose="02020503060305020303" pitchFamily="18" charset="0"/>
              </a:rPr>
              <a:t>entre el fondo de algo y el punto tomado como referencia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06633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4036" r="28615" b="1345"/>
          <a:stretch/>
        </p:blipFill>
        <p:spPr>
          <a:xfrm>
            <a:off x="745958" y="1227580"/>
            <a:ext cx="5991395" cy="447538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01801" y="2544859"/>
            <a:ext cx="42711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Tenemos una imagen en 2D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a los bordes y una imagen 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en 3D en el centro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48465" y="778772"/>
            <a:ext cx="608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INICIOS DE LAS PELICULAS EN 3D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15748" y="2779876"/>
            <a:ext cx="48654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>
                <a:latin typeface="Bell MT" panose="02020503060305020303" pitchFamily="18" charset="0"/>
              </a:rPr>
              <a:t>El primer sistema de cine en </a:t>
            </a:r>
            <a:r>
              <a:rPr lang="es-MX" sz="2800" dirty="0" smtClean="0">
                <a:latin typeface="Bell MT" panose="02020503060305020303" pitchFamily="18" charset="0"/>
              </a:rPr>
              <a:t>3D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que se patentó fue en 1890 y </a:t>
            </a:r>
            <a:r>
              <a:rPr lang="es-MX" sz="2800" dirty="0" smtClean="0">
                <a:latin typeface="Bell MT" panose="02020503060305020303" pitchFamily="18" charset="0"/>
              </a:rPr>
              <a:t>lo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realizó William </a:t>
            </a:r>
            <a:r>
              <a:rPr lang="es-MX" sz="2800" dirty="0" err="1">
                <a:latin typeface="Bell MT" panose="02020503060305020303" pitchFamily="18" charset="0"/>
              </a:rPr>
              <a:t>Freese-Greene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22" y="1766638"/>
            <a:ext cx="3505227" cy="42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9975" y="778772"/>
            <a:ext cx="703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dirty="0" smtClean="0">
                <a:latin typeface="Bell MT" panose="02020503060305020303" pitchFamily="18" charset="0"/>
              </a:rPr>
              <a:t>¿COMO SE GRABAN LAS PELICULAS 3D?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4036" r="28615" b="1345"/>
          <a:stretch/>
        </p:blipFill>
        <p:spPr>
          <a:xfrm>
            <a:off x="649706" y="1766638"/>
            <a:ext cx="4523874" cy="41528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14525"/>
            <a:ext cx="811920" cy="9885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7367" y="1914525"/>
            <a:ext cx="822157" cy="98857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441225" y="2743842"/>
            <a:ext cx="47317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>
                <a:latin typeface="Bell MT" panose="02020503060305020303" pitchFamily="18" charset="0"/>
              </a:rPr>
              <a:t>Para grabar una película en </a:t>
            </a:r>
            <a:r>
              <a:rPr lang="es-MX" sz="2800" dirty="0" smtClean="0">
                <a:latin typeface="Bell MT" panose="02020503060305020303" pitchFamily="18" charset="0"/>
              </a:rPr>
              <a:t>3D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se trata de imitar la forma </a:t>
            </a:r>
            <a:r>
              <a:rPr lang="es-MX" sz="2800" dirty="0" smtClean="0">
                <a:latin typeface="Bell MT" panose="02020503060305020303" pitchFamily="18" charset="0"/>
              </a:rPr>
              <a:t>en</a:t>
            </a:r>
          </a:p>
          <a:p>
            <a:pPr algn="just"/>
            <a:r>
              <a:rPr lang="es-MX" sz="2800" dirty="0" smtClean="0">
                <a:latin typeface="Bell MT" panose="02020503060305020303" pitchFamily="18" charset="0"/>
              </a:rPr>
              <a:t> </a:t>
            </a:r>
            <a:r>
              <a:rPr lang="es-MX" sz="2800" dirty="0">
                <a:latin typeface="Bell MT" panose="02020503060305020303" pitchFamily="18" charset="0"/>
              </a:rPr>
              <a:t>que vemos con 2 ojos, </a:t>
            </a:r>
          </a:p>
        </p:txBody>
      </p:sp>
    </p:spTree>
    <p:extLst>
      <p:ext uri="{BB962C8B-B14F-4D97-AF65-F5344CB8AC3E}">
        <p14:creationId xmlns:p14="http://schemas.microsoft.com/office/powerpoint/2010/main" val="12596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98946"/>
            <a:ext cx="8172450" cy="45970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251935" y="973340"/>
            <a:ext cx="3675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LENTES ANAGLIFAS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11" y="1957388"/>
            <a:ext cx="2900224" cy="11661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1" y="3314270"/>
            <a:ext cx="4058489" cy="26665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926858" y="2869422"/>
            <a:ext cx="5501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dirty="0">
                <a:latin typeface="Bell MT" panose="02020503060305020303" pitchFamily="18" charset="0"/>
              </a:rPr>
              <a:t>Las imágenes de </a:t>
            </a:r>
            <a:r>
              <a:rPr lang="es-MX" sz="2800" dirty="0" err="1">
                <a:latin typeface="Bell MT" panose="02020503060305020303" pitchFamily="18" charset="0"/>
              </a:rPr>
              <a:t>anaglifo</a:t>
            </a:r>
            <a:r>
              <a:rPr lang="es-MX" sz="2800" dirty="0">
                <a:latin typeface="Bell MT" panose="02020503060305020303" pitchFamily="18" charset="0"/>
              </a:rPr>
              <a:t> o </a:t>
            </a:r>
            <a:r>
              <a:rPr lang="es-MX" sz="2800" dirty="0" err="1" smtClean="0">
                <a:latin typeface="Bell MT" panose="02020503060305020303" pitchFamily="18" charset="0"/>
              </a:rPr>
              <a:t>anáglifas</a:t>
            </a:r>
            <a:endParaRPr lang="es-MX" sz="2800" dirty="0" smtClean="0">
              <a:latin typeface="Bell MT" panose="02020503060305020303" pitchFamily="18" charset="0"/>
            </a:endParaRPr>
          </a:p>
          <a:p>
            <a:pPr algn="just"/>
            <a:r>
              <a:rPr lang="es-MX" sz="2800" dirty="0">
                <a:latin typeface="Bell MT" panose="02020503060305020303" pitchFamily="18" charset="0"/>
              </a:rPr>
              <a:t> son imágenes de </a:t>
            </a:r>
            <a:r>
              <a:rPr lang="es-MX" sz="2800" dirty="0" smtClean="0">
                <a:latin typeface="Bell MT" panose="02020503060305020303" pitchFamily="18" charset="0"/>
              </a:rPr>
              <a:t>dos</a:t>
            </a:r>
            <a:r>
              <a:rPr lang="es-MX" sz="2800" dirty="0">
                <a:latin typeface="Bell MT" panose="02020503060305020303" pitchFamily="18" charset="0"/>
              </a:rPr>
              <a:t> </a:t>
            </a:r>
            <a:r>
              <a:rPr lang="es-MX" sz="2800" dirty="0" smtClean="0">
                <a:latin typeface="Bell MT" panose="02020503060305020303" pitchFamily="18" charset="0"/>
              </a:rPr>
              <a:t>dimensiones</a:t>
            </a:r>
          </a:p>
          <a:p>
            <a:pPr algn="just"/>
            <a:r>
              <a:rPr lang="es-MX" sz="2800" dirty="0">
                <a:latin typeface="Bell MT" panose="02020503060305020303" pitchFamily="18" charset="0"/>
              </a:rPr>
              <a:t> capaces de </a:t>
            </a:r>
            <a:r>
              <a:rPr lang="es-MX" sz="2800" dirty="0" smtClean="0">
                <a:latin typeface="Bell MT" panose="02020503060305020303" pitchFamily="18" charset="0"/>
              </a:rPr>
              <a:t>provocar </a:t>
            </a:r>
            <a:r>
              <a:rPr lang="es-MX" sz="2800" dirty="0">
                <a:latin typeface="Bell MT" panose="02020503060305020303" pitchFamily="18" charset="0"/>
              </a:rPr>
              <a:t>un </a:t>
            </a:r>
            <a:r>
              <a:rPr lang="es-MX" sz="2800" dirty="0" smtClean="0">
                <a:latin typeface="Bell MT" panose="02020503060305020303" pitchFamily="18" charset="0"/>
              </a:rPr>
              <a:t>efecto</a:t>
            </a:r>
          </a:p>
        </p:txBody>
      </p:sp>
    </p:spTree>
    <p:extLst>
      <p:ext uri="{BB962C8B-B14F-4D97-AF65-F5344CB8AC3E}">
        <p14:creationId xmlns:p14="http://schemas.microsoft.com/office/powerpoint/2010/main" val="2820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47112" y="778772"/>
            <a:ext cx="308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LENTES PASIVAS</a:t>
            </a:r>
            <a:endParaRPr lang="es-MX" sz="2800" dirty="0">
              <a:latin typeface="Bell MT" panose="02020503060305020303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" y="314126"/>
            <a:ext cx="1458996" cy="14525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835" y="180043"/>
            <a:ext cx="1388271" cy="1586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70" y="1947862"/>
            <a:ext cx="5748094" cy="380523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55563" y="3003058"/>
            <a:ext cx="4586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ell MT" panose="02020503060305020303" pitchFamily="18" charset="0"/>
              </a:rPr>
              <a:t>La mica de cada ojo tiene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una polarización determinada</a:t>
            </a:r>
          </a:p>
          <a:p>
            <a:r>
              <a:rPr lang="es-MX" sz="2800" dirty="0" smtClean="0">
                <a:latin typeface="Bell MT" panose="02020503060305020303" pitchFamily="18" charset="0"/>
              </a:rPr>
              <a:t> distinta entre si</a:t>
            </a:r>
            <a:endParaRPr lang="es-MX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TM02900769[[fn=Retrospección]]</Template>
  <TotalTime>3209</TotalTime>
  <Words>197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Bell MT</vt:lpstr>
      <vt:lpstr>Calibri</vt:lpstr>
      <vt:lpstr>Calibri Light</vt:lpstr>
      <vt:lpstr>Retrospección</vt:lpstr>
      <vt:lpstr>PROYECCIÓN 3D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Lev</dc:creator>
  <cp:lastModifiedBy>Alejandro Lev</cp:lastModifiedBy>
  <cp:revision>27</cp:revision>
  <dcterms:created xsi:type="dcterms:W3CDTF">2020-07-24T21:02:33Z</dcterms:created>
  <dcterms:modified xsi:type="dcterms:W3CDTF">2020-07-27T02:32:12Z</dcterms:modified>
</cp:coreProperties>
</file>