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0.wp.com/evilnapsis.com/wp-content/uploads/2022/09/Screenshot_2022-09-26_07-40-58.png?ssl=1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i0.wp.com/evilnapsis.com/wp-content/uploads/2022/09/Screenshot_2022-09-26_07-40-58.png?ssl=1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DFA15-57BD-43A3-BC78-9D2E4F590F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Usar Menú Bar, Menú y Menú Ítem en Java</a:t>
            </a:r>
            <a:b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7F550B-BD76-4600-A03A-1FAF3557FB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s-MX" b="1" dirty="0"/>
              <a:t>Nombre: </a:t>
            </a:r>
            <a:r>
              <a:rPr lang="es-MX" dirty="0"/>
              <a:t>Alejandro Muñoz</a:t>
            </a:r>
          </a:p>
          <a:p>
            <a:r>
              <a:rPr lang="es-MX" b="1" dirty="0"/>
              <a:t>Materia: </a:t>
            </a:r>
            <a:r>
              <a:rPr lang="es-MX" dirty="0"/>
              <a:t>Programación Visual</a:t>
            </a:r>
          </a:p>
          <a:p>
            <a:endParaRPr lang="es-EC" dirty="0"/>
          </a:p>
        </p:txBody>
      </p:sp>
      <p:pic>
        <p:nvPicPr>
          <p:cNvPr id="1026" name="Picture 2" descr="MenuBar,Menu,MenuItem in Java AWT">
            <a:extLst>
              <a:ext uri="{FF2B5EF4-FFF2-40B4-BE49-F238E27FC236}">
                <a16:creationId xmlns:a16="http://schemas.microsoft.com/office/drawing/2014/main" id="{4F502B19-1FA2-4470-B11D-8642E58F57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55"/>
          <a:stretch/>
        </p:blipFill>
        <p:spPr bwMode="auto">
          <a:xfrm>
            <a:off x="5961247" y="3413761"/>
            <a:ext cx="5001862" cy="237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421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2F2DC5-AA92-4FDA-ABE2-A472DC34C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13887" y="1536699"/>
            <a:ext cx="3926289" cy="3784601"/>
          </a:xfrm>
        </p:spPr>
        <p:txBody>
          <a:bodyPr>
            <a:normAutofit/>
          </a:bodyPr>
          <a:lstStyle/>
          <a:p>
            <a:pPr algn="l" fontAlgn="base"/>
            <a:r>
              <a:rPr lang="es-419" sz="180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En java podemos crear menús principales usando el componente Menú Bar de Swing, este componente es muy útil para agregar Menú a nuestras ventanas y aplicaciones .</a:t>
            </a:r>
          </a:p>
          <a:p>
            <a:pPr algn="l" fontAlgn="base"/>
            <a:r>
              <a:rPr lang="es-419" sz="180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Para empezar tenemos que crear un proyecto en java en NetBeans.</a:t>
            </a:r>
          </a:p>
          <a:p>
            <a:pPr algn="l" fontAlgn="base"/>
            <a:r>
              <a:rPr lang="es-419" sz="180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Después para crear un JFrame hacer </a:t>
            </a:r>
            <a:r>
              <a:rPr lang="es-419" sz="180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click</a:t>
            </a:r>
            <a:r>
              <a:rPr lang="es-419" sz="180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derecho sobre el primer Java </a:t>
            </a:r>
            <a:r>
              <a:rPr lang="es-419" sz="180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Package</a:t>
            </a:r>
            <a:r>
              <a:rPr lang="es-419" sz="180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&gt; New &gt; JFrame </a:t>
            </a:r>
            <a:r>
              <a:rPr lang="es-419" sz="180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Form</a:t>
            </a:r>
            <a:r>
              <a:rPr lang="es-419" sz="180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.. Le asignamos un nombre.</a:t>
            </a:r>
          </a:p>
          <a:p>
            <a:endParaRPr lang="es-EC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0DD6D0-8BDB-40A3-9449-2962BA8BFC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268146"/>
            <a:ext cx="5943600" cy="414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722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E607E0-5C50-4E5C-83D2-E03475C71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9452" y="726885"/>
            <a:ext cx="6021388" cy="1073039"/>
          </a:xfrm>
        </p:spPr>
        <p:txBody>
          <a:bodyPr>
            <a:normAutofit fontScale="92500" lnSpcReduction="20000"/>
          </a:bodyPr>
          <a:lstStyle/>
          <a:p>
            <a:pPr algn="l" fontAlgn="base"/>
            <a:r>
              <a:rPr lang="es-419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Se va a crear la ventana y ahora iremos a la sección de Controles , Swing Menús.</a:t>
            </a:r>
          </a:p>
          <a:p>
            <a:br>
              <a:rPr lang="es-419" u="none" strike="noStrike" dirty="0">
                <a:solidFill>
                  <a:srgbClr val="0066CC"/>
                </a:solidFill>
                <a:effectLst/>
                <a:latin typeface="inherit"/>
                <a:hlinkClick r:id="rId2"/>
              </a:rPr>
            </a:br>
            <a:endParaRPr lang="es-EC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BA488DEC-831D-4AD7-B555-FA28E8EBA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311" y="1476927"/>
            <a:ext cx="6122560" cy="481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06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126C6EB2-412A-4790-B70C-D841BB6530E1}"/>
              </a:ext>
            </a:extLst>
          </p:cNvPr>
          <p:cNvSpPr txBox="1">
            <a:spLocks/>
          </p:cNvSpPr>
          <p:nvPr/>
        </p:nvSpPr>
        <p:spPr>
          <a:xfrm>
            <a:off x="-17813" y="96254"/>
            <a:ext cx="6021388" cy="3332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s-419" sz="7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Para crear un menú lo primero que vamos a agregar es un Menú Bar, lo arrastramos a la ventana del JFrame.</a:t>
            </a:r>
          </a:p>
          <a:p>
            <a:pPr algn="l" fontAlgn="base"/>
            <a:r>
              <a:rPr lang="es-419" sz="7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Los menús se componen de 3 elementos.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419" sz="7200" b="0" i="0" dirty="0">
                <a:solidFill>
                  <a:srgbClr val="333333"/>
                </a:solidFill>
                <a:effectLst/>
                <a:latin typeface="inherit"/>
              </a:rPr>
              <a:t>Menú Bar. El contenedor de los Menús, la barra de Menú Principal.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419" sz="7200" b="0" i="0" dirty="0">
                <a:solidFill>
                  <a:srgbClr val="333333"/>
                </a:solidFill>
                <a:effectLst/>
                <a:latin typeface="inherit"/>
              </a:rPr>
              <a:t>Menú: Son los elementos de la Barra de Menú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419" sz="7200" b="0" i="0" dirty="0">
                <a:solidFill>
                  <a:srgbClr val="333333"/>
                </a:solidFill>
                <a:effectLst/>
                <a:latin typeface="inherit"/>
              </a:rPr>
              <a:t>Menú Ítem: Son los elementos del menú. Estos son los elementos finales para poner las opciones de la aplicación o sistema.</a:t>
            </a:r>
          </a:p>
          <a:p>
            <a:pPr marL="0" indent="0">
              <a:buNone/>
            </a:pPr>
            <a:br>
              <a:rPr lang="es-419" dirty="0">
                <a:solidFill>
                  <a:srgbClr val="0066CC"/>
                </a:solidFill>
                <a:latin typeface="inherit"/>
                <a:hlinkClick r:id="rId2"/>
              </a:rPr>
            </a:br>
            <a:endParaRPr lang="es-EC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9AE3924-2D2A-4B2D-88A7-AAB8F443CD7A}"/>
              </a:ext>
            </a:extLst>
          </p:cNvPr>
          <p:cNvSpPr txBox="1"/>
          <p:nvPr/>
        </p:nvSpPr>
        <p:spPr>
          <a:xfrm>
            <a:off x="5835316" y="4057918"/>
            <a:ext cx="61072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s-419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Para crear Sub menús, es posible Agregar un componente Menú dentro de Otro componente Menú y después agregar un Menú Ítem.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419" b="0" i="0" dirty="0">
                <a:solidFill>
                  <a:srgbClr val="333333"/>
                </a:solidFill>
                <a:effectLst/>
                <a:latin typeface="inherit"/>
              </a:rPr>
              <a:t>Menú Bar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419" b="0" i="0" dirty="0">
                <a:solidFill>
                  <a:srgbClr val="333333"/>
                </a:solidFill>
                <a:effectLst/>
                <a:latin typeface="inherit"/>
              </a:rPr>
              <a:t>Menú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s-419" b="0" i="0" dirty="0">
                <a:solidFill>
                  <a:srgbClr val="333333"/>
                </a:solidFill>
                <a:effectLst/>
                <a:latin typeface="inherit"/>
              </a:rPr>
              <a:t>Menú</a:t>
            </a:r>
          </a:p>
          <a:p>
            <a:pPr marL="1143000" lvl="2" indent="-228600" algn="l" fontAlgn="base">
              <a:buFont typeface="Arial" panose="020B0604020202020204" pitchFamily="34" charset="0"/>
              <a:buChar char="•"/>
            </a:pPr>
            <a:r>
              <a:rPr lang="es-419" b="0" i="0" dirty="0">
                <a:solidFill>
                  <a:srgbClr val="333333"/>
                </a:solidFill>
                <a:effectLst/>
                <a:latin typeface="inherit"/>
              </a:rPr>
              <a:t>Menú Ítem</a:t>
            </a:r>
          </a:p>
          <a:p>
            <a:pPr algn="l" fontAlgn="base"/>
            <a:r>
              <a:rPr lang="es-419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 así crear estructuras mas avanzadas.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35E8811-AF78-4711-804E-0EB6FF38EF2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87" y="475456"/>
            <a:ext cx="414337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E67FCDE-060D-457B-BC39-413FA6B43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61" y="3242042"/>
            <a:ext cx="4427270" cy="321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769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EF11F10-EEE1-4FCC-99B7-283AE7E626B2}"/>
              </a:ext>
            </a:extLst>
          </p:cNvPr>
          <p:cNvSpPr txBox="1"/>
          <p:nvPr/>
        </p:nvSpPr>
        <p:spPr>
          <a:xfrm>
            <a:off x="275943" y="860209"/>
            <a:ext cx="61072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Para anidar los menús debemos Arrastrar un Menú dentro del Menú, posteriormente Arrastrar Menú Ítem dentro del Menú.</a:t>
            </a:r>
            <a:endParaRPr lang="es-EC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3363A2C-735F-4F22-B7FB-9EA48561F5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679" y="1553627"/>
            <a:ext cx="5029200" cy="408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F89FAAA-D867-49A0-B12B-6B12AC614CC8}"/>
              </a:ext>
            </a:extLst>
          </p:cNvPr>
          <p:cNvSpPr txBox="1"/>
          <p:nvPr/>
        </p:nvSpPr>
        <p:spPr>
          <a:xfrm>
            <a:off x="275943" y="2027473"/>
            <a:ext cx="610722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Para agregar una función a un Menú o Menú Ítem es necesario darle Doble </a:t>
            </a:r>
            <a:r>
              <a:rPr lang="es-EC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Click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rápido a cualquier opción y automáticamente se agregara la función para el evento </a:t>
            </a:r>
            <a:r>
              <a:rPr lang="es-EC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Click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para el elemento seleccionado.</a:t>
            </a:r>
          </a:p>
          <a:p>
            <a:pPr algn="l" fontAlgn="base"/>
            <a:endParaRPr lang="es-EC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 rtl="0" fontAlgn="base"/>
            <a:r>
              <a:rPr lang="es-EC" b="1" i="0" dirty="0" err="1">
                <a:solidFill>
                  <a:schemeClr val="bg1"/>
                </a:solidFill>
                <a:effectLst/>
                <a:latin typeface="inherit"/>
              </a:rPr>
              <a:t>private</a:t>
            </a:r>
            <a:r>
              <a:rPr lang="es-EC" b="1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es-EC" b="1" i="0" dirty="0" err="1">
                <a:solidFill>
                  <a:schemeClr val="bg1"/>
                </a:solidFill>
                <a:effectLst/>
                <a:latin typeface="inherit"/>
              </a:rPr>
              <a:t>void</a:t>
            </a:r>
            <a:r>
              <a:rPr lang="es-EC" b="1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es-EC" b="1" i="0" dirty="0">
                <a:solidFill>
                  <a:schemeClr val="tx2"/>
                </a:solidFill>
                <a:effectLst/>
                <a:latin typeface="inherit"/>
              </a:rPr>
              <a:t>jMenuItem3ActionPerformed</a:t>
            </a:r>
            <a:r>
              <a:rPr lang="es-EC" b="1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s-EC" b="1" i="0" dirty="0" err="1">
                <a:solidFill>
                  <a:srgbClr val="000000"/>
                </a:solidFill>
                <a:effectLst/>
                <a:latin typeface="inherit"/>
              </a:rPr>
              <a:t>java.</a:t>
            </a:r>
            <a:r>
              <a:rPr lang="es-EC" b="1" i="0" dirty="0" err="1">
                <a:solidFill>
                  <a:schemeClr val="tx2"/>
                </a:solidFill>
                <a:effectLst/>
                <a:latin typeface="inherit"/>
              </a:rPr>
              <a:t>awt</a:t>
            </a:r>
            <a:r>
              <a:rPr lang="es-EC" b="1" i="0" dirty="0" err="1">
                <a:solidFill>
                  <a:srgbClr val="000000"/>
                </a:solidFill>
                <a:effectLst/>
                <a:latin typeface="inherit"/>
              </a:rPr>
              <a:t>.</a:t>
            </a:r>
            <a:r>
              <a:rPr lang="es-EC" b="1" i="0" dirty="0" err="1">
                <a:solidFill>
                  <a:schemeClr val="tx2"/>
                </a:solidFill>
                <a:effectLst/>
                <a:latin typeface="inherit"/>
              </a:rPr>
              <a:t>event</a:t>
            </a:r>
            <a:r>
              <a:rPr lang="es-EC" b="1" i="0" dirty="0" err="1">
                <a:solidFill>
                  <a:srgbClr val="000000"/>
                </a:solidFill>
                <a:effectLst/>
                <a:latin typeface="inherit"/>
              </a:rPr>
              <a:t>.</a:t>
            </a:r>
            <a:r>
              <a:rPr lang="es-EC" b="1" i="0" dirty="0" err="1">
                <a:solidFill>
                  <a:schemeClr val="tx2"/>
                </a:solidFill>
                <a:effectLst/>
                <a:latin typeface="inherit"/>
              </a:rPr>
              <a:t>ActionEvent</a:t>
            </a:r>
            <a:r>
              <a:rPr lang="es-EC" b="1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s-EC" b="1" i="0" dirty="0" err="1">
                <a:solidFill>
                  <a:srgbClr val="000000"/>
                </a:solidFill>
                <a:effectLst/>
                <a:latin typeface="inherit"/>
              </a:rPr>
              <a:t>evt</a:t>
            </a:r>
            <a:r>
              <a:rPr lang="es-EC" b="1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s-EC" b="1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s-EC" b="1" i="0" dirty="0">
                <a:solidFill>
                  <a:srgbClr val="777777"/>
                </a:solidFill>
                <a:effectLst/>
                <a:latin typeface="inherit"/>
              </a:rPr>
              <a:t>{</a:t>
            </a:r>
            <a:r>
              <a:rPr lang="es-EC" b="1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endParaRPr lang="es-EC" b="1" i="0" dirty="0">
              <a:solidFill>
                <a:srgbClr val="AAAAAA"/>
              </a:solidFill>
              <a:effectLst/>
              <a:latin typeface="inherit"/>
            </a:endParaRPr>
          </a:p>
          <a:p>
            <a:pPr algn="l" rtl="0" fontAlgn="base"/>
            <a:r>
              <a:rPr lang="es-EC" b="1" i="0" dirty="0">
                <a:solidFill>
                  <a:srgbClr val="9999AA"/>
                </a:solidFill>
                <a:effectLst/>
                <a:latin typeface="inherit"/>
              </a:rPr>
              <a:t>// TODO </a:t>
            </a:r>
            <a:r>
              <a:rPr lang="es-EC" b="1" i="0" dirty="0" err="1">
                <a:solidFill>
                  <a:srgbClr val="9999AA"/>
                </a:solidFill>
                <a:effectLst/>
                <a:latin typeface="inherit"/>
              </a:rPr>
              <a:t>add</a:t>
            </a:r>
            <a:r>
              <a:rPr lang="es-EC" b="1" i="0" dirty="0">
                <a:solidFill>
                  <a:srgbClr val="9999AA"/>
                </a:solidFill>
                <a:effectLst/>
                <a:latin typeface="inherit"/>
              </a:rPr>
              <a:t> </a:t>
            </a:r>
            <a:r>
              <a:rPr lang="es-EC" b="1" i="0" dirty="0" err="1">
                <a:solidFill>
                  <a:srgbClr val="9999AA"/>
                </a:solidFill>
                <a:effectLst/>
                <a:latin typeface="inherit"/>
              </a:rPr>
              <a:t>your</a:t>
            </a:r>
            <a:r>
              <a:rPr lang="es-EC" b="1" i="0" dirty="0">
                <a:solidFill>
                  <a:srgbClr val="9999AA"/>
                </a:solidFill>
                <a:effectLst/>
                <a:latin typeface="inherit"/>
              </a:rPr>
              <a:t> </a:t>
            </a:r>
            <a:r>
              <a:rPr lang="es-EC" b="1" i="0" dirty="0" err="1">
                <a:solidFill>
                  <a:srgbClr val="9999AA"/>
                </a:solidFill>
                <a:effectLst/>
                <a:latin typeface="inherit"/>
              </a:rPr>
              <a:t>handling</a:t>
            </a:r>
            <a:r>
              <a:rPr lang="es-EC" b="1" i="0" dirty="0">
                <a:solidFill>
                  <a:srgbClr val="9999AA"/>
                </a:solidFill>
                <a:effectLst/>
                <a:latin typeface="inherit"/>
              </a:rPr>
              <a:t> </a:t>
            </a:r>
            <a:r>
              <a:rPr lang="es-EC" b="1" i="0" dirty="0" err="1">
                <a:solidFill>
                  <a:srgbClr val="9999AA"/>
                </a:solidFill>
                <a:effectLst/>
                <a:latin typeface="inherit"/>
              </a:rPr>
              <a:t>code</a:t>
            </a:r>
            <a:r>
              <a:rPr lang="es-EC" b="1" i="0" dirty="0">
                <a:solidFill>
                  <a:srgbClr val="9999AA"/>
                </a:solidFill>
                <a:effectLst/>
                <a:latin typeface="inherit"/>
              </a:rPr>
              <a:t> </a:t>
            </a:r>
            <a:r>
              <a:rPr lang="es-EC" b="1" i="0" dirty="0" err="1">
                <a:solidFill>
                  <a:srgbClr val="9999AA"/>
                </a:solidFill>
                <a:effectLst/>
                <a:latin typeface="inherit"/>
              </a:rPr>
              <a:t>here</a:t>
            </a:r>
            <a:r>
              <a:rPr lang="es-EC" b="1" i="0" dirty="0">
                <a:solidFill>
                  <a:srgbClr val="9999AA"/>
                </a:solidFill>
                <a:effectLst/>
                <a:latin typeface="inherit"/>
              </a:rPr>
              <a:t>:</a:t>
            </a:r>
            <a:endParaRPr lang="es-EC" b="1" i="0" dirty="0">
              <a:solidFill>
                <a:srgbClr val="AAAAAA"/>
              </a:solidFill>
              <a:effectLst/>
              <a:latin typeface="inherit"/>
            </a:endParaRPr>
          </a:p>
          <a:p>
            <a:pPr algn="l" rtl="0" fontAlgn="base"/>
            <a:r>
              <a:rPr lang="es-EC" b="1" i="0" dirty="0" err="1">
                <a:solidFill>
                  <a:srgbClr val="000000"/>
                </a:solidFill>
                <a:effectLst/>
                <a:latin typeface="inherit"/>
              </a:rPr>
              <a:t>System.</a:t>
            </a:r>
            <a:r>
              <a:rPr lang="es-EC" b="1" i="0" dirty="0" err="1">
                <a:solidFill>
                  <a:schemeClr val="tx2"/>
                </a:solidFill>
                <a:effectLst/>
                <a:latin typeface="inherit"/>
              </a:rPr>
              <a:t>out.println</a:t>
            </a:r>
            <a:r>
              <a:rPr lang="es-EC" b="1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s-EC" b="1" i="0" dirty="0">
                <a:solidFill>
                  <a:srgbClr val="DD1144"/>
                </a:solidFill>
                <a:effectLst/>
                <a:latin typeface="inherit"/>
              </a:rPr>
              <a:t>"</a:t>
            </a:r>
            <a:r>
              <a:rPr lang="es-EC" b="1" i="0" dirty="0" err="1">
                <a:solidFill>
                  <a:srgbClr val="DD1144"/>
                </a:solidFill>
                <a:effectLst/>
                <a:latin typeface="inherit"/>
              </a:rPr>
              <a:t>Opcion</a:t>
            </a:r>
            <a:r>
              <a:rPr lang="es-EC" b="1" i="0" dirty="0">
                <a:solidFill>
                  <a:srgbClr val="DD1144"/>
                </a:solidFill>
                <a:effectLst/>
                <a:latin typeface="inherit"/>
              </a:rPr>
              <a:t> </a:t>
            </a:r>
            <a:r>
              <a:rPr lang="es-EC" b="1" i="0" dirty="0" err="1">
                <a:solidFill>
                  <a:srgbClr val="DD1144"/>
                </a:solidFill>
                <a:effectLst/>
                <a:latin typeface="inherit"/>
              </a:rPr>
              <a:t>Click</a:t>
            </a:r>
            <a:r>
              <a:rPr lang="es-EC" b="1" i="0" dirty="0">
                <a:solidFill>
                  <a:srgbClr val="DD1144"/>
                </a:solidFill>
                <a:effectLst/>
                <a:latin typeface="inherit"/>
              </a:rPr>
              <a:t>"</a:t>
            </a:r>
            <a:r>
              <a:rPr lang="es-EC" b="1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s-EC" b="1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s-EC" b="1" i="0" dirty="0">
              <a:solidFill>
                <a:srgbClr val="AAAAAA"/>
              </a:solidFill>
              <a:effectLst/>
              <a:latin typeface="inherit"/>
            </a:endParaRPr>
          </a:p>
          <a:p>
            <a:pPr algn="l" rtl="0" fontAlgn="base"/>
            <a:r>
              <a:rPr lang="es-EC" b="1" i="0" dirty="0">
                <a:solidFill>
                  <a:srgbClr val="777777"/>
                </a:solidFill>
                <a:effectLst/>
                <a:latin typeface="inherit"/>
              </a:rPr>
              <a:t>}</a:t>
            </a:r>
            <a:r>
              <a:rPr lang="es-EC" b="1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</a:p>
          <a:p>
            <a:pPr algn="l" rtl="0" fontAlgn="base"/>
            <a:endParaRPr lang="es-EC" b="0" i="0" dirty="0">
              <a:solidFill>
                <a:srgbClr val="AAAAAA"/>
              </a:solidFill>
              <a:effectLst/>
              <a:latin typeface="inherit"/>
            </a:endParaRPr>
          </a:p>
          <a:p>
            <a:pPr algn="l" fontAlgn="base"/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 así podemos agregarle funciones a todos los elementos del menú que agreguemos.</a:t>
            </a:r>
          </a:p>
        </p:txBody>
      </p:sp>
    </p:spTree>
    <p:extLst>
      <p:ext uri="{BB962C8B-B14F-4D97-AF65-F5344CB8AC3E}">
        <p14:creationId xmlns:p14="http://schemas.microsoft.com/office/powerpoint/2010/main" val="473765471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</TotalTime>
  <Words>319</Words>
  <Application>Microsoft Office PowerPoint</Application>
  <PresentationFormat>Panorámica</PresentationFormat>
  <Paragraphs>29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inherit</vt:lpstr>
      <vt:lpstr>Wingdings 3</vt:lpstr>
      <vt:lpstr>Sector</vt:lpstr>
      <vt:lpstr>Usar Menú Bar, Menú y Menú Ítem en Java 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Usar Menú Bar, Menú y Menú Ítem en Java </dc:title>
  <dc:creator>Alejandro Muñoz</dc:creator>
  <cp:lastModifiedBy>Alejandro Muñoz</cp:lastModifiedBy>
  <cp:revision>1</cp:revision>
  <dcterms:created xsi:type="dcterms:W3CDTF">2022-12-13T15:02:12Z</dcterms:created>
  <dcterms:modified xsi:type="dcterms:W3CDTF">2022-12-13T15:15:48Z</dcterms:modified>
</cp:coreProperties>
</file>