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93B367-D71D-496F-BC03-71D5D67FEABE}" v="138" dt="2024-12-06T22:44:15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33" d="100"/>
          <a:sy n="33" d="100"/>
        </p:scale>
        <p:origin x="24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de Celis" userId="68f63dea2c8cb865" providerId="LiveId" clId="{CC93B367-D71D-496F-BC03-71D5D67FEABE}"/>
    <pc:docChg chg="undo custSel delSld modSld">
      <pc:chgData name="Alejandro de Celis" userId="68f63dea2c8cb865" providerId="LiveId" clId="{CC93B367-D71D-496F-BC03-71D5D67FEABE}" dt="2024-12-06T23:09:08.798" v="99" actId="47"/>
      <pc:docMkLst>
        <pc:docMk/>
      </pc:docMkLst>
      <pc:sldChg chg="addSp delSp modSp del mod">
        <pc:chgData name="Alejandro de Celis" userId="68f63dea2c8cb865" providerId="LiveId" clId="{CC93B367-D71D-496F-BC03-71D5D67FEABE}" dt="2024-12-06T23:09:08.167" v="98" actId="47"/>
        <pc:sldMkLst>
          <pc:docMk/>
          <pc:sldMk cId="215881254" sldId="256"/>
        </pc:sldMkLst>
        <pc:spChg chg="add mod">
          <ac:chgData name="Alejandro de Celis" userId="68f63dea2c8cb865" providerId="LiveId" clId="{CC93B367-D71D-496F-BC03-71D5D67FEABE}" dt="2024-12-06T22:44:19.167" v="95" actId="1076"/>
          <ac:spMkLst>
            <pc:docMk/>
            <pc:sldMk cId="215881254" sldId="256"/>
            <ac:spMk id="2" creationId="{BB74802F-52FE-01B9-366A-0CAA9FBB1EFD}"/>
          </ac:spMkLst>
        </pc:spChg>
        <pc:spChg chg="mod">
          <ac:chgData name="Alejandro de Celis" userId="68f63dea2c8cb865" providerId="LiveId" clId="{CC93B367-D71D-496F-BC03-71D5D67FEABE}" dt="2024-12-06T22:43:13.142" v="84" actId="255"/>
          <ac:spMkLst>
            <pc:docMk/>
            <pc:sldMk cId="215881254" sldId="256"/>
            <ac:spMk id="3" creationId="{5ED408BF-C8EA-64B7-1077-A8F1A4FA8725}"/>
          </ac:spMkLst>
        </pc:spChg>
        <pc:spChg chg="mod">
          <ac:chgData name="Alejandro de Celis" userId="68f63dea2c8cb865" providerId="LiveId" clId="{CC93B367-D71D-496F-BC03-71D5D67FEABE}" dt="2024-12-06T22:43:13.142" v="84" actId="255"/>
          <ac:spMkLst>
            <pc:docMk/>
            <pc:sldMk cId="215881254" sldId="256"/>
            <ac:spMk id="4" creationId="{ACBAC66C-DF49-EC64-0434-633C645D8043}"/>
          </ac:spMkLst>
        </pc:spChg>
        <pc:spChg chg="mod">
          <ac:chgData name="Alejandro de Celis" userId="68f63dea2c8cb865" providerId="LiveId" clId="{CC93B367-D71D-496F-BC03-71D5D67FEABE}" dt="2024-12-06T22:43:13.142" v="84" actId="255"/>
          <ac:spMkLst>
            <pc:docMk/>
            <pc:sldMk cId="215881254" sldId="256"/>
            <ac:spMk id="6" creationId="{9480418F-D8F6-2E73-0A07-4CCE13208E43}"/>
          </ac:spMkLst>
        </pc:spChg>
        <pc:spChg chg="mod">
          <ac:chgData name="Alejandro de Celis" userId="68f63dea2c8cb865" providerId="LiveId" clId="{CC93B367-D71D-496F-BC03-71D5D67FEABE}" dt="2024-12-06T22:43:13.142" v="84" actId="255"/>
          <ac:spMkLst>
            <pc:docMk/>
            <pc:sldMk cId="215881254" sldId="256"/>
            <ac:spMk id="7" creationId="{7579691E-DA41-AF71-EB0D-35724D728A11}"/>
          </ac:spMkLst>
        </pc:spChg>
        <pc:spChg chg="mod">
          <ac:chgData name="Alejandro de Celis" userId="68f63dea2c8cb865" providerId="LiveId" clId="{CC93B367-D71D-496F-BC03-71D5D67FEABE}" dt="2024-12-06T22:43:13.142" v="84" actId="255"/>
          <ac:spMkLst>
            <pc:docMk/>
            <pc:sldMk cId="215881254" sldId="256"/>
            <ac:spMk id="8" creationId="{7E8CD41F-916F-B771-D510-EE936DDEC813}"/>
          </ac:spMkLst>
        </pc:spChg>
        <pc:spChg chg="mod">
          <ac:chgData name="Alejandro de Celis" userId="68f63dea2c8cb865" providerId="LiveId" clId="{CC93B367-D71D-496F-BC03-71D5D67FEABE}" dt="2024-12-06T22:43:13.142" v="84" actId="255"/>
          <ac:spMkLst>
            <pc:docMk/>
            <pc:sldMk cId="215881254" sldId="256"/>
            <ac:spMk id="10" creationId="{997404C8-C47D-212D-9314-E43828737B98}"/>
          </ac:spMkLst>
        </pc:spChg>
        <pc:spChg chg="mod">
          <ac:chgData name="Alejandro de Celis" userId="68f63dea2c8cb865" providerId="LiveId" clId="{CC93B367-D71D-496F-BC03-71D5D67FEABE}" dt="2024-12-06T22:43:13.142" v="84" actId="255"/>
          <ac:spMkLst>
            <pc:docMk/>
            <pc:sldMk cId="215881254" sldId="256"/>
            <ac:spMk id="11" creationId="{9941402D-EFFC-EDA7-4E8B-DD2C3B88599D}"/>
          </ac:spMkLst>
        </pc:spChg>
        <pc:spChg chg="mod">
          <ac:chgData name="Alejandro de Celis" userId="68f63dea2c8cb865" providerId="LiveId" clId="{CC93B367-D71D-496F-BC03-71D5D67FEABE}" dt="2024-12-06T22:43:13.142" v="84" actId="255"/>
          <ac:spMkLst>
            <pc:docMk/>
            <pc:sldMk cId="215881254" sldId="256"/>
            <ac:spMk id="12" creationId="{6A9D0D21-2F09-4FF9-2D9B-B5DEB2FF753E}"/>
          </ac:spMkLst>
        </pc:spChg>
        <pc:spChg chg="mod">
          <ac:chgData name="Alejandro de Celis" userId="68f63dea2c8cb865" providerId="LiveId" clId="{CC93B367-D71D-496F-BC03-71D5D67FEABE}" dt="2024-12-06T22:43:29.804" v="86" actId="1076"/>
          <ac:spMkLst>
            <pc:docMk/>
            <pc:sldMk cId="215881254" sldId="256"/>
            <ac:spMk id="20" creationId="{881C57B0-C7AE-305A-52ED-FEDCCC4C5D69}"/>
          </ac:spMkLst>
        </pc:spChg>
        <pc:spChg chg="mod">
          <ac:chgData name="Alejandro de Celis" userId="68f63dea2c8cb865" providerId="LiveId" clId="{CC93B367-D71D-496F-BC03-71D5D67FEABE}" dt="2024-12-06T22:43:13.142" v="84" actId="255"/>
          <ac:spMkLst>
            <pc:docMk/>
            <pc:sldMk cId="215881254" sldId="256"/>
            <ac:spMk id="22" creationId="{8C5053E1-1C6F-6C22-FF23-DB38DD53C21B}"/>
          </ac:spMkLst>
        </pc:spChg>
        <pc:spChg chg="mod">
          <ac:chgData name="Alejandro de Celis" userId="68f63dea2c8cb865" providerId="LiveId" clId="{CC93B367-D71D-496F-BC03-71D5D67FEABE}" dt="2024-12-06T22:43:13.142" v="84" actId="255"/>
          <ac:spMkLst>
            <pc:docMk/>
            <pc:sldMk cId="215881254" sldId="256"/>
            <ac:spMk id="26" creationId="{12405375-916D-0D6F-790F-42734E994A99}"/>
          </ac:spMkLst>
        </pc:spChg>
        <pc:spChg chg="mod">
          <ac:chgData name="Alejandro de Celis" userId="68f63dea2c8cb865" providerId="LiveId" clId="{CC93B367-D71D-496F-BC03-71D5D67FEABE}" dt="2024-12-06T22:43:13.142" v="84" actId="255"/>
          <ac:spMkLst>
            <pc:docMk/>
            <pc:sldMk cId="215881254" sldId="256"/>
            <ac:spMk id="27" creationId="{13C99B36-9B11-3E1A-4A03-93D8A0B47E39}"/>
          </ac:spMkLst>
        </pc:spChg>
        <pc:spChg chg="mod">
          <ac:chgData name="Alejandro de Celis" userId="68f63dea2c8cb865" providerId="LiveId" clId="{CC93B367-D71D-496F-BC03-71D5D67FEABE}" dt="2024-12-06T22:43:13.142" v="84" actId="255"/>
          <ac:spMkLst>
            <pc:docMk/>
            <pc:sldMk cId="215881254" sldId="256"/>
            <ac:spMk id="29" creationId="{F8168722-94E1-16EB-EF85-A56D003BEEDB}"/>
          </ac:spMkLst>
        </pc:spChg>
        <pc:spChg chg="mod">
          <ac:chgData name="Alejandro de Celis" userId="68f63dea2c8cb865" providerId="LiveId" clId="{CC93B367-D71D-496F-BC03-71D5D67FEABE}" dt="2024-12-06T22:43:13.142" v="84" actId="255"/>
          <ac:spMkLst>
            <pc:docMk/>
            <pc:sldMk cId="215881254" sldId="256"/>
            <ac:spMk id="31" creationId="{5BDE0DFB-3CC2-FC90-DE70-A3D3A1A49FCF}"/>
          </ac:spMkLst>
        </pc:spChg>
        <pc:spChg chg="mod">
          <ac:chgData name="Alejandro de Celis" userId="68f63dea2c8cb865" providerId="LiveId" clId="{CC93B367-D71D-496F-BC03-71D5D67FEABE}" dt="2024-12-06T22:43:13.142" v="84" actId="255"/>
          <ac:spMkLst>
            <pc:docMk/>
            <pc:sldMk cId="215881254" sldId="256"/>
            <ac:spMk id="35" creationId="{38CAB93F-CE58-20DA-F22E-01D5E694FB0F}"/>
          </ac:spMkLst>
        </pc:spChg>
        <pc:spChg chg="mod">
          <ac:chgData name="Alejandro de Celis" userId="68f63dea2c8cb865" providerId="LiveId" clId="{CC93B367-D71D-496F-BC03-71D5D67FEABE}" dt="2024-12-06T22:43:13.142" v="84" actId="255"/>
          <ac:spMkLst>
            <pc:docMk/>
            <pc:sldMk cId="215881254" sldId="256"/>
            <ac:spMk id="38" creationId="{BAEA3C00-875F-39B9-86DA-51963447E82A}"/>
          </ac:spMkLst>
        </pc:spChg>
        <pc:spChg chg="mod">
          <ac:chgData name="Alejandro de Celis" userId="68f63dea2c8cb865" providerId="LiveId" clId="{CC93B367-D71D-496F-BC03-71D5D67FEABE}" dt="2024-12-06T22:43:13.142" v="84" actId="255"/>
          <ac:spMkLst>
            <pc:docMk/>
            <pc:sldMk cId="215881254" sldId="256"/>
            <ac:spMk id="39" creationId="{517B869B-8263-457E-9A87-2A35F77C540F}"/>
          </ac:spMkLst>
        </pc:spChg>
        <pc:spChg chg="del mod">
          <ac:chgData name="Alejandro de Celis" userId="68f63dea2c8cb865" providerId="LiveId" clId="{CC93B367-D71D-496F-BC03-71D5D67FEABE}" dt="2024-12-06T22:44:14.845" v="93" actId="478"/>
          <ac:spMkLst>
            <pc:docMk/>
            <pc:sldMk cId="215881254" sldId="256"/>
            <ac:spMk id="41" creationId="{AFE24BA2-40C6-658A-F3DD-E91F39796E9D}"/>
          </ac:spMkLst>
        </pc:spChg>
        <pc:spChg chg="mod">
          <ac:chgData name="Alejandro de Celis" userId="68f63dea2c8cb865" providerId="LiveId" clId="{CC93B367-D71D-496F-BC03-71D5D67FEABE}" dt="2024-12-06T22:43:13.142" v="84" actId="255"/>
          <ac:spMkLst>
            <pc:docMk/>
            <pc:sldMk cId="215881254" sldId="256"/>
            <ac:spMk id="51" creationId="{DE37725E-389E-2898-DC25-76929EF339C2}"/>
          </ac:spMkLst>
        </pc:spChg>
        <pc:spChg chg="mod">
          <ac:chgData name="Alejandro de Celis" userId="68f63dea2c8cb865" providerId="LiveId" clId="{CC93B367-D71D-496F-BC03-71D5D67FEABE}" dt="2024-12-06T22:43:13.142" v="84" actId="255"/>
          <ac:spMkLst>
            <pc:docMk/>
            <pc:sldMk cId="215881254" sldId="256"/>
            <ac:spMk id="52" creationId="{EEFD39EB-8A10-62E5-CC8A-68C18729872D}"/>
          </ac:spMkLst>
        </pc:spChg>
        <pc:spChg chg="mod">
          <ac:chgData name="Alejandro de Celis" userId="68f63dea2c8cb865" providerId="LiveId" clId="{CC93B367-D71D-496F-BC03-71D5D67FEABE}" dt="2024-12-06T22:43:58.047" v="89" actId="1076"/>
          <ac:spMkLst>
            <pc:docMk/>
            <pc:sldMk cId="215881254" sldId="256"/>
            <ac:spMk id="54" creationId="{AFC09432-DA3C-25B8-3F07-9B30FCD2D8CB}"/>
          </ac:spMkLst>
        </pc:spChg>
        <pc:spChg chg="mod">
          <ac:chgData name="Alejandro de Celis" userId="68f63dea2c8cb865" providerId="LiveId" clId="{CC93B367-D71D-496F-BC03-71D5D67FEABE}" dt="2024-12-06T22:43:13.142" v="84" actId="255"/>
          <ac:spMkLst>
            <pc:docMk/>
            <pc:sldMk cId="215881254" sldId="256"/>
            <ac:spMk id="55" creationId="{490E5586-AA36-3801-2CC0-2B640ED07427}"/>
          </ac:spMkLst>
        </pc:spChg>
        <pc:spChg chg="mod">
          <ac:chgData name="Alejandro de Celis" userId="68f63dea2c8cb865" providerId="LiveId" clId="{CC93B367-D71D-496F-BC03-71D5D67FEABE}" dt="2024-12-06T22:43:13.142" v="84" actId="255"/>
          <ac:spMkLst>
            <pc:docMk/>
            <pc:sldMk cId="215881254" sldId="256"/>
            <ac:spMk id="61" creationId="{67132AB0-C361-9591-B2F3-393F51AB47BE}"/>
          </ac:spMkLst>
        </pc:spChg>
        <pc:spChg chg="mod">
          <ac:chgData name="Alejandro de Celis" userId="68f63dea2c8cb865" providerId="LiveId" clId="{CC93B367-D71D-496F-BC03-71D5D67FEABE}" dt="2024-12-06T22:43:13.142" v="84" actId="255"/>
          <ac:spMkLst>
            <pc:docMk/>
            <pc:sldMk cId="215881254" sldId="256"/>
            <ac:spMk id="64" creationId="{EF458242-E92F-A581-DED5-40DC0906A88B}"/>
          </ac:spMkLst>
        </pc:spChg>
        <pc:spChg chg="mod">
          <ac:chgData name="Alejandro de Celis" userId="68f63dea2c8cb865" providerId="LiveId" clId="{CC93B367-D71D-496F-BC03-71D5D67FEABE}" dt="2024-12-06T22:43:37.381" v="87" actId="1076"/>
          <ac:spMkLst>
            <pc:docMk/>
            <pc:sldMk cId="215881254" sldId="256"/>
            <ac:spMk id="65" creationId="{0A066B3E-BC4D-E0A2-7BFE-A91BDCC2428D}"/>
          </ac:spMkLst>
        </pc:spChg>
        <pc:spChg chg="mod">
          <ac:chgData name="Alejandro de Celis" userId="68f63dea2c8cb865" providerId="LiveId" clId="{CC93B367-D71D-496F-BC03-71D5D67FEABE}" dt="2024-12-06T22:43:13.142" v="84" actId="255"/>
          <ac:spMkLst>
            <pc:docMk/>
            <pc:sldMk cId="215881254" sldId="256"/>
            <ac:spMk id="66" creationId="{DACABBDD-AA8E-DEE1-4C9C-1787E259EFF3}"/>
          </ac:spMkLst>
        </pc:spChg>
        <pc:spChg chg="mod">
          <ac:chgData name="Alejandro de Celis" userId="68f63dea2c8cb865" providerId="LiveId" clId="{CC93B367-D71D-496F-BC03-71D5D67FEABE}" dt="2024-12-06T22:43:13.142" v="84" actId="255"/>
          <ac:spMkLst>
            <pc:docMk/>
            <pc:sldMk cId="215881254" sldId="256"/>
            <ac:spMk id="71" creationId="{2ECC0630-4281-7DA2-A310-7455A274BF11}"/>
          </ac:spMkLst>
        </pc:spChg>
        <pc:spChg chg="mod">
          <ac:chgData name="Alejandro de Celis" userId="68f63dea2c8cb865" providerId="LiveId" clId="{CC93B367-D71D-496F-BC03-71D5D67FEABE}" dt="2024-12-06T22:43:13.142" v="84" actId="255"/>
          <ac:spMkLst>
            <pc:docMk/>
            <pc:sldMk cId="215881254" sldId="256"/>
            <ac:spMk id="77" creationId="{6BB7520E-CE5E-B6F1-F557-0B5491E4203B}"/>
          </ac:spMkLst>
        </pc:spChg>
        <pc:spChg chg="mod">
          <ac:chgData name="Alejandro de Celis" userId="68f63dea2c8cb865" providerId="LiveId" clId="{CC93B367-D71D-496F-BC03-71D5D67FEABE}" dt="2024-12-06T22:43:13.142" v="84" actId="255"/>
          <ac:spMkLst>
            <pc:docMk/>
            <pc:sldMk cId="215881254" sldId="256"/>
            <ac:spMk id="78" creationId="{2CB44026-178E-9B9D-D506-CF1C848A5AF5}"/>
          </ac:spMkLst>
        </pc:spChg>
        <pc:spChg chg="mod">
          <ac:chgData name="Alejandro de Celis" userId="68f63dea2c8cb865" providerId="LiveId" clId="{CC93B367-D71D-496F-BC03-71D5D67FEABE}" dt="2024-12-06T22:43:13.142" v="84" actId="255"/>
          <ac:spMkLst>
            <pc:docMk/>
            <pc:sldMk cId="215881254" sldId="256"/>
            <ac:spMk id="79" creationId="{E5637FE8-2A9C-8C28-0F93-64D332FC92E1}"/>
          </ac:spMkLst>
        </pc:spChg>
        <pc:spChg chg="mod">
          <ac:chgData name="Alejandro de Celis" userId="68f63dea2c8cb865" providerId="LiveId" clId="{CC93B367-D71D-496F-BC03-71D5D67FEABE}" dt="2024-12-06T22:43:13.142" v="84" actId="255"/>
          <ac:spMkLst>
            <pc:docMk/>
            <pc:sldMk cId="215881254" sldId="256"/>
            <ac:spMk id="80" creationId="{884012A4-8C64-FBAF-2F8C-F7B87C7813F5}"/>
          </ac:spMkLst>
        </pc:spChg>
        <pc:spChg chg="mod">
          <ac:chgData name="Alejandro de Celis" userId="68f63dea2c8cb865" providerId="LiveId" clId="{CC93B367-D71D-496F-BC03-71D5D67FEABE}" dt="2024-12-06T22:43:13.142" v="84" actId="255"/>
          <ac:spMkLst>
            <pc:docMk/>
            <pc:sldMk cId="215881254" sldId="256"/>
            <ac:spMk id="81" creationId="{70EDD0D5-5B49-2E62-5CAE-A6AF7CBD3690}"/>
          </ac:spMkLst>
        </pc:spChg>
        <pc:spChg chg="mod">
          <ac:chgData name="Alejandro de Celis" userId="68f63dea2c8cb865" providerId="LiveId" clId="{CC93B367-D71D-496F-BC03-71D5D67FEABE}" dt="2024-12-06T22:43:13.142" v="84" actId="255"/>
          <ac:spMkLst>
            <pc:docMk/>
            <pc:sldMk cId="215881254" sldId="256"/>
            <ac:spMk id="83" creationId="{956A6BC1-9B14-ACE0-4AF9-D456D4475A03}"/>
          </ac:spMkLst>
        </pc:spChg>
        <pc:spChg chg="mod">
          <ac:chgData name="Alejandro de Celis" userId="68f63dea2c8cb865" providerId="LiveId" clId="{CC93B367-D71D-496F-BC03-71D5D67FEABE}" dt="2024-12-06T22:43:13.142" v="84" actId="255"/>
          <ac:spMkLst>
            <pc:docMk/>
            <pc:sldMk cId="215881254" sldId="256"/>
            <ac:spMk id="84" creationId="{E3485A5F-9947-4B1A-10E7-8C189517DE3A}"/>
          </ac:spMkLst>
        </pc:spChg>
        <pc:spChg chg="mod">
          <ac:chgData name="Alejandro de Celis" userId="68f63dea2c8cb865" providerId="LiveId" clId="{CC93B367-D71D-496F-BC03-71D5D67FEABE}" dt="2024-12-06T22:43:13.142" v="84" actId="255"/>
          <ac:spMkLst>
            <pc:docMk/>
            <pc:sldMk cId="215881254" sldId="256"/>
            <ac:spMk id="87" creationId="{915B4081-EC73-A41D-0333-920F5511C3A0}"/>
          </ac:spMkLst>
        </pc:spChg>
        <pc:spChg chg="mod">
          <ac:chgData name="Alejandro de Celis" userId="68f63dea2c8cb865" providerId="LiveId" clId="{CC93B367-D71D-496F-BC03-71D5D67FEABE}" dt="2024-12-06T22:43:13.142" v="84" actId="255"/>
          <ac:spMkLst>
            <pc:docMk/>
            <pc:sldMk cId="215881254" sldId="256"/>
            <ac:spMk id="106" creationId="{B8A1EFDD-C1D5-BFFE-EC6F-9C82396B116A}"/>
          </ac:spMkLst>
        </pc:spChg>
        <pc:spChg chg="mod">
          <ac:chgData name="Alejandro de Celis" userId="68f63dea2c8cb865" providerId="LiveId" clId="{CC93B367-D71D-496F-BC03-71D5D67FEABE}" dt="2024-12-06T22:43:13.142" v="84" actId="255"/>
          <ac:spMkLst>
            <pc:docMk/>
            <pc:sldMk cId="215881254" sldId="256"/>
            <ac:spMk id="111" creationId="{0BAB82C8-D50C-DB49-353D-6BEFE72F02F5}"/>
          </ac:spMkLst>
        </pc:spChg>
        <pc:spChg chg="mod">
          <ac:chgData name="Alejandro de Celis" userId="68f63dea2c8cb865" providerId="LiveId" clId="{CC93B367-D71D-496F-BC03-71D5D67FEABE}" dt="2024-12-06T22:43:13.142" v="84" actId="255"/>
          <ac:spMkLst>
            <pc:docMk/>
            <pc:sldMk cId="215881254" sldId="256"/>
            <ac:spMk id="113" creationId="{AA0542D3-7FFB-EEE3-D32E-EE87FB190185}"/>
          </ac:spMkLst>
        </pc:spChg>
        <pc:spChg chg="mod">
          <ac:chgData name="Alejandro de Celis" userId="68f63dea2c8cb865" providerId="LiveId" clId="{CC93B367-D71D-496F-BC03-71D5D67FEABE}" dt="2024-12-06T22:43:13.142" v="84" actId="255"/>
          <ac:spMkLst>
            <pc:docMk/>
            <pc:sldMk cId="215881254" sldId="256"/>
            <ac:spMk id="115" creationId="{B2C29140-9B69-30D4-11F5-ABC2955B76F1}"/>
          </ac:spMkLst>
        </pc:spChg>
        <pc:spChg chg="mod">
          <ac:chgData name="Alejandro de Celis" userId="68f63dea2c8cb865" providerId="LiveId" clId="{CC93B367-D71D-496F-BC03-71D5D67FEABE}" dt="2024-12-06T22:43:13.142" v="84" actId="255"/>
          <ac:spMkLst>
            <pc:docMk/>
            <pc:sldMk cId="215881254" sldId="256"/>
            <ac:spMk id="122" creationId="{72C5C9B3-A366-7FDE-D025-E6FF1E016843}"/>
          </ac:spMkLst>
        </pc:spChg>
        <pc:spChg chg="mod">
          <ac:chgData name="Alejandro de Celis" userId="68f63dea2c8cb865" providerId="LiveId" clId="{CC93B367-D71D-496F-BC03-71D5D67FEABE}" dt="2024-12-06T22:43:13.142" v="84" actId="255"/>
          <ac:spMkLst>
            <pc:docMk/>
            <pc:sldMk cId="215881254" sldId="256"/>
            <ac:spMk id="123" creationId="{608ED24F-6363-BD9B-5804-6C067F8EDA71}"/>
          </ac:spMkLst>
        </pc:spChg>
        <pc:spChg chg="mod">
          <ac:chgData name="Alejandro de Celis" userId="68f63dea2c8cb865" providerId="LiveId" clId="{CC93B367-D71D-496F-BC03-71D5D67FEABE}" dt="2024-12-06T22:43:13.142" v="84" actId="255"/>
          <ac:spMkLst>
            <pc:docMk/>
            <pc:sldMk cId="215881254" sldId="256"/>
            <ac:spMk id="124" creationId="{A91D0976-5321-8FA4-5B74-3B8715914CAB}"/>
          </ac:spMkLst>
        </pc:spChg>
        <pc:spChg chg="mod">
          <ac:chgData name="Alejandro de Celis" userId="68f63dea2c8cb865" providerId="LiveId" clId="{CC93B367-D71D-496F-BC03-71D5D67FEABE}" dt="2024-12-06T22:44:01.631" v="90" actId="1076"/>
          <ac:spMkLst>
            <pc:docMk/>
            <pc:sldMk cId="215881254" sldId="256"/>
            <ac:spMk id="126" creationId="{43A567B3-3F47-8D13-36F6-7520E0267823}"/>
          </ac:spMkLst>
        </pc:spChg>
        <pc:spChg chg="mod">
          <ac:chgData name="Alejandro de Celis" userId="68f63dea2c8cb865" providerId="LiveId" clId="{CC93B367-D71D-496F-BC03-71D5D67FEABE}" dt="2024-12-06T22:43:13.142" v="84" actId="255"/>
          <ac:spMkLst>
            <pc:docMk/>
            <pc:sldMk cId="215881254" sldId="256"/>
            <ac:spMk id="128" creationId="{CA79A075-FA84-414C-7B91-983C981098D1}"/>
          </ac:spMkLst>
        </pc:spChg>
        <pc:spChg chg="mod">
          <ac:chgData name="Alejandro de Celis" userId="68f63dea2c8cb865" providerId="LiveId" clId="{CC93B367-D71D-496F-BC03-71D5D67FEABE}" dt="2024-12-06T22:43:50.365" v="88" actId="1076"/>
          <ac:spMkLst>
            <pc:docMk/>
            <pc:sldMk cId="215881254" sldId="256"/>
            <ac:spMk id="132" creationId="{9808C0BB-0724-32B6-7727-9A44803EE137}"/>
          </ac:spMkLst>
        </pc:spChg>
        <pc:spChg chg="mod">
          <ac:chgData name="Alejandro de Celis" userId="68f63dea2c8cb865" providerId="LiveId" clId="{CC93B367-D71D-496F-BC03-71D5D67FEABE}" dt="2024-12-06T22:43:13.142" v="84" actId="255"/>
          <ac:spMkLst>
            <pc:docMk/>
            <pc:sldMk cId="215881254" sldId="256"/>
            <ac:spMk id="133" creationId="{38DA5EC9-492F-A81E-A172-93FA96BD98F7}"/>
          </ac:spMkLst>
        </pc:spChg>
        <pc:spChg chg="mod">
          <ac:chgData name="Alejandro de Celis" userId="68f63dea2c8cb865" providerId="LiveId" clId="{CC93B367-D71D-496F-BC03-71D5D67FEABE}" dt="2024-12-06T22:48:32.960" v="97" actId="1076"/>
          <ac:spMkLst>
            <pc:docMk/>
            <pc:sldMk cId="215881254" sldId="256"/>
            <ac:spMk id="134" creationId="{7B72BD68-21E8-1C6D-7770-05B6E2199251}"/>
          </ac:spMkLst>
        </pc:spChg>
        <pc:spChg chg="mod">
          <ac:chgData name="Alejandro de Celis" userId="68f63dea2c8cb865" providerId="LiveId" clId="{CC93B367-D71D-496F-BC03-71D5D67FEABE}" dt="2024-12-06T22:43:13.142" v="84" actId="255"/>
          <ac:spMkLst>
            <pc:docMk/>
            <pc:sldMk cId="215881254" sldId="256"/>
            <ac:spMk id="141" creationId="{3F5A4A8D-780C-4BB7-28A1-1910749E4792}"/>
          </ac:spMkLst>
        </pc:spChg>
        <pc:spChg chg="mod">
          <ac:chgData name="Alejandro de Celis" userId="68f63dea2c8cb865" providerId="LiveId" clId="{CC93B367-D71D-496F-BC03-71D5D67FEABE}" dt="2024-12-06T22:43:13.142" v="84" actId="255"/>
          <ac:spMkLst>
            <pc:docMk/>
            <pc:sldMk cId="215881254" sldId="256"/>
            <ac:spMk id="144" creationId="{2F076C51-8A85-3C9D-BD67-BC6EED2AC1CB}"/>
          </ac:spMkLst>
        </pc:spChg>
        <pc:spChg chg="mod">
          <ac:chgData name="Alejandro de Celis" userId="68f63dea2c8cb865" providerId="LiveId" clId="{CC93B367-D71D-496F-BC03-71D5D67FEABE}" dt="2024-12-06T22:43:13.142" v="84" actId="255"/>
          <ac:spMkLst>
            <pc:docMk/>
            <pc:sldMk cId="215881254" sldId="256"/>
            <ac:spMk id="153" creationId="{071DFBFE-AA24-FF85-3347-EBF9111CF4EB}"/>
          </ac:spMkLst>
        </pc:spChg>
        <pc:spChg chg="mod">
          <ac:chgData name="Alejandro de Celis" userId="68f63dea2c8cb865" providerId="LiveId" clId="{CC93B367-D71D-496F-BC03-71D5D67FEABE}" dt="2024-12-06T22:43:13.142" v="84" actId="255"/>
          <ac:spMkLst>
            <pc:docMk/>
            <pc:sldMk cId="215881254" sldId="256"/>
            <ac:spMk id="158" creationId="{0E07CF73-CE10-B044-5193-DB69FDAD07B7}"/>
          </ac:spMkLst>
        </pc:spChg>
        <pc:spChg chg="mod">
          <ac:chgData name="Alejandro de Celis" userId="68f63dea2c8cb865" providerId="LiveId" clId="{CC93B367-D71D-496F-BC03-71D5D67FEABE}" dt="2024-12-06T22:43:13.142" v="84" actId="255"/>
          <ac:spMkLst>
            <pc:docMk/>
            <pc:sldMk cId="215881254" sldId="256"/>
            <ac:spMk id="164" creationId="{A82F03D4-0EA2-5A52-23FF-42F2110EC1E2}"/>
          </ac:spMkLst>
        </pc:spChg>
        <pc:spChg chg="mod">
          <ac:chgData name="Alejandro de Celis" userId="68f63dea2c8cb865" providerId="LiveId" clId="{CC93B367-D71D-496F-BC03-71D5D67FEABE}" dt="2024-12-06T22:43:13.142" v="84" actId="255"/>
          <ac:spMkLst>
            <pc:docMk/>
            <pc:sldMk cId="215881254" sldId="256"/>
            <ac:spMk id="172" creationId="{49CD260B-5406-7F3A-170E-4F46956AFCFE}"/>
          </ac:spMkLst>
        </pc:spChg>
        <pc:spChg chg="mod">
          <ac:chgData name="Alejandro de Celis" userId="68f63dea2c8cb865" providerId="LiveId" clId="{CC93B367-D71D-496F-BC03-71D5D67FEABE}" dt="2024-12-06T22:43:13.142" v="84" actId="255"/>
          <ac:spMkLst>
            <pc:docMk/>
            <pc:sldMk cId="215881254" sldId="256"/>
            <ac:spMk id="178" creationId="{854711BF-41C3-2F35-3A24-07C7A7E899FF}"/>
          </ac:spMkLst>
        </pc:spChg>
        <pc:spChg chg="mod">
          <ac:chgData name="Alejandro de Celis" userId="68f63dea2c8cb865" providerId="LiveId" clId="{CC93B367-D71D-496F-BC03-71D5D67FEABE}" dt="2024-12-06T22:43:13.142" v="84" actId="255"/>
          <ac:spMkLst>
            <pc:docMk/>
            <pc:sldMk cId="215881254" sldId="256"/>
            <ac:spMk id="182" creationId="{92547963-FA57-A0AC-26EF-DB42A7FFA79C}"/>
          </ac:spMkLst>
        </pc:spChg>
        <pc:spChg chg="mod">
          <ac:chgData name="Alejandro de Celis" userId="68f63dea2c8cb865" providerId="LiveId" clId="{CC93B367-D71D-496F-BC03-71D5D67FEABE}" dt="2024-12-06T22:43:13.142" v="84" actId="255"/>
          <ac:spMkLst>
            <pc:docMk/>
            <pc:sldMk cId="215881254" sldId="256"/>
            <ac:spMk id="190" creationId="{74FBF82A-D68E-29C2-AE84-5BEA33904DDB}"/>
          </ac:spMkLst>
        </pc:spChg>
        <pc:spChg chg="mod">
          <ac:chgData name="Alejandro de Celis" userId="68f63dea2c8cb865" providerId="LiveId" clId="{CC93B367-D71D-496F-BC03-71D5D67FEABE}" dt="2024-12-06T22:44:08.531" v="92" actId="1076"/>
          <ac:spMkLst>
            <pc:docMk/>
            <pc:sldMk cId="215881254" sldId="256"/>
            <ac:spMk id="204" creationId="{E74129B3-4F94-D399-EAE4-97B8C6E3924D}"/>
          </ac:spMkLst>
        </pc:spChg>
        <pc:spChg chg="mod">
          <ac:chgData name="Alejandro de Celis" userId="68f63dea2c8cb865" providerId="LiveId" clId="{CC93B367-D71D-496F-BC03-71D5D67FEABE}" dt="2024-12-06T22:44:05.968" v="91" actId="1076"/>
          <ac:spMkLst>
            <pc:docMk/>
            <pc:sldMk cId="215881254" sldId="256"/>
            <ac:spMk id="208" creationId="{EF305A40-B614-EA23-59C4-B5B3A0AC40D7}"/>
          </ac:spMkLst>
        </pc:spChg>
        <pc:cxnChg chg="mod">
          <ac:chgData name="Alejandro de Celis" userId="68f63dea2c8cb865" providerId="LiveId" clId="{CC93B367-D71D-496F-BC03-71D5D67FEABE}" dt="2024-12-06T22:37:36.874" v="0" actId="1076"/>
          <ac:cxnSpMkLst>
            <pc:docMk/>
            <pc:sldMk cId="215881254" sldId="256"/>
            <ac:cxnSpMk id="14" creationId="{7C2854DE-2B3B-1893-5B81-61DD34345F7F}"/>
          </ac:cxnSpMkLst>
        </pc:cxnChg>
        <pc:cxnChg chg="mod">
          <ac:chgData name="Alejandro de Celis" userId="68f63dea2c8cb865" providerId="LiveId" clId="{CC93B367-D71D-496F-BC03-71D5D67FEABE}" dt="2024-12-06T22:37:36.874" v="0" actId="1076"/>
          <ac:cxnSpMkLst>
            <pc:docMk/>
            <pc:sldMk cId="215881254" sldId="256"/>
            <ac:cxnSpMk id="15" creationId="{208EFE1E-E760-9464-35AC-F85336C7A01E}"/>
          </ac:cxnSpMkLst>
        </pc:cxnChg>
        <pc:cxnChg chg="mod">
          <ac:chgData name="Alejandro de Celis" userId="68f63dea2c8cb865" providerId="LiveId" clId="{CC93B367-D71D-496F-BC03-71D5D67FEABE}" dt="2024-12-06T22:37:36.874" v="0" actId="1076"/>
          <ac:cxnSpMkLst>
            <pc:docMk/>
            <pc:sldMk cId="215881254" sldId="256"/>
            <ac:cxnSpMk id="18" creationId="{2AB5C551-2ECF-8B8E-0C25-6EF91717C74E}"/>
          </ac:cxnSpMkLst>
        </pc:cxnChg>
        <pc:cxnChg chg="mod">
          <ac:chgData name="Alejandro de Celis" userId="68f63dea2c8cb865" providerId="LiveId" clId="{CC93B367-D71D-496F-BC03-71D5D67FEABE}" dt="2024-12-06T22:37:36.874" v="0" actId="1076"/>
          <ac:cxnSpMkLst>
            <pc:docMk/>
            <pc:sldMk cId="215881254" sldId="256"/>
            <ac:cxnSpMk id="32" creationId="{BCE5383C-6113-885E-F882-CCC8856ACAD3}"/>
          </ac:cxnSpMkLst>
        </pc:cxnChg>
        <pc:cxnChg chg="mod">
          <ac:chgData name="Alejandro de Celis" userId="68f63dea2c8cb865" providerId="LiveId" clId="{CC93B367-D71D-496F-BC03-71D5D67FEABE}" dt="2024-12-06T22:37:36.874" v="0" actId="1076"/>
          <ac:cxnSpMkLst>
            <pc:docMk/>
            <pc:sldMk cId="215881254" sldId="256"/>
            <ac:cxnSpMk id="40" creationId="{4BC9A4A7-9A1F-54D7-63E8-7EAEA792A1E7}"/>
          </ac:cxnSpMkLst>
        </pc:cxnChg>
        <pc:cxnChg chg="mod">
          <ac:chgData name="Alejandro de Celis" userId="68f63dea2c8cb865" providerId="LiveId" clId="{CC93B367-D71D-496F-BC03-71D5D67FEABE}" dt="2024-12-06T22:37:36.874" v="0" actId="1076"/>
          <ac:cxnSpMkLst>
            <pc:docMk/>
            <pc:sldMk cId="215881254" sldId="256"/>
            <ac:cxnSpMk id="45" creationId="{AA34BCE6-62F5-0192-5AA2-2CFA8CF9B1FF}"/>
          </ac:cxnSpMkLst>
        </pc:cxnChg>
        <pc:cxnChg chg="mod">
          <ac:chgData name="Alejandro de Celis" userId="68f63dea2c8cb865" providerId="LiveId" clId="{CC93B367-D71D-496F-BC03-71D5D67FEABE}" dt="2024-12-06T22:37:36.874" v="0" actId="1076"/>
          <ac:cxnSpMkLst>
            <pc:docMk/>
            <pc:sldMk cId="215881254" sldId="256"/>
            <ac:cxnSpMk id="46" creationId="{6524485F-6457-DF81-CFC8-20A44F8D0893}"/>
          </ac:cxnSpMkLst>
        </pc:cxnChg>
        <pc:cxnChg chg="mod">
          <ac:chgData name="Alejandro de Celis" userId="68f63dea2c8cb865" providerId="LiveId" clId="{CC93B367-D71D-496F-BC03-71D5D67FEABE}" dt="2024-12-06T22:37:36.874" v="0" actId="1076"/>
          <ac:cxnSpMkLst>
            <pc:docMk/>
            <pc:sldMk cId="215881254" sldId="256"/>
            <ac:cxnSpMk id="53" creationId="{790CB1EF-DD0D-7120-D878-9D77759E7CB4}"/>
          </ac:cxnSpMkLst>
        </pc:cxnChg>
        <pc:cxnChg chg="mod">
          <ac:chgData name="Alejandro de Celis" userId="68f63dea2c8cb865" providerId="LiveId" clId="{CC93B367-D71D-496F-BC03-71D5D67FEABE}" dt="2024-12-06T22:37:36.874" v="0" actId="1076"/>
          <ac:cxnSpMkLst>
            <pc:docMk/>
            <pc:sldMk cId="215881254" sldId="256"/>
            <ac:cxnSpMk id="56" creationId="{BF178E8F-CBCC-72B4-0A0C-E12EF2AB5940}"/>
          </ac:cxnSpMkLst>
        </pc:cxnChg>
        <pc:cxnChg chg="mod">
          <ac:chgData name="Alejandro de Celis" userId="68f63dea2c8cb865" providerId="LiveId" clId="{CC93B367-D71D-496F-BC03-71D5D67FEABE}" dt="2024-12-06T22:37:36.874" v="0" actId="1076"/>
          <ac:cxnSpMkLst>
            <pc:docMk/>
            <pc:sldMk cId="215881254" sldId="256"/>
            <ac:cxnSpMk id="58" creationId="{CDE602B8-1645-C17B-9D69-A959117B407F}"/>
          </ac:cxnSpMkLst>
        </pc:cxnChg>
        <pc:cxnChg chg="mod">
          <ac:chgData name="Alejandro de Celis" userId="68f63dea2c8cb865" providerId="LiveId" clId="{CC93B367-D71D-496F-BC03-71D5D67FEABE}" dt="2024-12-06T22:37:36.874" v="0" actId="1076"/>
          <ac:cxnSpMkLst>
            <pc:docMk/>
            <pc:sldMk cId="215881254" sldId="256"/>
            <ac:cxnSpMk id="62" creationId="{2D7EC8C7-631D-6D6A-3517-497EFC5E89D9}"/>
          </ac:cxnSpMkLst>
        </pc:cxnChg>
        <pc:cxnChg chg="mod">
          <ac:chgData name="Alejandro de Celis" userId="68f63dea2c8cb865" providerId="LiveId" clId="{CC93B367-D71D-496F-BC03-71D5D67FEABE}" dt="2024-12-06T22:37:36.874" v="0" actId="1076"/>
          <ac:cxnSpMkLst>
            <pc:docMk/>
            <pc:sldMk cId="215881254" sldId="256"/>
            <ac:cxnSpMk id="67" creationId="{10763BF3-A5F1-0364-4861-5B51EC45BA70}"/>
          </ac:cxnSpMkLst>
        </pc:cxnChg>
        <pc:cxnChg chg="mod">
          <ac:chgData name="Alejandro de Celis" userId="68f63dea2c8cb865" providerId="LiveId" clId="{CC93B367-D71D-496F-BC03-71D5D67FEABE}" dt="2024-12-06T22:37:36.874" v="0" actId="1076"/>
          <ac:cxnSpMkLst>
            <pc:docMk/>
            <pc:sldMk cId="215881254" sldId="256"/>
            <ac:cxnSpMk id="72" creationId="{C101CF36-9BB5-E55B-DD6D-19D8D4DB211A}"/>
          </ac:cxnSpMkLst>
        </pc:cxnChg>
        <pc:cxnChg chg="mod">
          <ac:chgData name="Alejandro de Celis" userId="68f63dea2c8cb865" providerId="LiveId" clId="{CC93B367-D71D-496F-BC03-71D5D67FEABE}" dt="2024-12-06T22:37:36.874" v="0" actId="1076"/>
          <ac:cxnSpMkLst>
            <pc:docMk/>
            <pc:sldMk cId="215881254" sldId="256"/>
            <ac:cxnSpMk id="73" creationId="{5CD03CDA-A0A8-9DE1-B309-3194C9FF766F}"/>
          </ac:cxnSpMkLst>
        </pc:cxnChg>
        <pc:cxnChg chg="mod">
          <ac:chgData name="Alejandro de Celis" userId="68f63dea2c8cb865" providerId="LiveId" clId="{CC93B367-D71D-496F-BC03-71D5D67FEABE}" dt="2024-12-06T22:37:36.874" v="0" actId="1076"/>
          <ac:cxnSpMkLst>
            <pc:docMk/>
            <pc:sldMk cId="215881254" sldId="256"/>
            <ac:cxnSpMk id="75" creationId="{30E05584-3CEE-A443-DEDA-72C7657948D8}"/>
          </ac:cxnSpMkLst>
        </pc:cxnChg>
        <pc:cxnChg chg="mod">
          <ac:chgData name="Alejandro de Celis" userId="68f63dea2c8cb865" providerId="LiveId" clId="{CC93B367-D71D-496F-BC03-71D5D67FEABE}" dt="2024-12-06T22:37:36.874" v="0" actId="1076"/>
          <ac:cxnSpMkLst>
            <pc:docMk/>
            <pc:sldMk cId="215881254" sldId="256"/>
            <ac:cxnSpMk id="82" creationId="{0B275136-5CD1-BB91-B034-B969ED35C5C0}"/>
          </ac:cxnSpMkLst>
        </pc:cxnChg>
        <pc:cxnChg chg="mod">
          <ac:chgData name="Alejandro de Celis" userId="68f63dea2c8cb865" providerId="LiveId" clId="{CC93B367-D71D-496F-BC03-71D5D67FEABE}" dt="2024-12-06T22:37:36.874" v="0" actId="1076"/>
          <ac:cxnSpMkLst>
            <pc:docMk/>
            <pc:sldMk cId="215881254" sldId="256"/>
            <ac:cxnSpMk id="86" creationId="{12339F50-A708-1D17-2BB2-8896E18371D7}"/>
          </ac:cxnSpMkLst>
        </pc:cxnChg>
        <pc:cxnChg chg="mod">
          <ac:chgData name="Alejandro de Celis" userId="68f63dea2c8cb865" providerId="LiveId" clId="{CC93B367-D71D-496F-BC03-71D5D67FEABE}" dt="2024-12-06T22:37:36.874" v="0" actId="1076"/>
          <ac:cxnSpMkLst>
            <pc:docMk/>
            <pc:sldMk cId="215881254" sldId="256"/>
            <ac:cxnSpMk id="88" creationId="{0399A21B-A97A-5A12-B323-FBE86618E314}"/>
          </ac:cxnSpMkLst>
        </pc:cxnChg>
        <pc:cxnChg chg="mod">
          <ac:chgData name="Alejandro de Celis" userId="68f63dea2c8cb865" providerId="LiveId" clId="{CC93B367-D71D-496F-BC03-71D5D67FEABE}" dt="2024-12-06T22:37:36.874" v="0" actId="1076"/>
          <ac:cxnSpMkLst>
            <pc:docMk/>
            <pc:sldMk cId="215881254" sldId="256"/>
            <ac:cxnSpMk id="90" creationId="{384504DD-50F4-5E49-4F21-999578387AA8}"/>
          </ac:cxnSpMkLst>
        </pc:cxnChg>
        <pc:cxnChg chg="mod">
          <ac:chgData name="Alejandro de Celis" userId="68f63dea2c8cb865" providerId="LiveId" clId="{CC93B367-D71D-496F-BC03-71D5D67FEABE}" dt="2024-12-06T22:37:36.874" v="0" actId="1076"/>
          <ac:cxnSpMkLst>
            <pc:docMk/>
            <pc:sldMk cId="215881254" sldId="256"/>
            <ac:cxnSpMk id="94" creationId="{CF9C1E9E-2AA0-0DA7-4522-3C7B7B3D6298}"/>
          </ac:cxnSpMkLst>
        </pc:cxnChg>
        <pc:cxnChg chg="mod">
          <ac:chgData name="Alejandro de Celis" userId="68f63dea2c8cb865" providerId="LiveId" clId="{CC93B367-D71D-496F-BC03-71D5D67FEABE}" dt="2024-12-06T22:41:42.056" v="34" actId="108"/>
          <ac:cxnSpMkLst>
            <pc:docMk/>
            <pc:sldMk cId="215881254" sldId="256"/>
            <ac:cxnSpMk id="97" creationId="{0697D9C9-EEBB-9215-9630-DAE623E07755}"/>
          </ac:cxnSpMkLst>
        </pc:cxnChg>
        <pc:cxnChg chg="mod">
          <ac:chgData name="Alejandro de Celis" userId="68f63dea2c8cb865" providerId="LiveId" clId="{CC93B367-D71D-496F-BC03-71D5D67FEABE}" dt="2024-12-06T22:37:36.874" v="0" actId="1076"/>
          <ac:cxnSpMkLst>
            <pc:docMk/>
            <pc:sldMk cId="215881254" sldId="256"/>
            <ac:cxnSpMk id="98" creationId="{3DF998A1-44FC-6E78-2F6C-058E6ACCC78F}"/>
          </ac:cxnSpMkLst>
        </pc:cxnChg>
        <pc:cxnChg chg="mod">
          <ac:chgData name="Alejandro de Celis" userId="68f63dea2c8cb865" providerId="LiveId" clId="{CC93B367-D71D-496F-BC03-71D5D67FEABE}" dt="2024-12-06T22:37:36.874" v="0" actId="1076"/>
          <ac:cxnSpMkLst>
            <pc:docMk/>
            <pc:sldMk cId="215881254" sldId="256"/>
            <ac:cxnSpMk id="100" creationId="{AAD5E93D-C067-99E8-01AF-AFE84ED5F546}"/>
          </ac:cxnSpMkLst>
        </pc:cxnChg>
        <pc:cxnChg chg="mod">
          <ac:chgData name="Alejandro de Celis" userId="68f63dea2c8cb865" providerId="LiveId" clId="{CC93B367-D71D-496F-BC03-71D5D67FEABE}" dt="2024-12-06T22:37:36.874" v="0" actId="1076"/>
          <ac:cxnSpMkLst>
            <pc:docMk/>
            <pc:sldMk cId="215881254" sldId="256"/>
            <ac:cxnSpMk id="103" creationId="{BE8E0DF2-0863-83F9-5E0A-9C3FE52B123A}"/>
          </ac:cxnSpMkLst>
        </pc:cxnChg>
        <pc:cxnChg chg="mod">
          <ac:chgData name="Alejandro de Celis" userId="68f63dea2c8cb865" providerId="LiveId" clId="{CC93B367-D71D-496F-BC03-71D5D67FEABE}" dt="2024-12-06T22:37:36.874" v="0" actId="1076"/>
          <ac:cxnSpMkLst>
            <pc:docMk/>
            <pc:sldMk cId="215881254" sldId="256"/>
            <ac:cxnSpMk id="107" creationId="{797CA80E-F9DF-131D-F55D-465EAF96FDCC}"/>
          </ac:cxnSpMkLst>
        </pc:cxnChg>
        <pc:cxnChg chg="mod">
          <ac:chgData name="Alejandro de Celis" userId="68f63dea2c8cb865" providerId="LiveId" clId="{CC93B367-D71D-496F-BC03-71D5D67FEABE}" dt="2024-12-06T22:37:36.874" v="0" actId="1076"/>
          <ac:cxnSpMkLst>
            <pc:docMk/>
            <pc:sldMk cId="215881254" sldId="256"/>
            <ac:cxnSpMk id="108" creationId="{6FAA72FF-90C9-D78F-603F-F9903348EFDC}"/>
          </ac:cxnSpMkLst>
        </pc:cxnChg>
        <pc:cxnChg chg="mod">
          <ac:chgData name="Alejandro de Celis" userId="68f63dea2c8cb865" providerId="LiveId" clId="{CC93B367-D71D-496F-BC03-71D5D67FEABE}" dt="2024-12-06T22:37:36.874" v="0" actId="1076"/>
          <ac:cxnSpMkLst>
            <pc:docMk/>
            <pc:sldMk cId="215881254" sldId="256"/>
            <ac:cxnSpMk id="116" creationId="{74B4A308-6FD6-768B-6F5B-499986701F2F}"/>
          </ac:cxnSpMkLst>
        </pc:cxnChg>
        <pc:cxnChg chg="mod">
          <ac:chgData name="Alejandro de Celis" userId="68f63dea2c8cb865" providerId="LiveId" clId="{CC93B367-D71D-496F-BC03-71D5D67FEABE}" dt="2024-12-06T22:37:36.874" v="0" actId="1076"/>
          <ac:cxnSpMkLst>
            <pc:docMk/>
            <pc:sldMk cId="215881254" sldId="256"/>
            <ac:cxnSpMk id="119" creationId="{7A52C694-06AF-E184-6F06-DDD44A2BB2DF}"/>
          </ac:cxnSpMkLst>
        </pc:cxnChg>
        <pc:cxnChg chg="mod">
          <ac:chgData name="Alejandro de Celis" userId="68f63dea2c8cb865" providerId="LiveId" clId="{CC93B367-D71D-496F-BC03-71D5D67FEABE}" dt="2024-12-06T22:37:36.874" v="0" actId="1076"/>
          <ac:cxnSpMkLst>
            <pc:docMk/>
            <pc:sldMk cId="215881254" sldId="256"/>
            <ac:cxnSpMk id="125" creationId="{51FB7D97-F3EE-EDC9-3ABF-87ADAD0BCFA8}"/>
          </ac:cxnSpMkLst>
        </pc:cxnChg>
        <pc:cxnChg chg="mod">
          <ac:chgData name="Alejandro de Celis" userId="68f63dea2c8cb865" providerId="LiveId" clId="{CC93B367-D71D-496F-BC03-71D5D67FEABE}" dt="2024-12-06T22:37:36.874" v="0" actId="1076"/>
          <ac:cxnSpMkLst>
            <pc:docMk/>
            <pc:sldMk cId="215881254" sldId="256"/>
            <ac:cxnSpMk id="127" creationId="{E9A83D86-AAB3-7599-7D6A-15BB8FC3FB80}"/>
          </ac:cxnSpMkLst>
        </pc:cxnChg>
        <pc:cxnChg chg="mod">
          <ac:chgData name="Alejandro de Celis" userId="68f63dea2c8cb865" providerId="LiveId" clId="{CC93B367-D71D-496F-BC03-71D5D67FEABE}" dt="2024-12-06T22:37:36.874" v="0" actId="1076"/>
          <ac:cxnSpMkLst>
            <pc:docMk/>
            <pc:sldMk cId="215881254" sldId="256"/>
            <ac:cxnSpMk id="129" creationId="{D28F62DF-1F23-B0AD-0568-A3977D29CFA1}"/>
          </ac:cxnSpMkLst>
        </pc:cxnChg>
        <pc:cxnChg chg="mod">
          <ac:chgData name="Alejandro de Celis" userId="68f63dea2c8cb865" providerId="LiveId" clId="{CC93B367-D71D-496F-BC03-71D5D67FEABE}" dt="2024-12-06T22:37:36.874" v="0" actId="1076"/>
          <ac:cxnSpMkLst>
            <pc:docMk/>
            <pc:sldMk cId="215881254" sldId="256"/>
            <ac:cxnSpMk id="135" creationId="{6146CBCA-BB79-88EB-AD71-397905C8CB4F}"/>
          </ac:cxnSpMkLst>
        </pc:cxnChg>
        <pc:cxnChg chg="mod">
          <ac:chgData name="Alejandro de Celis" userId="68f63dea2c8cb865" providerId="LiveId" clId="{CC93B367-D71D-496F-BC03-71D5D67FEABE}" dt="2024-12-06T22:37:36.874" v="0" actId="1076"/>
          <ac:cxnSpMkLst>
            <pc:docMk/>
            <pc:sldMk cId="215881254" sldId="256"/>
            <ac:cxnSpMk id="138" creationId="{B20E0FBB-FAF2-B0D2-16EE-AE946A8C9241}"/>
          </ac:cxnSpMkLst>
        </pc:cxnChg>
        <pc:cxnChg chg="mod">
          <ac:chgData name="Alejandro de Celis" userId="68f63dea2c8cb865" providerId="LiveId" clId="{CC93B367-D71D-496F-BC03-71D5D67FEABE}" dt="2024-12-06T22:37:36.874" v="0" actId="1076"/>
          <ac:cxnSpMkLst>
            <pc:docMk/>
            <pc:sldMk cId="215881254" sldId="256"/>
            <ac:cxnSpMk id="148" creationId="{58DDFB33-FB1F-4FCA-6BCA-11BD396AF954}"/>
          </ac:cxnSpMkLst>
        </pc:cxnChg>
        <pc:cxnChg chg="mod">
          <ac:chgData name="Alejandro de Celis" userId="68f63dea2c8cb865" providerId="LiveId" clId="{CC93B367-D71D-496F-BC03-71D5D67FEABE}" dt="2024-12-06T22:41:29.051" v="25" actId="108"/>
          <ac:cxnSpMkLst>
            <pc:docMk/>
            <pc:sldMk cId="215881254" sldId="256"/>
            <ac:cxnSpMk id="163" creationId="{C3216923-DD9C-3C84-C5C5-BDB7AFD195AB}"/>
          </ac:cxnSpMkLst>
        </pc:cxnChg>
        <pc:cxnChg chg="mod">
          <ac:chgData name="Alejandro de Celis" userId="68f63dea2c8cb865" providerId="LiveId" clId="{CC93B367-D71D-496F-BC03-71D5D67FEABE}" dt="2024-12-06T22:41:29.051" v="25" actId="108"/>
          <ac:cxnSpMkLst>
            <pc:docMk/>
            <pc:sldMk cId="215881254" sldId="256"/>
            <ac:cxnSpMk id="173" creationId="{2EBF5B81-58F6-1011-5628-50F3928F1DD3}"/>
          </ac:cxnSpMkLst>
        </pc:cxnChg>
        <pc:cxnChg chg="mod">
          <ac:chgData name="Alejandro de Celis" userId="68f63dea2c8cb865" providerId="LiveId" clId="{CC93B367-D71D-496F-BC03-71D5D67FEABE}" dt="2024-12-06T22:41:29.051" v="25" actId="108"/>
          <ac:cxnSpMkLst>
            <pc:docMk/>
            <pc:sldMk cId="215881254" sldId="256"/>
            <ac:cxnSpMk id="179" creationId="{CD6B126A-75DA-47E9-E12E-130D2F832FF8}"/>
          </ac:cxnSpMkLst>
        </pc:cxnChg>
        <pc:cxnChg chg="mod">
          <ac:chgData name="Alejandro de Celis" userId="68f63dea2c8cb865" providerId="LiveId" clId="{CC93B367-D71D-496F-BC03-71D5D67FEABE}" dt="2024-12-06T22:37:36.874" v="0" actId="1076"/>
          <ac:cxnSpMkLst>
            <pc:docMk/>
            <pc:sldMk cId="215881254" sldId="256"/>
            <ac:cxnSpMk id="184" creationId="{105D18C4-0C81-21FB-630C-E9ECBA054E5E}"/>
          </ac:cxnSpMkLst>
        </pc:cxnChg>
        <pc:cxnChg chg="mod">
          <ac:chgData name="Alejandro de Celis" userId="68f63dea2c8cb865" providerId="LiveId" clId="{CC93B367-D71D-496F-BC03-71D5D67FEABE}" dt="2024-12-06T22:37:36.874" v="0" actId="1076"/>
          <ac:cxnSpMkLst>
            <pc:docMk/>
            <pc:sldMk cId="215881254" sldId="256"/>
            <ac:cxnSpMk id="193" creationId="{2E55E5F4-C5A4-6A83-5844-A96149B9960D}"/>
          </ac:cxnSpMkLst>
        </pc:cxnChg>
        <pc:cxnChg chg="mod">
          <ac:chgData name="Alejandro de Celis" userId="68f63dea2c8cb865" providerId="LiveId" clId="{CC93B367-D71D-496F-BC03-71D5D67FEABE}" dt="2024-12-06T22:37:36.874" v="0" actId="1076"/>
          <ac:cxnSpMkLst>
            <pc:docMk/>
            <pc:sldMk cId="215881254" sldId="256"/>
            <ac:cxnSpMk id="196" creationId="{4227C31A-D707-5292-31EF-C04179C2C4D8}"/>
          </ac:cxnSpMkLst>
        </pc:cxnChg>
        <pc:cxnChg chg="mod">
          <ac:chgData name="Alejandro de Celis" userId="68f63dea2c8cb865" providerId="LiveId" clId="{CC93B367-D71D-496F-BC03-71D5D67FEABE}" dt="2024-12-06T22:37:36.874" v="0" actId="1076"/>
          <ac:cxnSpMkLst>
            <pc:docMk/>
            <pc:sldMk cId="215881254" sldId="256"/>
            <ac:cxnSpMk id="205" creationId="{EDD648E2-8B86-9E67-18ED-2C65D57E5937}"/>
          </ac:cxnSpMkLst>
        </pc:cxnChg>
      </pc:sldChg>
      <pc:sldChg chg="del">
        <pc:chgData name="Alejandro de Celis" userId="68f63dea2c8cb865" providerId="LiveId" clId="{CC93B367-D71D-496F-BC03-71D5D67FEABE}" dt="2024-12-06T23:09:08.798" v="99" actId="47"/>
        <pc:sldMkLst>
          <pc:docMk/>
          <pc:sldMk cId="1292212897" sldId="257"/>
        </pc:sldMkLst>
      </pc:sldChg>
      <pc:sldChg chg="modSp mod">
        <pc:chgData name="Alejandro de Celis" userId="68f63dea2c8cb865" providerId="LiveId" clId="{CC93B367-D71D-496F-BC03-71D5D67FEABE}" dt="2024-12-06T22:39:06.896" v="2" actId="255"/>
        <pc:sldMkLst>
          <pc:docMk/>
          <pc:sldMk cId="348846518" sldId="258"/>
        </pc:sldMkLst>
        <pc:spChg chg="mod">
          <ac:chgData name="Alejandro de Celis" userId="68f63dea2c8cb865" providerId="LiveId" clId="{CC93B367-D71D-496F-BC03-71D5D67FEABE}" dt="2024-12-06T22:39:06.896" v="2" actId="255"/>
          <ac:spMkLst>
            <pc:docMk/>
            <pc:sldMk cId="348846518" sldId="258"/>
            <ac:spMk id="3" creationId="{051A43B4-31BA-D29D-836B-1D62A32B63BD}"/>
          </ac:spMkLst>
        </pc:spChg>
        <pc:spChg chg="mod">
          <ac:chgData name="Alejandro de Celis" userId="68f63dea2c8cb865" providerId="LiveId" clId="{CC93B367-D71D-496F-BC03-71D5D67FEABE}" dt="2024-12-06T22:39:06.896" v="2" actId="255"/>
          <ac:spMkLst>
            <pc:docMk/>
            <pc:sldMk cId="348846518" sldId="258"/>
            <ac:spMk id="4" creationId="{22A87FD3-48CC-17AE-0034-7D51FD5DE8C9}"/>
          </ac:spMkLst>
        </pc:spChg>
        <pc:spChg chg="mod">
          <ac:chgData name="Alejandro de Celis" userId="68f63dea2c8cb865" providerId="LiveId" clId="{CC93B367-D71D-496F-BC03-71D5D67FEABE}" dt="2024-12-06T22:39:06.896" v="2" actId="255"/>
          <ac:spMkLst>
            <pc:docMk/>
            <pc:sldMk cId="348846518" sldId="258"/>
            <ac:spMk id="5" creationId="{0F522A71-2E75-A71B-78ED-E501CEB14FEE}"/>
          </ac:spMkLst>
        </pc:spChg>
        <pc:spChg chg="mod">
          <ac:chgData name="Alejandro de Celis" userId="68f63dea2c8cb865" providerId="LiveId" clId="{CC93B367-D71D-496F-BC03-71D5D67FEABE}" dt="2024-12-06T22:39:06.896" v="2" actId="255"/>
          <ac:spMkLst>
            <pc:docMk/>
            <pc:sldMk cId="348846518" sldId="258"/>
            <ac:spMk id="6" creationId="{AC9CC8A4-A787-67A4-EA1B-E4B17C201B44}"/>
          </ac:spMkLst>
        </pc:spChg>
        <pc:spChg chg="mod">
          <ac:chgData name="Alejandro de Celis" userId="68f63dea2c8cb865" providerId="LiveId" clId="{CC93B367-D71D-496F-BC03-71D5D67FEABE}" dt="2024-12-06T22:39:06.896" v="2" actId="255"/>
          <ac:spMkLst>
            <pc:docMk/>
            <pc:sldMk cId="348846518" sldId="258"/>
            <ac:spMk id="8" creationId="{45A48203-2F82-A5C3-D2B6-6A9DB3768D08}"/>
          </ac:spMkLst>
        </pc:spChg>
        <pc:spChg chg="mod">
          <ac:chgData name="Alejandro de Celis" userId="68f63dea2c8cb865" providerId="LiveId" clId="{CC93B367-D71D-496F-BC03-71D5D67FEABE}" dt="2024-12-06T22:39:06.896" v="2" actId="255"/>
          <ac:spMkLst>
            <pc:docMk/>
            <pc:sldMk cId="348846518" sldId="258"/>
            <ac:spMk id="10" creationId="{A5F2A80D-DCAF-194F-A2C0-E751B1D1C548}"/>
          </ac:spMkLst>
        </pc:spChg>
        <pc:spChg chg="mod">
          <ac:chgData name="Alejandro de Celis" userId="68f63dea2c8cb865" providerId="LiveId" clId="{CC93B367-D71D-496F-BC03-71D5D67FEABE}" dt="2024-12-06T22:39:06.896" v="2" actId="255"/>
          <ac:spMkLst>
            <pc:docMk/>
            <pc:sldMk cId="348846518" sldId="258"/>
            <ac:spMk id="11" creationId="{883ACF12-0705-CA73-1CAE-C5376583E4CC}"/>
          </ac:spMkLst>
        </pc:spChg>
        <pc:spChg chg="mod">
          <ac:chgData name="Alejandro de Celis" userId="68f63dea2c8cb865" providerId="LiveId" clId="{CC93B367-D71D-496F-BC03-71D5D67FEABE}" dt="2024-12-06T22:39:06.896" v="2" actId="255"/>
          <ac:spMkLst>
            <pc:docMk/>
            <pc:sldMk cId="348846518" sldId="258"/>
            <ac:spMk id="12" creationId="{55B85CE1-45FB-FAF2-9EDF-85AFD297E8D6}"/>
          </ac:spMkLst>
        </pc:spChg>
        <pc:spChg chg="mod">
          <ac:chgData name="Alejandro de Celis" userId="68f63dea2c8cb865" providerId="LiveId" clId="{CC93B367-D71D-496F-BC03-71D5D67FEABE}" dt="2024-12-06T22:39:06.896" v="2" actId="255"/>
          <ac:spMkLst>
            <pc:docMk/>
            <pc:sldMk cId="348846518" sldId="258"/>
            <ac:spMk id="19" creationId="{909D4A05-F3FA-691B-5DF2-30A6BAA9D001}"/>
          </ac:spMkLst>
        </pc:spChg>
        <pc:spChg chg="mod">
          <ac:chgData name="Alejandro de Celis" userId="68f63dea2c8cb865" providerId="LiveId" clId="{CC93B367-D71D-496F-BC03-71D5D67FEABE}" dt="2024-12-06T22:39:06.896" v="2" actId="255"/>
          <ac:spMkLst>
            <pc:docMk/>
            <pc:sldMk cId="348846518" sldId="258"/>
            <ac:spMk id="20" creationId="{DC78DD57-D9D6-B9A4-CBB8-AAB0D102CCF2}"/>
          </ac:spMkLst>
        </pc:spChg>
        <pc:spChg chg="mod">
          <ac:chgData name="Alejandro de Celis" userId="68f63dea2c8cb865" providerId="LiveId" clId="{CC93B367-D71D-496F-BC03-71D5D67FEABE}" dt="2024-12-06T22:39:06.896" v="2" actId="255"/>
          <ac:spMkLst>
            <pc:docMk/>
            <pc:sldMk cId="348846518" sldId="258"/>
            <ac:spMk id="26" creationId="{905B7C16-CF1E-9E7D-10B5-7CE2501FB2E0}"/>
          </ac:spMkLst>
        </pc:spChg>
        <pc:spChg chg="mod">
          <ac:chgData name="Alejandro de Celis" userId="68f63dea2c8cb865" providerId="LiveId" clId="{CC93B367-D71D-496F-BC03-71D5D67FEABE}" dt="2024-12-06T22:39:06.896" v="2" actId="255"/>
          <ac:spMkLst>
            <pc:docMk/>
            <pc:sldMk cId="348846518" sldId="258"/>
            <ac:spMk id="27" creationId="{E4906B56-8914-C3F1-6B53-3D72DEA97F06}"/>
          </ac:spMkLst>
        </pc:spChg>
        <pc:spChg chg="mod">
          <ac:chgData name="Alejandro de Celis" userId="68f63dea2c8cb865" providerId="LiveId" clId="{CC93B367-D71D-496F-BC03-71D5D67FEABE}" dt="2024-12-06T22:39:06.896" v="2" actId="255"/>
          <ac:spMkLst>
            <pc:docMk/>
            <pc:sldMk cId="348846518" sldId="258"/>
            <ac:spMk id="29" creationId="{A12BC4E0-16D5-CEB0-515A-77663D4D3261}"/>
          </ac:spMkLst>
        </pc:spChg>
        <pc:spChg chg="mod">
          <ac:chgData name="Alejandro de Celis" userId="68f63dea2c8cb865" providerId="LiveId" clId="{CC93B367-D71D-496F-BC03-71D5D67FEABE}" dt="2024-12-06T22:39:06.896" v="2" actId="255"/>
          <ac:spMkLst>
            <pc:docMk/>
            <pc:sldMk cId="348846518" sldId="258"/>
            <ac:spMk id="31" creationId="{F4A977DF-96F0-DF84-F645-FE05A10319A8}"/>
          </ac:spMkLst>
        </pc:spChg>
        <pc:spChg chg="mod">
          <ac:chgData name="Alejandro de Celis" userId="68f63dea2c8cb865" providerId="LiveId" clId="{CC93B367-D71D-496F-BC03-71D5D67FEABE}" dt="2024-12-06T22:39:06.896" v="2" actId="255"/>
          <ac:spMkLst>
            <pc:docMk/>
            <pc:sldMk cId="348846518" sldId="258"/>
            <ac:spMk id="34" creationId="{71058E48-6F5F-0D5E-E3AC-14F5BD2F81D5}"/>
          </ac:spMkLst>
        </pc:spChg>
        <pc:spChg chg="mod">
          <ac:chgData name="Alejandro de Celis" userId="68f63dea2c8cb865" providerId="LiveId" clId="{CC93B367-D71D-496F-BC03-71D5D67FEABE}" dt="2024-12-06T22:39:06.896" v="2" actId="255"/>
          <ac:spMkLst>
            <pc:docMk/>
            <pc:sldMk cId="348846518" sldId="258"/>
            <ac:spMk id="35" creationId="{6ADF13DC-7D28-02EF-40A1-391D477881ED}"/>
          </ac:spMkLst>
        </pc:spChg>
        <pc:spChg chg="mod">
          <ac:chgData name="Alejandro de Celis" userId="68f63dea2c8cb865" providerId="LiveId" clId="{CC93B367-D71D-496F-BC03-71D5D67FEABE}" dt="2024-12-06T22:39:06.896" v="2" actId="255"/>
          <ac:spMkLst>
            <pc:docMk/>
            <pc:sldMk cId="348846518" sldId="258"/>
            <ac:spMk id="37" creationId="{F5585312-F74B-B9D2-521E-AB7FD97ECF80}"/>
          </ac:spMkLst>
        </pc:spChg>
        <pc:spChg chg="mod">
          <ac:chgData name="Alejandro de Celis" userId="68f63dea2c8cb865" providerId="LiveId" clId="{CC93B367-D71D-496F-BC03-71D5D67FEABE}" dt="2024-12-06T22:39:06.896" v="2" actId="255"/>
          <ac:spMkLst>
            <pc:docMk/>
            <pc:sldMk cId="348846518" sldId="258"/>
            <ac:spMk id="38" creationId="{4D08E1B5-7878-8C64-4385-9390EAF223E9}"/>
          </ac:spMkLst>
        </pc:spChg>
        <pc:spChg chg="mod">
          <ac:chgData name="Alejandro de Celis" userId="68f63dea2c8cb865" providerId="LiveId" clId="{CC93B367-D71D-496F-BC03-71D5D67FEABE}" dt="2024-12-06T22:39:06.896" v="2" actId="255"/>
          <ac:spMkLst>
            <pc:docMk/>
            <pc:sldMk cId="348846518" sldId="258"/>
            <ac:spMk id="39" creationId="{3915B529-A321-7A78-F5C4-73A9E5EDE9D0}"/>
          </ac:spMkLst>
        </pc:spChg>
        <pc:spChg chg="mod">
          <ac:chgData name="Alejandro de Celis" userId="68f63dea2c8cb865" providerId="LiveId" clId="{CC93B367-D71D-496F-BC03-71D5D67FEABE}" dt="2024-12-06T22:39:06.896" v="2" actId="255"/>
          <ac:spMkLst>
            <pc:docMk/>
            <pc:sldMk cId="348846518" sldId="258"/>
            <ac:spMk id="41" creationId="{D62B3A32-F681-1ED9-333B-4F18B670EC4A}"/>
          </ac:spMkLst>
        </pc:spChg>
        <pc:spChg chg="mod">
          <ac:chgData name="Alejandro de Celis" userId="68f63dea2c8cb865" providerId="LiveId" clId="{CC93B367-D71D-496F-BC03-71D5D67FEABE}" dt="2024-12-06T22:39:06.896" v="2" actId="255"/>
          <ac:spMkLst>
            <pc:docMk/>
            <pc:sldMk cId="348846518" sldId="258"/>
            <ac:spMk id="47" creationId="{99B6F965-89F5-310F-84E1-EAEAFF3C306C}"/>
          </ac:spMkLst>
        </pc:spChg>
        <pc:spChg chg="mod">
          <ac:chgData name="Alejandro de Celis" userId="68f63dea2c8cb865" providerId="LiveId" clId="{CC93B367-D71D-496F-BC03-71D5D67FEABE}" dt="2024-12-06T22:39:06.896" v="2" actId="255"/>
          <ac:spMkLst>
            <pc:docMk/>
            <pc:sldMk cId="348846518" sldId="258"/>
            <ac:spMk id="52" creationId="{B7630B8A-D145-9B2C-734B-2A5CEAE107B8}"/>
          </ac:spMkLst>
        </pc:spChg>
        <pc:spChg chg="mod">
          <ac:chgData name="Alejandro de Celis" userId="68f63dea2c8cb865" providerId="LiveId" clId="{CC93B367-D71D-496F-BC03-71D5D67FEABE}" dt="2024-12-06T22:39:06.896" v="2" actId="255"/>
          <ac:spMkLst>
            <pc:docMk/>
            <pc:sldMk cId="348846518" sldId="258"/>
            <ac:spMk id="54" creationId="{EAF5A2EB-0085-7C64-2307-666AA391EFBF}"/>
          </ac:spMkLst>
        </pc:spChg>
        <pc:spChg chg="mod">
          <ac:chgData name="Alejandro de Celis" userId="68f63dea2c8cb865" providerId="LiveId" clId="{CC93B367-D71D-496F-BC03-71D5D67FEABE}" dt="2024-12-06T22:39:06.896" v="2" actId="255"/>
          <ac:spMkLst>
            <pc:docMk/>
            <pc:sldMk cId="348846518" sldId="258"/>
            <ac:spMk id="55" creationId="{44C28EB2-BE2B-504F-A797-C429D6C3BA4B}"/>
          </ac:spMkLst>
        </pc:spChg>
        <pc:spChg chg="mod">
          <ac:chgData name="Alejandro de Celis" userId="68f63dea2c8cb865" providerId="LiveId" clId="{CC93B367-D71D-496F-BC03-71D5D67FEABE}" dt="2024-12-06T22:39:06.896" v="2" actId="255"/>
          <ac:spMkLst>
            <pc:docMk/>
            <pc:sldMk cId="348846518" sldId="258"/>
            <ac:spMk id="61" creationId="{84761CC8-4E60-0E4A-B502-5380C486259B}"/>
          </ac:spMkLst>
        </pc:spChg>
        <pc:spChg chg="mod">
          <ac:chgData name="Alejandro de Celis" userId="68f63dea2c8cb865" providerId="LiveId" clId="{CC93B367-D71D-496F-BC03-71D5D67FEABE}" dt="2024-12-06T22:39:06.896" v="2" actId="255"/>
          <ac:spMkLst>
            <pc:docMk/>
            <pc:sldMk cId="348846518" sldId="258"/>
            <ac:spMk id="62" creationId="{05FE212D-57FC-AE34-AD6D-8FDD8A409D72}"/>
          </ac:spMkLst>
        </pc:spChg>
        <pc:spChg chg="mod">
          <ac:chgData name="Alejandro de Celis" userId="68f63dea2c8cb865" providerId="LiveId" clId="{CC93B367-D71D-496F-BC03-71D5D67FEABE}" dt="2024-12-06T22:39:06.896" v="2" actId="255"/>
          <ac:spMkLst>
            <pc:docMk/>
            <pc:sldMk cId="348846518" sldId="258"/>
            <ac:spMk id="66" creationId="{87380B16-8289-38C0-8569-D84B9730DC63}"/>
          </ac:spMkLst>
        </pc:spChg>
        <pc:spChg chg="mod">
          <ac:chgData name="Alejandro de Celis" userId="68f63dea2c8cb865" providerId="LiveId" clId="{CC93B367-D71D-496F-BC03-71D5D67FEABE}" dt="2024-12-06T22:39:06.896" v="2" actId="255"/>
          <ac:spMkLst>
            <pc:docMk/>
            <pc:sldMk cId="348846518" sldId="258"/>
            <ac:spMk id="71" creationId="{31123F4B-3908-13B7-EA37-9C64F6924A1D}"/>
          </ac:spMkLst>
        </pc:spChg>
        <pc:spChg chg="mod">
          <ac:chgData name="Alejandro de Celis" userId="68f63dea2c8cb865" providerId="LiveId" clId="{CC93B367-D71D-496F-BC03-71D5D67FEABE}" dt="2024-12-06T22:39:06.896" v="2" actId="255"/>
          <ac:spMkLst>
            <pc:docMk/>
            <pc:sldMk cId="348846518" sldId="258"/>
            <ac:spMk id="77" creationId="{8954B898-BA1C-3525-8B9E-9F592742083D}"/>
          </ac:spMkLst>
        </pc:spChg>
        <pc:spChg chg="mod">
          <ac:chgData name="Alejandro de Celis" userId="68f63dea2c8cb865" providerId="LiveId" clId="{CC93B367-D71D-496F-BC03-71D5D67FEABE}" dt="2024-12-06T22:39:06.896" v="2" actId="255"/>
          <ac:spMkLst>
            <pc:docMk/>
            <pc:sldMk cId="348846518" sldId="258"/>
            <ac:spMk id="78" creationId="{8100CC65-E927-4E7E-2FEE-F80A6BF1AAC5}"/>
          </ac:spMkLst>
        </pc:spChg>
        <pc:spChg chg="mod">
          <ac:chgData name="Alejandro de Celis" userId="68f63dea2c8cb865" providerId="LiveId" clId="{CC93B367-D71D-496F-BC03-71D5D67FEABE}" dt="2024-12-06T22:39:06.896" v="2" actId="255"/>
          <ac:spMkLst>
            <pc:docMk/>
            <pc:sldMk cId="348846518" sldId="258"/>
            <ac:spMk id="79" creationId="{3FFDAFB0-A995-B675-8CAF-378D278C5D06}"/>
          </ac:spMkLst>
        </pc:spChg>
        <pc:spChg chg="mod">
          <ac:chgData name="Alejandro de Celis" userId="68f63dea2c8cb865" providerId="LiveId" clId="{CC93B367-D71D-496F-BC03-71D5D67FEABE}" dt="2024-12-06T22:39:06.896" v="2" actId="255"/>
          <ac:spMkLst>
            <pc:docMk/>
            <pc:sldMk cId="348846518" sldId="258"/>
            <ac:spMk id="80" creationId="{37A18BF5-A308-FD46-FC33-65B79F745178}"/>
          </ac:spMkLst>
        </pc:spChg>
        <pc:spChg chg="mod">
          <ac:chgData name="Alejandro de Celis" userId="68f63dea2c8cb865" providerId="LiveId" clId="{CC93B367-D71D-496F-BC03-71D5D67FEABE}" dt="2024-12-06T22:39:06.896" v="2" actId="255"/>
          <ac:spMkLst>
            <pc:docMk/>
            <pc:sldMk cId="348846518" sldId="258"/>
            <ac:spMk id="81" creationId="{0852E2CB-B8A7-4023-DE26-4EA3B4F46981}"/>
          </ac:spMkLst>
        </pc:spChg>
        <pc:spChg chg="mod">
          <ac:chgData name="Alejandro de Celis" userId="68f63dea2c8cb865" providerId="LiveId" clId="{CC93B367-D71D-496F-BC03-71D5D67FEABE}" dt="2024-12-06T22:39:06.896" v="2" actId="255"/>
          <ac:spMkLst>
            <pc:docMk/>
            <pc:sldMk cId="348846518" sldId="258"/>
            <ac:spMk id="83" creationId="{E24CA3DD-CE8F-A8D2-AD84-E316E91D1288}"/>
          </ac:spMkLst>
        </pc:spChg>
        <pc:spChg chg="mod">
          <ac:chgData name="Alejandro de Celis" userId="68f63dea2c8cb865" providerId="LiveId" clId="{CC93B367-D71D-496F-BC03-71D5D67FEABE}" dt="2024-12-06T22:39:06.896" v="2" actId="255"/>
          <ac:spMkLst>
            <pc:docMk/>
            <pc:sldMk cId="348846518" sldId="258"/>
            <ac:spMk id="84" creationId="{0DAAC4BE-A898-92B5-67BC-8098956E2E66}"/>
          </ac:spMkLst>
        </pc:spChg>
        <pc:spChg chg="mod">
          <ac:chgData name="Alejandro de Celis" userId="68f63dea2c8cb865" providerId="LiveId" clId="{CC93B367-D71D-496F-BC03-71D5D67FEABE}" dt="2024-12-06T22:39:06.896" v="2" actId="255"/>
          <ac:spMkLst>
            <pc:docMk/>
            <pc:sldMk cId="348846518" sldId="258"/>
            <ac:spMk id="87" creationId="{A589D1E3-3637-6804-CA5D-17F2B6615B62}"/>
          </ac:spMkLst>
        </pc:spChg>
        <pc:spChg chg="mod">
          <ac:chgData name="Alejandro de Celis" userId="68f63dea2c8cb865" providerId="LiveId" clId="{CC93B367-D71D-496F-BC03-71D5D67FEABE}" dt="2024-12-06T22:39:06.896" v="2" actId="255"/>
          <ac:spMkLst>
            <pc:docMk/>
            <pc:sldMk cId="348846518" sldId="258"/>
            <ac:spMk id="92" creationId="{FC0F3DD1-CBDB-8C1C-EF22-0552604587AD}"/>
          </ac:spMkLst>
        </pc:spChg>
        <pc:spChg chg="mod">
          <ac:chgData name="Alejandro de Celis" userId="68f63dea2c8cb865" providerId="LiveId" clId="{CC93B367-D71D-496F-BC03-71D5D67FEABE}" dt="2024-12-06T22:39:06.896" v="2" actId="255"/>
          <ac:spMkLst>
            <pc:docMk/>
            <pc:sldMk cId="348846518" sldId="258"/>
            <ac:spMk id="106" creationId="{CB220096-15F1-62F4-30FF-B5F868ACB198}"/>
          </ac:spMkLst>
        </pc:spChg>
        <pc:spChg chg="mod">
          <ac:chgData name="Alejandro de Celis" userId="68f63dea2c8cb865" providerId="LiveId" clId="{CC93B367-D71D-496F-BC03-71D5D67FEABE}" dt="2024-12-06T22:39:06.896" v="2" actId="255"/>
          <ac:spMkLst>
            <pc:docMk/>
            <pc:sldMk cId="348846518" sldId="258"/>
            <ac:spMk id="111" creationId="{771FD400-FF05-2006-FB38-5E3B930B78DB}"/>
          </ac:spMkLst>
        </pc:spChg>
        <pc:spChg chg="mod">
          <ac:chgData name="Alejandro de Celis" userId="68f63dea2c8cb865" providerId="LiveId" clId="{CC93B367-D71D-496F-BC03-71D5D67FEABE}" dt="2024-12-06T22:39:06.896" v="2" actId="255"/>
          <ac:spMkLst>
            <pc:docMk/>
            <pc:sldMk cId="348846518" sldId="258"/>
            <ac:spMk id="113" creationId="{B7C5BDF1-A269-B343-EA85-616B33E4B008}"/>
          </ac:spMkLst>
        </pc:spChg>
        <pc:spChg chg="mod">
          <ac:chgData name="Alejandro de Celis" userId="68f63dea2c8cb865" providerId="LiveId" clId="{CC93B367-D71D-496F-BC03-71D5D67FEABE}" dt="2024-12-06T22:39:06.896" v="2" actId="255"/>
          <ac:spMkLst>
            <pc:docMk/>
            <pc:sldMk cId="348846518" sldId="258"/>
            <ac:spMk id="115" creationId="{CF1596A6-9243-9353-2AE9-0E5922045334}"/>
          </ac:spMkLst>
        </pc:spChg>
        <pc:spChg chg="mod">
          <ac:chgData name="Alejandro de Celis" userId="68f63dea2c8cb865" providerId="LiveId" clId="{CC93B367-D71D-496F-BC03-71D5D67FEABE}" dt="2024-12-06T22:39:06.896" v="2" actId="255"/>
          <ac:spMkLst>
            <pc:docMk/>
            <pc:sldMk cId="348846518" sldId="258"/>
            <ac:spMk id="122" creationId="{466C38A6-EE42-280E-C248-3655D81AF36C}"/>
          </ac:spMkLst>
        </pc:spChg>
        <pc:spChg chg="mod">
          <ac:chgData name="Alejandro de Celis" userId="68f63dea2c8cb865" providerId="LiveId" clId="{CC93B367-D71D-496F-BC03-71D5D67FEABE}" dt="2024-12-06T22:39:06.896" v="2" actId="255"/>
          <ac:spMkLst>
            <pc:docMk/>
            <pc:sldMk cId="348846518" sldId="258"/>
            <ac:spMk id="123" creationId="{4719DE79-F398-452C-C712-C4C10224DA0C}"/>
          </ac:spMkLst>
        </pc:spChg>
        <pc:spChg chg="mod">
          <ac:chgData name="Alejandro de Celis" userId="68f63dea2c8cb865" providerId="LiveId" clId="{CC93B367-D71D-496F-BC03-71D5D67FEABE}" dt="2024-12-06T22:39:06.896" v="2" actId="255"/>
          <ac:spMkLst>
            <pc:docMk/>
            <pc:sldMk cId="348846518" sldId="258"/>
            <ac:spMk id="126" creationId="{9F3AD6BA-C7DD-C143-FF64-15CE787932E9}"/>
          </ac:spMkLst>
        </pc:spChg>
        <pc:spChg chg="mod">
          <ac:chgData name="Alejandro de Celis" userId="68f63dea2c8cb865" providerId="LiveId" clId="{CC93B367-D71D-496F-BC03-71D5D67FEABE}" dt="2024-12-06T22:39:06.896" v="2" actId="255"/>
          <ac:spMkLst>
            <pc:docMk/>
            <pc:sldMk cId="348846518" sldId="258"/>
            <ac:spMk id="144" creationId="{44CC4AFB-0D48-9DFF-ADDC-72463221EFE1}"/>
          </ac:spMkLst>
        </pc:spChg>
        <pc:spChg chg="mod">
          <ac:chgData name="Alejandro de Celis" userId="68f63dea2c8cb865" providerId="LiveId" clId="{CC93B367-D71D-496F-BC03-71D5D67FEABE}" dt="2024-12-06T22:39:06.896" v="2" actId="255"/>
          <ac:spMkLst>
            <pc:docMk/>
            <pc:sldMk cId="348846518" sldId="258"/>
            <ac:spMk id="153" creationId="{D53B1659-9B70-5C33-E392-ADA75C4AE296}"/>
          </ac:spMkLst>
        </pc:spChg>
        <pc:spChg chg="mod">
          <ac:chgData name="Alejandro de Celis" userId="68f63dea2c8cb865" providerId="LiveId" clId="{CC93B367-D71D-496F-BC03-71D5D67FEABE}" dt="2024-12-06T22:39:06.896" v="2" actId="255"/>
          <ac:spMkLst>
            <pc:docMk/>
            <pc:sldMk cId="348846518" sldId="258"/>
            <ac:spMk id="158" creationId="{B6F3CFB8-55BA-B1BB-D9CD-FA7C97B2033F}"/>
          </ac:spMkLst>
        </pc:spChg>
        <pc:spChg chg="mod">
          <ac:chgData name="Alejandro de Celis" userId="68f63dea2c8cb865" providerId="LiveId" clId="{CC93B367-D71D-496F-BC03-71D5D67FEABE}" dt="2024-12-06T22:39:06.896" v="2" actId="255"/>
          <ac:spMkLst>
            <pc:docMk/>
            <pc:sldMk cId="348846518" sldId="258"/>
            <ac:spMk id="172" creationId="{CF31CD9D-BBC3-3937-AF24-E60D06FC6696}"/>
          </ac:spMkLst>
        </pc:spChg>
        <pc:spChg chg="mod">
          <ac:chgData name="Alejandro de Celis" userId="68f63dea2c8cb865" providerId="LiveId" clId="{CC93B367-D71D-496F-BC03-71D5D67FEABE}" dt="2024-12-06T22:39:06.896" v="2" actId="255"/>
          <ac:spMkLst>
            <pc:docMk/>
            <pc:sldMk cId="348846518" sldId="258"/>
            <ac:spMk id="178" creationId="{4D56A295-6D80-9EE5-AEC3-F4A5C9C87342}"/>
          </ac:spMkLst>
        </pc:spChg>
        <pc:spChg chg="mod">
          <ac:chgData name="Alejandro de Celis" userId="68f63dea2c8cb865" providerId="LiveId" clId="{CC93B367-D71D-496F-BC03-71D5D67FEABE}" dt="2024-12-06T22:39:06.896" v="2" actId="255"/>
          <ac:spMkLst>
            <pc:docMk/>
            <pc:sldMk cId="348846518" sldId="258"/>
            <ac:spMk id="182" creationId="{F9DAD22D-BC7E-F4A9-EDAD-C84E85EB697A}"/>
          </ac:spMkLst>
        </pc:spChg>
        <pc:spChg chg="mod">
          <ac:chgData name="Alejandro de Celis" userId="68f63dea2c8cb865" providerId="LiveId" clId="{CC93B367-D71D-496F-BC03-71D5D67FEABE}" dt="2024-12-06T22:39:06.896" v="2" actId="255"/>
          <ac:spMkLst>
            <pc:docMk/>
            <pc:sldMk cId="348846518" sldId="258"/>
            <ac:spMk id="190" creationId="{9746C5F7-6F92-26B8-67CF-A1D950681A9A}"/>
          </ac:spMkLst>
        </pc:spChg>
        <pc:spChg chg="mod">
          <ac:chgData name="Alejandro de Celis" userId="68f63dea2c8cb865" providerId="LiveId" clId="{CC93B367-D71D-496F-BC03-71D5D67FEABE}" dt="2024-12-06T22:39:06.896" v="2" actId="255"/>
          <ac:spMkLst>
            <pc:docMk/>
            <pc:sldMk cId="348846518" sldId="258"/>
            <ac:spMk id="204" creationId="{FE1295AC-9401-D475-DDF6-816B2FE9A0DE}"/>
          </ac:spMkLst>
        </pc:spChg>
        <pc:spChg chg="mod">
          <ac:chgData name="Alejandro de Celis" userId="68f63dea2c8cb865" providerId="LiveId" clId="{CC93B367-D71D-496F-BC03-71D5D67FEABE}" dt="2024-12-06T22:39:06.896" v="2" actId="255"/>
          <ac:spMkLst>
            <pc:docMk/>
            <pc:sldMk cId="348846518" sldId="258"/>
            <ac:spMk id="208" creationId="{77957179-A930-9D45-2812-D559681FA69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6B270-D799-4479-B1BC-3049AFCD148F}" type="datetimeFigureOut">
              <a:rPr lang="es-ES" smtClean="0"/>
              <a:t>07/12/2024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85D67-5F46-4A1C-AC9B-D7B6B9FBBD8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228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98307-43ED-65ED-81C0-A0B4CDDCE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F90C1C-B782-5656-6F41-B80283A0B0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8EBB65-2047-D9BF-D18E-94592EE82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7E6D9-198C-2099-95E0-FAA38B088D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985D67-5F46-4A1C-AC9B-D7B6B9FBBD86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5399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8C0F-0172-4A13-8AB0-2648CE08F97C}" type="datetimeFigureOut">
              <a:rPr lang="es-ES" smtClean="0"/>
              <a:t>07/12/2024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69C7-F78B-4E09-AA25-BAF32500E1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65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8C0F-0172-4A13-8AB0-2648CE08F97C}" type="datetimeFigureOut">
              <a:rPr lang="es-ES" smtClean="0"/>
              <a:t>07/12/2024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69C7-F78B-4E09-AA25-BAF32500E1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710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8C0F-0172-4A13-8AB0-2648CE08F97C}" type="datetimeFigureOut">
              <a:rPr lang="es-ES" smtClean="0"/>
              <a:t>07/12/2024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69C7-F78B-4E09-AA25-BAF32500E1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555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8C0F-0172-4A13-8AB0-2648CE08F97C}" type="datetimeFigureOut">
              <a:rPr lang="es-ES" smtClean="0"/>
              <a:t>07/12/2024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69C7-F78B-4E09-AA25-BAF32500E1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76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8C0F-0172-4A13-8AB0-2648CE08F97C}" type="datetimeFigureOut">
              <a:rPr lang="es-ES" smtClean="0"/>
              <a:t>07/12/2024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69C7-F78B-4E09-AA25-BAF32500E1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1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8C0F-0172-4A13-8AB0-2648CE08F97C}" type="datetimeFigureOut">
              <a:rPr lang="es-ES" smtClean="0"/>
              <a:t>07/12/2024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69C7-F78B-4E09-AA25-BAF32500E1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741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8C0F-0172-4A13-8AB0-2648CE08F97C}" type="datetimeFigureOut">
              <a:rPr lang="es-ES" smtClean="0"/>
              <a:t>07/12/2024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69C7-F78B-4E09-AA25-BAF32500E1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569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8C0F-0172-4A13-8AB0-2648CE08F97C}" type="datetimeFigureOut">
              <a:rPr lang="es-ES" smtClean="0"/>
              <a:t>07/12/2024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69C7-F78B-4E09-AA25-BAF32500E1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401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8C0F-0172-4A13-8AB0-2648CE08F97C}" type="datetimeFigureOut">
              <a:rPr lang="es-ES" smtClean="0"/>
              <a:t>07/12/2024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69C7-F78B-4E09-AA25-BAF32500E1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094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8C0F-0172-4A13-8AB0-2648CE08F97C}" type="datetimeFigureOut">
              <a:rPr lang="es-ES" smtClean="0"/>
              <a:t>07/12/2024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69C7-F78B-4E09-AA25-BAF32500E1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2633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8C0F-0172-4A13-8AB0-2648CE08F97C}" type="datetimeFigureOut">
              <a:rPr lang="es-ES" smtClean="0"/>
              <a:t>07/12/2024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69C7-F78B-4E09-AA25-BAF32500E1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67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448C0F-0172-4A13-8AB0-2648CE08F97C}" type="datetimeFigureOut">
              <a:rPr lang="es-ES" smtClean="0"/>
              <a:t>07/12/2024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2669C7-F78B-4E09-AA25-BAF32500E1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845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BCEA9-208D-CAA9-40B1-E803BF072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mbo 5">
            <a:extLst>
              <a:ext uri="{FF2B5EF4-FFF2-40B4-BE49-F238E27FC236}">
                <a16:creationId xmlns:a16="http://schemas.microsoft.com/office/drawing/2014/main" id="{AC9CC8A4-A787-67A4-EA1B-E4B17C201B44}"/>
              </a:ext>
            </a:extLst>
          </p:cNvPr>
          <p:cNvSpPr/>
          <p:nvPr/>
        </p:nvSpPr>
        <p:spPr>
          <a:xfrm>
            <a:off x="124890" y="6616354"/>
            <a:ext cx="1193800" cy="743507"/>
          </a:xfrm>
          <a:prstGeom prst="diamond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running?</a:t>
            </a:r>
          </a:p>
        </p:txBody>
      </p:sp>
      <p:sp>
        <p:nvSpPr>
          <p:cNvPr id="10" name="Rombo 9">
            <a:extLst>
              <a:ext uri="{FF2B5EF4-FFF2-40B4-BE49-F238E27FC236}">
                <a16:creationId xmlns:a16="http://schemas.microsoft.com/office/drawing/2014/main" id="{A5F2A80D-DCAF-194F-A2C0-E751B1D1C548}"/>
              </a:ext>
            </a:extLst>
          </p:cNvPr>
          <p:cNvSpPr/>
          <p:nvPr/>
        </p:nvSpPr>
        <p:spPr>
          <a:xfrm>
            <a:off x="124890" y="7869421"/>
            <a:ext cx="1193800" cy="743507"/>
          </a:xfrm>
          <a:prstGeom prst="diamond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Waking up from Deep sleep?</a:t>
            </a:r>
          </a:p>
        </p:txBody>
      </p:sp>
      <p:sp>
        <p:nvSpPr>
          <p:cNvPr id="11" name="Rombo 10">
            <a:extLst>
              <a:ext uri="{FF2B5EF4-FFF2-40B4-BE49-F238E27FC236}">
                <a16:creationId xmlns:a16="http://schemas.microsoft.com/office/drawing/2014/main" id="{883ACF12-0705-CA73-1CAE-C5376583E4CC}"/>
              </a:ext>
            </a:extLst>
          </p:cNvPr>
          <p:cNvSpPr/>
          <p:nvPr/>
        </p:nvSpPr>
        <p:spPr>
          <a:xfrm>
            <a:off x="124890" y="9235447"/>
            <a:ext cx="1193800" cy="743507"/>
          </a:xfrm>
          <a:prstGeom prst="diamond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updated?</a:t>
            </a:r>
          </a:p>
        </p:txBody>
      </p:sp>
      <p:sp>
        <p:nvSpPr>
          <p:cNvPr id="12" name="Rombo 11">
            <a:extLst>
              <a:ext uri="{FF2B5EF4-FFF2-40B4-BE49-F238E27FC236}">
                <a16:creationId xmlns:a16="http://schemas.microsoft.com/office/drawing/2014/main" id="{55B85CE1-45FB-FAF2-9EDF-85AFD297E8D6}"/>
              </a:ext>
            </a:extLst>
          </p:cNvPr>
          <p:cNvSpPr/>
          <p:nvPr/>
        </p:nvSpPr>
        <p:spPr>
          <a:xfrm>
            <a:off x="124890" y="10568948"/>
            <a:ext cx="1193800" cy="743507"/>
          </a:xfrm>
          <a:prstGeom prst="diamond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Anything wrong/error?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30DE2D4-D3B1-237D-34ED-AB10B9F2461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21790" y="6106794"/>
            <a:ext cx="0" cy="509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BF1359C-6136-18FD-935A-0D1A338A92FD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721790" y="7359861"/>
            <a:ext cx="0" cy="509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95CA0D7-9F50-FB22-C5E7-97C62734A12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721790" y="8612928"/>
            <a:ext cx="0" cy="622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05B7C16-CF1E-9E7D-10B5-7CE2501FB2E0}"/>
              </a:ext>
            </a:extLst>
          </p:cNvPr>
          <p:cNvSpPr txBox="1"/>
          <p:nvPr/>
        </p:nvSpPr>
        <p:spPr>
          <a:xfrm>
            <a:off x="242407" y="7404575"/>
            <a:ext cx="319318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4906B56-8914-C3F1-6B53-3D72DEA97F06}"/>
              </a:ext>
            </a:extLst>
          </p:cNvPr>
          <p:cNvSpPr txBox="1"/>
          <p:nvPr/>
        </p:nvSpPr>
        <p:spPr>
          <a:xfrm>
            <a:off x="242407" y="8664367"/>
            <a:ext cx="319318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A12BC4E0-16D5-CEB0-515A-77663D4D3261}"/>
              </a:ext>
            </a:extLst>
          </p:cNvPr>
          <p:cNvSpPr/>
          <p:nvPr/>
        </p:nvSpPr>
        <p:spPr>
          <a:xfrm>
            <a:off x="1907105" y="6707251"/>
            <a:ext cx="1020253" cy="56171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WiFi Provision</a:t>
            </a:r>
          </a:p>
        </p:txBody>
      </p:sp>
      <p:sp>
        <p:nvSpPr>
          <p:cNvPr id="31" name="Rombo 30">
            <a:extLst>
              <a:ext uri="{FF2B5EF4-FFF2-40B4-BE49-F238E27FC236}">
                <a16:creationId xmlns:a16="http://schemas.microsoft.com/office/drawing/2014/main" id="{F4A977DF-96F0-DF84-F645-FE05A10319A8}"/>
              </a:ext>
            </a:extLst>
          </p:cNvPr>
          <p:cNvSpPr/>
          <p:nvPr/>
        </p:nvSpPr>
        <p:spPr>
          <a:xfrm>
            <a:off x="3342228" y="6616354"/>
            <a:ext cx="1193800" cy="743507"/>
          </a:xfrm>
          <a:prstGeom prst="diamond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WiFi provisioned?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881F21E6-F6A3-F48D-7AC0-04083150987A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3939128" y="6226784"/>
            <a:ext cx="0" cy="3895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ADF13DC-7D28-02EF-40A1-391D477881ED}"/>
              </a:ext>
            </a:extLst>
          </p:cNvPr>
          <p:cNvSpPr txBox="1"/>
          <p:nvPr/>
        </p:nvSpPr>
        <p:spPr>
          <a:xfrm>
            <a:off x="3465415" y="6272423"/>
            <a:ext cx="343364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3915B529-A321-7A78-F5C4-73A9E5EDE9D0}"/>
              </a:ext>
            </a:extLst>
          </p:cNvPr>
          <p:cNvSpPr/>
          <p:nvPr/>
        </p:nvSpPr>
        <p:spPr>
          <a:xfrm>
            <a:off x="5027898" y="6707251"/>
            <a:ext cx="1020253" cy="56171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Disconnected mode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8657ECF6-9569-B04C-1611-E31E2C6D59C8}"/>
              </a:ext>
            </a:extLst>
          </p:cNvPr>
          <p:cNvCxnSpPr>
            <a:cxnSpLocks/>
            <a:stCxn id="31" idx="3"/>
            <a:endCxn id="39" idx="1"/>
          </p:cNvCxnSpPr>
          <p:nvPr/>
        </p:nvCxnSpPr>
        <p:spPr>
          <a:xfrm flipV="1">
            <a:off x="4536028" y="6988107"/>
            <a:ext cx="49187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D62B3A32-F681-1ED9-333B-4F18B670EC4A}"/>
              </a:ext>
            </a:extLst>
          </p:cNvPr>
          <p:cNvSpPr txBox="1"/>
          <p:nvPr/>
        </p:nvSpPr>
        <p:spPr>
          <a:xfrm>
            <a:off x="4492642" y="7047376"/>
            <a:ext cx="491870" cy="2308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B7630B8A-D145-9B2C-734B-2A5CEAE107B8}"/>
              </a:ext>
            </a:extLst>
          </p:cNvPr>
          <p:cNvSpPr/>
          <p:nvPr/>
        </p:nvSpPr>
        <p:spPr>
          <a:xfrm>
            <a:off x="4861899" y="4505369"/>
            <a:ext cx="1020253" cy="56171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 average of MINUTES buffer and erase it</a:t>
            </a:r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84761CC8-4E60-0E4A-B502-5380C486259B}"/>
              </a:ext>
            </a:extLst>
          </p:cNvPr>
          <p:cNvSpPr/>
          <p:nvPr/>
        </p:nvSpPr>
        <p:spPr>
          <a:xfrm>
            <a:off x="3409950" y="55084"/>
            <a:ext cx="1020253" cy="56171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Entering in Deep sleep mode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87380B16-8289-38C0-8569-D84B9730DC63}"/>
              </a:ext>
            </a:extLst>
          </p:cNvPr>
          <p:cNvSpPr/>
          <p:nvPr/>
        </p:nvSpPr>
        <p:spPr>
          <a:xfrm>
            <a:off x="9545810" y="6707251"/>
            <a:ext cx="1113718" cy="56171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Save measure in MINUTES buffer and send it to HOUR buffer after 60’, starting in 1’</a:t>
            </a:r>
          </a:p>
        </p:txBody>
      </p:sp>
      <p:cxnSp>
        <p:nvCxnSpPr>
          <p:cNvPr id="67" name="Conector recto de flecha 44">
            <a:extLst>
              <a:ext uri="{FF2B5EF4-FFF2-40B4-BE49-F238E27FC236}">
                <a16:creationId xmlns:a16="http://schemas.microsoft.com/office/drawing/2014/main" id="{DF057C1D-408C-D01C-D244-8858EB654BCA}"/>
              </a:ext>
            </a:extLst>
          </p:cNvPr>
          <p:cNvCxnSpPr>
            <a:cxnSpLocks/>
            <a:stCxn id="39" idx="3"/>
            <a:endCxn id="158" idx="1"/>
          </p:cNvCxnSpPr>
          <p:nvPr/>
        </p:nvCxnSpPr>
        <p:spPr>
          <a:xfrm>
            <a:off x="6048151" y="6988107"/>
            <a:ext cx="4703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31123F4B-3908-13B7-EA37-9C64F6924A1D}"/>
              </a:ext>
            </a:extLst>
          </p:cNvPr>
          <p:cNvSpPr/>
          <p:nvPr/>
        </p:nvSpPr>
        <p:spPr>
          <a:xfrm>
            <a:off x="10971407" y="6707251"/>
            <a:ext cx="1113719" cy="56171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value HOUR buffer for last hour measures and remove MINUTES buffer after 61’</a:t>
            </a:r>
          </a:p>
        </p:txBody>
      </p:sp>
      <p:cxnSp>
        <p:nvCxnSpPr>
          <p:cNvPr id="75" name="Conector recto de flecha 44">
            <a:extLst>
              <a:ext uri="{FF2B5EF4-FFF2-40B4-BE49-F238E27FC236}">
                <a16:creationId xmlns:a16="http://schemas.microsoft.com/office/drawing/2014/main" id="{380D31E1-BB12-1E08-A031-F5246EA9CFD8}"/>
              </a:ext>
            </a:extLst>
          </p:cNvPr>
          <p:cNvCxnSpPr>
            <a:cxnSpLocks/>
            <a:stCxn id="66" idx="0"/>
            <a:endCxn id="5" idx="2"/>
          </p:cNvCxnSpPr>
          <p:nvPr/>
        </p:nvCxnSpPr>
        <p:spPr>
          <a:xfrm flipH="1" flipV="1">
            <a:off x="10102668" y="5196670"/>
            <a:ext cx="1" cy="1510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ángulo: esquinas redondeadas 77">
            <a:extLst>
              <a:ext uri="{FF2B5EF4-FFF2-40B4-BE49-F238E27FC236}">
                <a16:creationId xmlns:a16="http://schemas.microsoft.com/office/drawing/2014/main" id="{8100CC65-E927-4E7E-2FEE-F80A6BF1AAC5}"/>
              </a:ext>
            </a:extLst>
          </p:cNvPr>
          <p:cNvSpPr/>
          <p:nvPr/>
        </p:nvSpPr>
        <p:spPr>
          <a:xfrm>
            <a:off x="1907104" y="7960318"/>
            <a:ext cx="1020253" cy="56171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WiFi Provision</a:t>
            </a:r>
          </a:p>
        </p:txBody>
      </p: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3FFDAFB0-A995-B675-8CAF-378D278C5D06}"/>
              </a:ext>
            </a:extLst>
          </p:cNvPr>
          <p:cNvSpPr/>
          <p:nvPr/>
        </p:nvSpPr>
        <p:spPr>
          <a:xfrm>
            <a:off x="1907103" y="9328345"/>
            <a:ext cx="1020253" cy="56171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WiFi Provision</a:t>
            </a:r>
          </a:p>
        </p:txBody>
      </p:sp>
      <p:sp>
        <p:nvSpPr>
          <p:cNvPr id="80" name="Rectángulo: esquinas redondeadas 79">
            <a:extLst>
              <a:ext uri="{FF2B5EF4-FFF2-40B4-BE49-F238E27FC236}">
                <a16:creationId xmlns:a16="http://schemas.microsoft.com/office/drawing/2014/main" id="{37A18BF5-A308-FD46-FC33-65B79F745178}"/>
              </a:ext>
            </a:extLst>
          </p:cNvPr>
          <p:cNvSpPr/>
          <p:nvPr/>
        </p:nvSpPr>
        <p:spPr>
          <a:xfrm>
            <a:off x="1492236" y="5572302"/>
            <a:ext cx="1020253" cy="56171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NVS update</a:t>
            </a:r>
          </a:p>
        </p:txBody>
      </p:sp>
      <p:sp>
        <p:nvSpPr>
          <p:cNvPr id="81" name="Rombo 80">
            <a:extLst>
              <a:ext uri="{FF2B5EF4-FFF2-40B4-BE49-F238E27FC236}">
                <a16:creationId xmlns:a16="http://schemas.microsoft.com/office/drawing/2014/main" id="{0852E2CB-B8A7-4023-DE26-4EA3B4F46981}"/>
              </a:ext>
            </a:extLst>
          </p:cNvPr>
          <p:cNvSpPr/>
          <p:nvPr/>
        </p:nvSpPr>
        <p:spPr>
          <a:xfrm>
            <a:off x="3342228" y="5477526"/>
            <a:ext cx="1193800" cy="743507"/>
          </a:xfrm>
          <a:prstGeom prst="diamond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NVS empty?</a:t>
            </a:r>
          </a:p>
        </p:txBody>
      </p: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32389D06-DFE0-8D25-12F9-5BCFC2516BCE}"/>
              </a:ext>
            </a:extLst>
          </p:cNvPr>
          <p:cNvCxnSpPr>
            <a:cxnSpLocks/>
            <a:stCxn id="81" idx="1"/>
            <a:endCxn id="80" idx="3"/>
          </p:cNvCxnSpPr>
          <p:nvPr/>
        </p:nvCxnSpPr>
        <p:spPr>
          <a:xfrm flipH="1">
            <a:off x="2512489" y="5849280"/>
            <a:ext cx="829739" cy="3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CuadroTexto 82">
            <a:extLst>
              <a:ext uri="{FF2B5EF4-FFF2-40B4-BE49-F238E27FC236}">
                <a16:creationId xmlns:a16="http://schemas.microsoft.com/office/drawing/2014/main" id="{E24CA3DD-CE8F-A8D2-AD84-E316E91D1288}"/>
              </a:ext>
            </a:extLst>
          </p:cNvPr>
          <p:cNvSpPr txBox="1"/>
          <p:nvPr/>
        </p:nvSpPr>
        <p:spPr>
          <a:xfrm>
            <a:off x="2621716" y="5320412"/>
            <a:ext cx="742128" cy="5078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Yes. Saving provision detail</a:t>
            </a:r>
          </a:p>
        </p:txBody>
      </p: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E405A49E-5660-D27E-0025-A603A68C2660}"/>
              </a:ext>
            </a:extLst>
          </p:cNvPr>
          <p:cNvCxnSpPr>
            <a:cxnSpLocks/>
            <a:stCxn id="78" idx="3"/>
            <a:endCxn id="31" idx="2"/>
          </p:cNvCxnSpPr>
          <p:nvPr/>
        </p:nvCxnSpPr>
        <p:spPr>
          <a:xfrm flipV="1">
            <a:off x="2927357" y="7359861"/>
            <a:ext cx="1011771" cy="88131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CuadroTexto 86">
            <a:extLst>
              <a:ext uri="{FF2B5EF4-FFF2-40B4-BE49-F238E27FC236}">
                <a16:creationId xmlns:a16="http://schemas.microsoft.com/office/drawing/2014/main" id="{A589D1E3-3637-6804-CA5D-17F2B6615B62}"/>
              </a:ext>
            </a:extLst>
          </p:cNvPr>
          <p:cNvSpPr txBox="1"/>
          <p:nvPr/>
        </p:nvSpPr>
        <p:spPr>
          <a:xfrm>
            <a:off x="1314816" y="7967887"/>
            <a:ext cx="343364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90" name="Conector recto de flecha 85">
            <a:extLst>
              <a:ext uri="{FF2B5EF4-FFF2-40B4-BE49-F238E27FC236}">
                <a16:creationId xmlns:a16="http://schemas.microsoft.com/office/drawing/2014/main" id="{8FD83325-A28D-C870-1FD6-26359BCE9745}"/>
              </a:ext>
            </a:extLst>
          </p:cNvPr>
          <p:cNvCxnSpPr>
            <a:cxnSpLocks/>
            <a:stCxn id="79" idx="3"/>
            <a:endCxn id="31" idx="2"/>
          </p:cNvCxnSpPr>
          <p:nvPr/>
        </p:nvCxnSpPr>
        <p:spPr>
          <a:xfrm flipV="1">
            <a:off x="2927356" y="7359861"/>
            <a:ext cx="1011772" cy="22493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EDDABAE9-3270-A8F7-AC4C-734D48C283F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1318690" y="6988107"/>
            <a:ext cx="58841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6874041E-C217-FB0C-37AD-1F04A1F31192}"/>
              </a:ext>
            </a:extLst>
          </p:cNvPr>
          <p:cNvCxnSpPr>
            <a:cxnSpLocks/>
            <a:stCxn id="10" idx="3"/>
            <a:endCxn id="78" idx="1"/>
          </p:cNvCxnSpPr>
          <p:nvPr/>
        </p:nvCxnSpPr>
        <p:spPr>
          <a:xfrm flipV="1">
            <a:off x="1318690" y="8241174"/>
            <a:ext cx="58841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746F700B-4043-EAF4-385F-F4478D4CB978}"/>
              </a:ext>
            </a:extLst>
          </p:cNvPr>
          <p:cNvCxnSpPr>
            <a:cxnSpLocks/>
            <a:stCxn id="11" idx="3"/>
            <a:endCxn id="79" idx="1"/>
          </p:cNvCxnSpPr>
          <p:nvPr/>
        </p:nvCxnSpPr>
        <p:spPr>
          <a:xfrm>
            <a:off x="1318690" y="9607201"/>
            <a:ext cx="588413" cy="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199A2CAC-F66F-AAD8-8FCA-E967E15AFDC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721790" y="9978954"/>
            <a:ext cx="0" cy="589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ángulo: esquinas redondeadas 105">
            <a:extLst>
              <a:ext uri="{FF2B5EF4-FFF2-40B4-BE49-F238E27FC236}">
                <a16:creationId xmlns:a16="http://schemas.microsoft.com/office/drawing/2014/main" id="{CB220096-15F1-62F4-30FF-B5F868ACB198}"/>
              </a:ext>
            </a:extLst>
          </p:cNvPr>
          <p:cNvSpPr/>
          <p:nvPr/>
        </p:nvSpPr>
        <p:spPr>
          <a:xfrm>
            <a:off x="1896109" y="10659845"/>
            <a:ext cx="1020253" cy="56171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 log registration</a:t>
            </a:r>
          </a:p>
        </p:txBody>
      </p: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69F1622E-C6D6-0D03-C43F-32AC30277742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2927358" y="6988107"/>
            <a:ext cx="41487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ángulo: esquinas redondeadas 112">
            <a:extLst>
              <a:ext uri="{FF2B5EF4-FFF2-40B4-BE49-F238E27FC236}">
                <a16:creationId xmlns:a16="http://schemas.microsoft.com/office/drawing/2014/main" id="{B7C5BDF1-A269-B343-EA85-616B33E4B008}"/>
              </a:ext>
            </a:extLst>
          </p:cNvPr>
          <p:cNvSpPr/>
          <p:nvPr/>
        </p:nvSpPr>
        <p:spPr>
          <a:xfrm>
            <a:off x="3432131" y="4503630"/>
            <a:ext cx="1020253" cy="56171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Connection to Things Board</a:t>
            </a:r>
          </a:p>
        </p:txBody>
      </p:sp>
      <p:sp>
        <p:nvSpPr>
          <p:cNvPr id="115" name="Rectángulo: esquinas redondeadas 114">
            <a:extLst>
              <a:ext uri="{FF2B5EF4-FFF2-40B4-BE49-F238E27FC236}">
                <a16:creationId xmlns:a16="http://schemas.microsoft.com/office/drawing/2014/main" id="{CF1596A6-9243-9353-2AE9-0E5922045334}"/>
              </a:ext>
            </a:extLst>
          </p:cNvPr>
          <p:cNvSpPr/>
          <p:nvPr/>
        </p:nvSpPr>
        <p:spPr>
          <a:xfrm>
            <a:off x="3432271" y="3680329"/>
            <a:ext cx="1020253" cy="56171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Quality air measure every 10’</a:t>
            </a:r>
          </a:p>
        </p:txBody>
      </p:sp>
      <p:cxnSp>
        <p:nvCxnSpPr>
          <p:cNvPr id="116" name="Conector recto de flecha 44">
            <a:extLst>
              <a:ext uri="{FF2B5EF4-FFF2-40B4-BE49-F238E27FC236}">
                <a16:creationId xmlns:a16="http://schemas.microsoft.com/office/drawing/2014/main" id="{1C1E7724-8A17-2782-B35A-7F881A17889C}"/>
              </a:ext>
            </a:extLst>
          </p:cNvPr>
          <p:cNvCxnSpPr>
            <a:cxnSpLocks/>
            <a:stCxn id="80" idx="0"/>
            <a:endCxn id="113" idx="1"/>
          </p:cNvCxnSpPr>
          <p:nvPr/>
        </p:nvCxnSpPr>
        <p:spPr>
          <a:xfrm rot="5400000" flipH="1" flipV="1">
            <a:off x="2323339" y="4463510"/>
            <a:ext cx="787816" cy="142976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de flecha 118">
            <a:extLst>
              <a:ext uri="{FF2B5EF4-FFF2-40B4-BE49-F238E27FC236}">
                <a16:creationId xmlns:a16="http://schemas.microsoft.com/office/drawing/2014/main" id="{EA188858-7C7E-436C-0905-A0042FB4F918}"/>
              </a:ext>
            </a:extLst>
          </p:cNvPr>
          <p:cNvCxnSpPr>
            <a:cxnSpLocks/>
            <a:stCxn id="81" idx="0"/>
            <a:endCxn id="113" idx="2"/>
          </p:cNvCxnSpPr>
          <p:nvPr/>
        </p:nvCxnSpPr>
        <p:spPr>
          <a:xfrm flipV="1">
            <a:off x="3939128" y="5065342"/>
            <a:ext cx="3130" cy="412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466C38A6-EE42-280E-C248-3655D81AF36C}"/>
              </a:ext>
            </a:extLst>
          </p:cNvPr>
          <p:cNvSpPr txBox="1"/>
          <p:nvPr/>
        </p:nvSpPr>
        <p:spPr>
          <a:xfrm>
            <a:off x="4016486" y="5097816"/>
            <a:ext cx="372183" cy="2308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cxnSp>
        <p:nvCxnSpPr>
          <p:cNvPr id="135" name="Conector recto de flecha 44">
            <a:extLst>
              <a:ext uri="{FF2B5EF4-FFF2-40B4-BE49-F238E27FC236}">
                <a16:creationId xmlns:a16="http://schemas.microsoft.com/office/drawing/2014/main" id="{6B0A19AD-96E3-C700-7E89-D6D180DA378B}"/>
              </a:ext>
            </a:extLst>
          </p:cNvPr>
          <p:cNvCxnSpPr>
            <a:cxnSpLocks/>
            <a:stCxn id="66" idx="3"/>
            <a:endCxn id="71" idx="1"/>
          </p:cNvCxnSpPr>
          <p:nvPr/>
        </p:nvCxnSpPr>
        <p:spPr>
          <a:xfrm>
            <a:off x="10659528" y="6988107"/>
            <a:ext cx="3118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de flecha 137">
            <a:extLst>
              <a:ext uri="{FF2B5EF4-FFF2-40B4-BE49-F238E27FC236}">
                <a16:creationId xmlns:a16="http://schemas.microsoft.com/office/drawing/2014/main" id="{0AF6E534-2CB6-3286-51F8-5CFD2CBEBF37}"/>
              </a:ext>
            </a:extLst>
          </p:cNvPr>
          <p:cNvCxnSpPr>
            <a:cxnSpLocks/>
            <a:stCxn id="12" idx="3"/>
            <a:endCxn id="106" idx="1"/>
          </p:cNvCxnSpPr>
          <p:nvPr/>
        </p:nvCxnSpPr>
        <p:spPr>
          <a:xfrm flipV="1">
            <a:off x="1318690" y="10940701"/>
            <a:ext cx="5774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Paralelogramo 143">
            <a:extLst>
              <a:ext uri="{FF2B5EF4-FFF2-40B4-BE49-F238E27FC236}">
                <a16:creationId xmlns:a16="http://schemas.microsoft.com/office/drawing/2014/main" id="{44CC4AFB-0D48-9DFF-ADDC-72463221EFE1}"/>
              </a:ext>
            </a:extLst>
          </p:cNvPr>
          <p:cNvSpPr/>
          <p:nvPr/>
        </p:nvSpPr>
        <p:spPr>
          <a:xfrm>
            <a:off x="3419784" y="10618967"/>
            <a:ext cx="1193800" cy="643467"/>
          </a:xfrm>
          <a:prstGeom prst="parallelogram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 of execution</a:t>
            </a:r>
          </a:p>
        </p:txBody>
      </p:sp>
      <p:cxnSp>
        <p:nvCxnSpPr>
          <p:cNvPr id="148" name="Conector recto de flecha 147">
            <a:extLst>
              <a:ext uri="{FF2B5EF4-FFF2-40B4-BE49-F238E27FC236}">
                <a16:creationId xmlns:a16="http://schemas.microsoft.com/office/drawing/2014/main" id="{CD7E2FEF-0543-36B2-8D30-F46E8A207757}"/>
              </a:ext>
            </a:extLst>
          </p:cNvPr>
          <p:cNvCxnSpPr>
            <a:cxnSpLocks/>
            <a:stCxn id="106" idx="3"/>
            <a:endCxn id="144" idx="5"/>
          </p:cNvCxnSpPr>
          <p:nvPr/>
        </p:nvCxnSpPr>
        <p:spPr>
          <a:xfrm>
            <a:off x="2916362" y="10940701"/>
            <a:ext cx="5838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D53B1659-9B70-5C33-E392-ADA75C4AE296}"/>
              </a:ext>
            </a:extLst>
          </p:cNvPr>
          <p:cNvSpPr txBox="1"/>
          <p:nvPr/>
        </p:nvSpPr>
        <p:spPr>
          <a:xfrm>
            <a:off x="1310205" y="6711669"/>
            <a:ext cx="343364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158" name="Rectángulo: esquinas redondeadas 157">
            <a:extLst>
              <a:ext uri="{FF2B5EF4-FFF2-40B4-BE49-F238E27FC236}">
                <a16:creationId xmlns:a16="http://schemas.microsoft.com/office/drawing/2014/main" id="{B6F3CFB8-55BA-B1BB-D9CD-FA7C97B2033F}"/>
              </a:ext>
            </a:extLst>
          </p:cNvPr>
          <p:cNvSpPr/>
          <p:nvPr/>
        </p:nvSpPr>
        <p:spPr>
          <a:xfrm>
            <a:off x="6518486" y="6707251"/>
            <a:ext cx="1020253" cy="56171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Quality air measure every 10’</a:t>
            </a:r>
          </a:p>
        </p:txBody>
      </p:sp>
      <p:cxnSp>
        <p:nvCxnSpPr>
          <p:cNvPr id="163" name="Conector recto de flecha 44">
            <a:extLst>
              <a:ext uri="{FF2B5EF4-FFF2-40B4-BE49-F238E27FC236}">
                <a16:creationId xmlns:a16="http://schemas.microsoft.com/office/drawing/2014/main" id="{72C7F261-BA78-81AE-57B2-41B6294273DF}"/>
              </a:ext>
            </a:extLst>
          </p:cNvPr>
          <p:cNvCxnSpPr>
            <a:cxnSpLocks/>
            <a:stCxn id="172" idx="3"/>
            <a:endCxn id="66" idx="1"/>
          </p:cNvCxnSpPr>
          <p:nvPr/>
        </p:nvCxnSpPr>
        <p:spPr>
          <a:xfrm flipV="1">
            <a:off x="9174112" y="6988107"/>
            <a:ext cx="371698" cy="1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Rombo 171">
            <a:extLst>
              <a:ext uri="{FF2B5EF4-FFF2-40B4-BE49-F238E27FC236}">
                <a16:creationId xmlns:a16="http://schemas.microsoft.com/office/drawing/2014/main" id="{CF31CD9D-BBC3-3937-AF24-E60D06FC6696}"/>
              </a:ext>
            </a:extLst>
          </p:cNvPr>
          <p:cNvSpPr/>
          <p:nvPr/>
        </p:nvSpPr>
        <p:spPr>
          <a:xfrm>
            <a:off x="7980312" y="6617452"/>
            <a:ext cx="1193800" cy="743507"/>
          </a:xfrm>
          <a:prstGeom prst="diamond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Air measure done correctly?</a:t>
            </a:r>
          </a:p>
        </p:txBody>
      </p:sp>
      <p:cxnSp>
        <p:nvCxnSpPr>
          <p:cNvPr id="173" name="Conector recto de flecha 44">
            <a:extLst>
              <a:ext uri="{FF2B5EF4-FFF2-40B4-BE49-F238E27FC236}">
                <a16:creationId xmlns:a16="http://schemas.microsoft.com/office/drawing/2014/main" id="{C2EE15CE-5D6B-3DE4-EE83-D8B55FB9A789}"/>
              </a:ext>
            </a:extLst>
          </p:cNvPr>
          <p:cNvCxnSpPr>
            <a:cxnSpLocks/>
            <a:stCxn id="158" idx="3"/>
            <a:endCxn id="172" idx="1"/>
          </p:cNvCxnSpPr>
          <p:nvPr/>
        </p:nvCxnSpPr>
        <p:spPr>
          <a:xfrm>
            <a:off x="7538739" y="6988107"/>
            <a:ext cx="441573" cy="1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CuadroTexto 177">
            <a:extLst>
              <a:ext uri="{FF2B5EF4-FFF2-40B4-BE49-F238E27FC236}">
                <a16:creationId xmlns:a16="http://schemas.microsoft.com/office/drawing/2014/main" id="{4D56A295-6D80-9EE5-AEC3-F4A5C9C87342}"/>
              </a:ext>
            </a:extLst>
          </p:cNvPr>
          <p:cNvSpPr txBox="1"/>
          <p:nvPr/>
        </p:nvSpPr>
        <p:spPr>
          <a:xfrm>
            <a:off x="9120661" y="6671975"/>
            <a:ext cx="343364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179" name="Conector recto de flecha 44">
            <a:extLst>
              <a:ext uri="{FF2B5EF4-FFF2-40B4-BE49-F238E27FC236}">
                <a16:creationId xmlns:a16="http://schemas.microsoft.com/office/drawing/2014/main" id="{BAE6D309-D6B6-849A-55F5-6EBC57FD4FF6}"/>
              </a:ext>
            </a:extLst>
          </p:cNvPr>
          <p:cNvCxnSpPr>
            <a:cxnSpLocks/>
            <a:stCxn id="172" idx="2"/>
          </p:cNvCxnSpPr>
          <p:nvPr/>
        </p:nvCxnSpPr>
        <p:spPr>
          <a:xfrm flipH="1">
            <a:off x="8567442" y="7360959"/>
            <a:ext cx="9770" cy="1000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Rectángulo: esquinas redondeadas 181">
            <a:extLst>
              <a:ext uri="{FF2B5EF4-FFF2-40B4-BE49-F238E27FC236}">
                <a16:creationId xmlns:a16="http://schemas.microsoft.com/office/drawing/2014/main" id="{F9DAD22D-BC7E-F4A9-EDAD-C84E85EB697A}"/>
              </a:ext>
            </a:extLst>
          </p:cNvPr>
          <p:cNvSpPr/>
          <p:nvPr/>
        </p:nvSpPr>
        <p:spPr>
          <a:xfrm>
            <a:off x="8052043" y="8367266"/>
            <a:ext cx="1020253" cy="56171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Troubleshooting mode. Running Main</a:t>
            </a:r>
          </a:p>
        </p:txBody>
      </p:sp>
      <p:cxnSp>
        <p:nvCxnSpPr>
          <p:cNvPr id="184" name="Conector recto de flecha 183">
            <a:extLst>
              <a:ext uri="{FF2B5EF4-FFF2-40B4-BE49-F238E27FC236}">
                <a16:creationId xmlns:a16="http://schemas.microsoft.com/office/drawing/2014/main" id="{A99F7FC1-6346-6312-E778-6CBBE476883E}"/>
              </a:ext>
            </a:extLst>
          </p:cNvPr>
          <p:cNvCxnSpPr>
            <a:cxnSpLocks/>
            <a:stCxn id="113" idx="0"/>
            <a:endCxn id="115" idx="2"/>
          </p:cNvCxnSpPr>
          <p:nvPr/>
        </p:nvCxnSpPr>
        <p:spPr>
          <a:xfrm flipV="1">
            <a:off x="3942258" y="4242041"/>
            <a:ext cx="140" cy="261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Rombo 189">
            <a:extLst>
              <a:ext uri="{FF2B5EF4-FFF2-40B4-BE49-F238E27FC236}">
                <a16:creationId xmlns:a16="http://schemas.microsoft.com/office/drawing/2014/main" id="{9746C5F7-6F92-26B8-67CF-A1D950681A9A}"/>
              </a:ext>
            </a:extLst>
          </p:cNvPr>
          <p:cNvSpPr/>
          <p:nvPr/>
        </p:nvSpPr>
        <p:spPr>
          <a:xfrm>
            <a:off x="3331092" y="867005"/>
            <a:ext cx="1193800" cy="743507"/>
          </a:xfrm>
          <a:prstGeom prst="diamond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it 10 pm?</a:t>
            </a:r>
          </a:p>
        </p:txBody>
      </p:sp>
      <p:cxnSp>
        <p:nvCxnSpPr>
          <p:cNvPr id="193" name="Conector recto de flecha 192">
            <a:extLst>
              <a:ext uri="{FF2B5EF4-FFF2-40B4-BE49-F238E27FC236}">
                <a16:creationId xmlns:a16="http://schemas.microsoft.com/office/drawing/2014/main" id="{801E662C-1172-B0CE-FC6A-72787D471675}"/>
              </a:ext>
            </a:extLst>
          </p:cNvPr>
          <p:cNvCxnSpPr>
            <a:cxnSpLocks/>
            <a:stCxn id="115" idx="0"/>
            <a:endCxn id="38" idx="2"/>
          </p:cNvCxnSpPr>
          <p:nvPr/>
        </p:nvCxnSpPr>
        <p:spPr>
          <a:xfrm flipH="1" flipV="1">
            <a:off x="3942257" y="3435789"/>
            <a:ext cx="141" cy="244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recto de flecha 195">
            <a:extLst>
              <a:ext uri="{FF2B5EF4-FFF2-40B4-BE49-F238E27FC236}">
                <a16:creationId xmlns:a16="http://schemas.microsoft.com/office/drawing/2014/main" id="{256174E9-442A-7525-C605-0EF49C25DDF3}"/>
              </a:ext>
            </a:extLst>
          </p:cNvPr>
          <p:cNvCxnSpPr>
            <a:cxnSpLocks/>
            <a:stCxn id="190" idx="0"/>
            <a:endCxn id="61" idx="2"/>
          </p:cNvCxnSpPr>
          <p:nvPr/>
        </p:nvCxnSpPr>
        <p:spPr>
          <a:xfrm flipH="1" flipV="1">
            <a:off x="3920077" y="616796"/>
            <a:ext cx="7915" cy="250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CuadroTexto 203">
            <a:extLst>
              <a:ext uri="{FF2B5EF4-FFF2-40B4-BE49-F238E27FC236}">
                <a16:creationId xmlns:a16="http://schemas.microsoft.com/office/drawing/2014/main" id="{FE1295AC-9401-D475-DDF6-816B2FE9A0DE}"/>
              </a:ext>
            </a:extLst>
          </p:cNvPr>
          <p:cNvSpPr txBox="1"/>
          <p:nvPr/>
        </p:nvSpPr>
        <p:spPr>
          <a:xfrm>
            <a:off x="3541358" y="660679"/>
            <a:ext cx="343364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205" name="Conector recto de flecha 44">
            <a:extLst>
              <a:ext uri="{FF2B5EF4-FFF2-40B4-BE49-F238E27FC236}">
                <a16:creationId xmlns:a16="http://schemas.microsoft.com/office/drawing/2014/main" id="{8F19DDFE-2F6A-3B7D-9208-9F7A6CF38E1D}"/>
              </a:ext>
            </a:extLst>
          </p:cNvPr>
          <p:cNvCxnSpPr>
            <a:cxnSpLocks/>
            <a:stCxn id="190" idx="1"/>
            <a:endCxn id="115" idx="1"/>
          </p:cNvCxnSpPr>
          <p:nvPr/>
        </p:nvCxnSpPr>
        <p:spPr>
          <a:xfrm rot="10800000" flipH="1" flipV="1">
            <a:off x="3331091" y="1238759"/>
            <a:ext cx="101179" cy="2722426"/>
          </a:xfrm>
          <a:prstGeom prst="bentConnector3">
            <a:avLst>
              <a:gd name="adj1" fmla="val -22593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CuadroTexto 207">
            <a:extLst>
              <a:ext uri="{FF2B5EF4-FFF2-40B4-BE49-F238E27FC236}">
                <a16:creationId xmlns:a16="http://schemas.microsoft.com/office/drawing/2014/main" id="{77957179-A930-9D45-2812-D559681FA694}"/>
              </a:ext>
            </a:extLst>
          </p:cNvPr>
          <p:cNvSpPr txBox="1"/>
          <p:nvPr/>
        </p:nvSpPr>
        <p:spPr>
          <a:xfrm>
            <a:off x="2785910" y="1756855"/>
            <a:ext cx="319318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3" name="CuadroTexto 86">
            <a:extLst>
              <a:ext uri="{FF2B5EF4-FFF2-40B4-BE49-F238E27FC236}">
                <a16:creationId xmlns:a16="http://schemas.microsoft.com/office/drawing/2014/main" id="{051A43B4-31BA-D29D-836B-1D62A32B63BD}"/>
              </a:ext>
            </a:extLst>
          </p:cNvPr>
          <p:cNvSpPr txBox="1"/>
          <p:nvPr/>
        </p:nvSpPr>
        <p:spPr>
          <a:xfrm>
            <a:off x="1310205" y="9328345"/>
            <a:ext cx="343364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4" name="CuadroTexto 26">
            <a:extLst>
              <a:ext uri="{FF2B5EF4-FFF2-40B4-BE49-F238E27FC236}">
                <a16:creationId xmlns:a16="http://schemas.microsoft.com/office/drawing/2014/main" id="{22A87FD3-48CC-17AE-0034-7D51FD5DE8C9}"/>
              </a:ext>
            </a:extLst>
          </p:cNvPr>
          <p:cNvSpPr txBox="1"/>
          <p:nvPr/>
        </p:nvSpPr>
        <p:spPr>
          <a:xfrm>
            <a:off x="242407" y="10150840"/>
            <a:ext cx="319318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8" name="CuadroTexto 86">
            <a:extLst>
              <a:ext uri="{FF2B5EF4-FFF2-40B4-BE49-F238E27FC236}">
                <a16:creationId xmlns:a16="http://schemas.microsoft.com/office/drawing/2014/main" id="{45A48203-2F82-A5C3-D2B6-6A9DB3768D08}"/>
              </a:ext>
            </a:extLst>
          </p:cNvPr>
          <p:cNvSpPr txBox="1"/>
          <p:nvPr/>
        </p:nvSpPr>
        <p:spPr>
          <a:xfrm>
            <a:off x="1318690" y="10659845"/>
            <a:ext cx="343364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0" name="CuadroTexto 131">
            <a:extLst>
              <a:ext uri="{FF2B5EF4-FFF2-40B4-BE49-F238E27FC236}">
                <a16:creationId xmlns:a16="http://schemas.microsoft.com/office/drawing/2014/main" id="{DC78DD57-D9D6-B9A4-CBB8-AAB0D102CCF2}"/>
              </a:ext>
            </a:extLst>
          </p:cNvPr>
          <p:cNvSpPr txBox="1"/>
          <p:nvPr/>
        </p:nvSpPr>
        <p:spPr>
          <a:xfrm>
            <a:off x="4046092" y="4273628"/>
            <a:ext cx="82586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Connection Ok</a:t>
            </a:r>
          </a:p>
        </p:txBody>
      </p:sp>
      <p:sp>
        <p:nvSpPr>
          <p:cNvPr id="38" name="Rombo 171">
            <a:extLst>
              <a:ext uri="{FF2B5EF4-FFF2-40B4-BE49-F238E27FC236}">
                <a16:creationId xmlns:a16="http://schemas.microsoft.com/office/drawing/2014/main" id="{4D08E1B5-7878-8C64-4385-9390EAF223E9}"/>
              </a:ext>
            </a:extLst>
          </p:cNvPr>
          <p:cNvSpPr/>
          <p:nvPr/>
        </p:nvSpPr>
        <p:spPr>
          <a:xfrm>
            <a:off x="3345357" y="2692282"/>
            <a:ext cx="1193800" cy="743507"/>
          </a:xfrm>
          <a:prstGeom prst="diamond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Air measure done correctly?</a:t>
            </a:r>
          </a:p>
        </p:txBody>
      </p:sp>
      <p:cxnSp>
        <p:nvCxnSpPr>
          <p:cNvPr id="46" name="Conector recto de flecha 192">
            <a:extLst>
              <a:ext uri="{FF2B5EF4-FFF2-40B4-BE49-F238E27FC236}">
                <a16:creationId xmlns:a16="http://schemas.microsoft.com/office/drawing/2014/main" id="{14D2C8BF-3753-A6D5-5C98-EF0FD50A9133}"/>
              </a:ext>
            </a:extLst>
          </p:cNvPr>
          <p:cNvCxnSpPr>
            <a:cxnSpLocks/>
            <a:stCxn id="123" idx="0"/>
            <a:endCxn id="190" idx="2"/>
          </p:cNvCxnSpPr>
          <p:nvPr/>
        </p:nvCxnSpPr>
        <p:spPr>
          <a:xfrm flipH="1" flipV="1">
            <a:off x="3927992" y="1610512"/>
            <a:ext cx="5869" cy="2261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uadroTexto 207">
            <a:extLst>
              <a:ext uri="{FF2B5EF4-FFF2-40B4-BE49-F238E27FC236}">
                <a16:creationId xmlns:a16="http://schemas.microsoft.com/office/drawing/2014/main" id="{EAF5A2EB-0085-7C64-2307-666AA391EFBF}"/>
              </a:ext>
            </a:extLst>
          </p:cNvPr>
          <p:cNvSpPr txBox="1"/>
          <p:nvPr/>
        </p:nvSpPr>
        <p:spPr>
          <a:xfrm>
            <a:off x="4975427" y="3119808"/>
            <a:ext cx="319318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55" name="Rectángulo: esquinas redondeadas 181">
            <a:extLst>
              <a:ext uri="{FF2B5EF4-FFF2-40B4-BE49-F238E27FC236}">
                <a16:creationId xmlns:a16="http://schemas.microsoft.com/office/drawing/2014/main" id="{44C28EB2-BE2B-504F-A797-C429D6C3BA4B}"/>
              </a:ext>
            </a:extLst>
          </p:cNvPr>
          <p:cNvSpPr/>
          <p:nvPr/>
        </p:nvSpPr>
        <p:spPr>
          <a:xfrm>
            <a:off x="5691555" y="2786696"/>
            <a:ext cx="1020253" cy="56171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Troubleshooting mode</a:t>
            </a:r>
          </a:p>
        </p:txBody>
      </p:sp>
      <p:cxnSp>
        <p:nvCxnSpPr>
          <p:cNvPr id="56" name="Conector recto de flecha 192">
            <a:extLst>
              <a:ext uri="{FF2B5EF4-FFF2-40B4-BE49-F238E27FC236}">
                <a16:creationId xmlns:a16="http://schemas.microsoft.com/office/drawing/2014/main" id="{F110B0CB-DDE1-9095-9170-183DB31824B0}"/>
              </a:ext>
            </a:extLst>
          </p:cNvPr>
          <p:cNvCxnSpPr>
            <a:cxnSpLocks/>
            <a:stCxn id="38" idx="3"/>
            <a:endCxn id="55" idx="1"/>
          </p:cNvCxnSpPr>
          <p:nvPr/>
        </p:nvCxnSpPr>
        <p:spPr>
          <a:xfrm>
            <a:off x="4539157" y="3064036"/>
            <a:ext cx="1152398" cy="3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ángulo: esquinas redondeadas 60">
            <a:extLst>
              <a:ext uri="{FF2B5EF4-FFF2-40B4-BE49-F238E27FC236}">
                <a16:creationId xmlns:a16="http://schemas.microsoft.com/office/drawing/2014/main" id="{8954B898-BA1C-3525-8B9E-9F592742083D}"/>
              </a:ext>
            </a:extLst>
          </p:cNvPr>
          <p:cNvSpPr/>
          <p:nvPr/>
        </p:nvSpPr>
        <p:spPr>
          <a:xfrm>
            <a:off x="1490174" y="3315385"/>
            <a:ext cx="1020253" cy="56171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Wake up at 8 am</a:t>
            </a:r>
          </a:p>
        </p:txBody>
      </p:sp>
      <p:sp>
        <p:nvSpPr>
          <p:cNvPr id="84" name="Paralelogramo 4">
            <a:extLst>
              <a:ext uri="{FF2B5EF4-FFF2-40B4-BE49-F238E27FC236}">
                <a16:creationId xmlns:a16="http://schemas.microsoft.com/office/drawing/2014/main" id="{0DAAC4BE-A898-92B5-67BC-8098956E2E66}"/>
              </a:ext>
            </a:extLst>
          </p:cNvPr>
          <p:cNvSpPr/>
          <p:nvPr/>
        </p:nvSpPr>
        <p:spPr>
          <a:xfrm>
            <a:off x="66466" y="2591130"/>
            <a:ext cx="1193800" cy="643467"/>
          </a:xfrm>
          <a:prstGeom prst="parallelogram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Turn on Gas Quality System</a:t>
            </a:r>
          </a:p>
        </p:txBody>
      </p:sp>
      <p:cxnSp>
        <p:nvCxnSpPr>
          <p:cNvPr id="88" name="Conector recto de flecha 61">
            <a:extLst>
              <a:ext uri="{FF2B5EF4-FFF2-40B4-BE49-F238E27FC236}">
                <a16:creationId xmlns:a16="http://schemas.microsoft.com/office/drawing/2014/main" id="{84F58778-3426-5A9D-4179-1E9F16031619}"/>
              </a:ext>
            </a:extLst>
          </p:cNvPr>
          <p:cNvCxnSpPr>
            <a:cxnSpLocks/>
            <a:stCxn id="61" idx="1"/>
            <a:endCxn id="77" idx="0"/>
          </p:cNvCxnSpPr>
          <p:nvPr/>
        </p:nvCxnSpPr>
        <p:spPr>
          <a:xfrm rot="10800000" flipV="1">
            <a:off x="2000302" y="335939"/>
            <a:ext cx="1409649" cy="297944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61">
            <a:extLst>
              <a:ext uri="{FF2B5EF4-FFF2-40B4-BE49-F238E27FC236}">
                <a16:creationId xmlns:a16="http://schemas.microsoft.com/office/drawing/2014/main" id="{269C9495-C6DC-7711-24FE-3621E4214E06}"/>
              </a:ext>
            </a:extLst>
          </p:cNvPr>
          <p:cNvCxnSpPr>
            <a:cxnSpLocks/>
            <a:stCxn id="77" idx="2"/>
            <a:endCxn id="111" idx="0"/>
          </p:cNvCxnSpPr>
          <p:nvPr/>
        </p:nvCxnSpPr>
        <p:spPr>
          <a:xfrm rot="5400000">
            <a:off x="514252" y="4084636"/>
            <a:ext cx="1693589" cy="1278511"/>
          </a:xfrm>
          <a:prstGeom prst="bentConnector3">
            <a:avLst>
              <a:gd name="adj1" fmla="val 2075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92">
            <a:extLst>
              <a:ext uri="{FF2B5EF4-FFF2-40B4-BE49-F238E27FC236}">
                <a16:creationId xmlns:a16="http://schemas.microsoft.com/office/drawing/2014/main" id="{37405F41-6CB2-70BE-3D94-5DB9E4DCC957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582933" y="3234597"/>
            <a:ext cx="0" cy="2336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ángulo: esquinas redondeadas 79">
            <a:extLst>
              <a:ext uri="{FF2B5EF4-FFF2-40B4-BE49-F238E27FC236}">
                <a16:creationId xmlns:a16="http://schemas.microsoft.com/office/drawing/2014/main" id="{771FD400-FF05-2006-FB38-5E3B930B78DB}"/>
              </a:ext>
            </a:extLst>
          </p:cNvPr>
          <p:cNvSpPr/>
          <p:nvPr/>
        </p:nvSpPr>
        <p:spPr>
          <a:xfrm>
            <a:off x="211663" y="5570686"/>
            <a:ext cx="1020253" cy="56171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</a:t>
            </a:r>
          </a:p>
        </p:txBody>
      </p:sp>
      <p:sp>
        <p:nvSpPr>
          <p:cNvPr id="123" name="Rectángulo: esquinas redondeadas 114">
            <a:extLst>
              <a:ext uri="{FF2B5EF4-FFF2-40B4-BE49-F238E27FC236}">
                <a16:creationId xmlns:a16="http://schemas.microsoft.com/office/drawing/2014/main" id="{4719DE79-F398-452C-C712-C4C10224DA0C}"/>
              </a:ext>
            </a:extLst>
          </p:cNvPr>
          <p:cNvSpPr/>
          <p:nvPr/>
        </p:nvSpPr>
        <p:spPr>
          <a:xfrm>
            <a:off x="3423734" y="1836697"/>
            <a:ext cx="1020253" cy="56171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 to things Board Dashboard</a:t>
            </a:r>
          </a:p>
        </p:txBody>
      </p:sp>
      <p:sp>
        <p:nvSpPr>
          <p:cNvPr id="126" name="CuadroTexto 34">
            <a:extLst>
              <a:ext uri="{FF2B5EF4-FFF2-40B4-BE49-F238E27FC236}">
                <a16:creationId xmlns:a16="http://schemas.microsoft.com/office/drawing/2014/main" id="{9F3AD6BA-C7DD-C143-FF64-15CE787932E9}"/>
              </a:ext>
            </a:extLst>
          </p:cNvPr>
          <p:cNvSpPr txBox="1"/>
          <p:nvPr/>
        </p:nvSpPr>
        <p:spPr>
          <a:xfrm>
            <a:off x="3475029" y="2440392"/>
            <a:ext cx="343364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127" name="Conector recto de flecha 192">
            <a:extLst>
              <a:ext uri="{FF2B5EF4-FFF2-40B4-BE49-F238E27FC236}">
                <a16:creationId xmlns:a16="http://schemas.microsoft.com/office/drawing/2014/main" id="{36492C30-9607-CABE-FB14-CF7E8FF93AE3}"/>
              </a:ext>
            </a:extLst>
          </p:cNvPr>
          <p:cNvCxnSpPr>
            <a:cxnSpLocks/>
            <a:stCxn id="38" idx="0"/>
            <a:endCxn id="123" idx="2"/>
          </p:cNvCxnSpPr>
          <p:nvPr/>
        </p:nvCxnSpPr>
        <p:spPr>
          <a:xfrm flipH="1" flipV="1">
            <a:off x="3933861" y="2398409"/>
            <a:ext cx="8396" cy="293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44">
            <a:extLst>
              <a:ext uri="{FF2B5EF4-FFF2-40B4-BE49-F238E27FC236}">
                <a16:creationId xmlns:a16="http://schemas.microsoft.com/office/drawing/2014/main" id="{396844F3-D8E0-3F65-0B52-B251F0466DDA}"/>
              </a:ext>
            </a:extLst>
          </p:cNvPr>
          <p:cNvCxnSpPr>
            <a:cxnSpLocks/>
            <a:stCxn id="19" idx="0"/>
            <a:endCxn id="47" idx="3"/>
          </p:cNvCxnSpPr>
          <p:nvPr/>
        </p:nvCxnSpPr>
        <p:spPr>
          <a:xfrm rot="16200000" flipV="1">
            <a:off x="8025384" y="1918950"/>
            <a:ext cx="991199" cy="6670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34">
            <a:extLst>
              <a:ext uri="{FF2B5EF4-FFF2-40B4-BE49-F238E27FC236}">
                <a16:creationId xmlns:a16="http://schemas.microsoft.com/office/drawing/2014/main" id="{71058E48-6F5F-0D5E-E3AC-14F5BD2F81D5}"/>
              </a:ext>
            </a:extLst>
          </p:cNvPr>
          <p:cNvSpPr txBox="1"/>
          <p:nvPr/>
        </p:nvSpPr>
        <p:spPr>
          <a:xfrm>
            <a:off x="7538739" y="4477670"/>
            <a:ext cx="343364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36" name="Conector recto de flecha 44">
            <a:extLst>
              <a:ext uri="{FF2B5EF4-FFF2-40B4-BE49-F238E27FC236}">
                <a16:creationId xmlns:a16="http://schemas.microsoft.com/office/drawing/2014/main" id="{CAA10711-95F4-92C3-DA02-AF666ECC5BAC}"/>
              </a:ext>
            </a:extLst>
          </p:cNvPr>
          <p:cNvCxnSpPr>
            <a:cxnSpLocks/>
            <a:stCxn id="52" idx="1"/>
            <a:endCxn id="113" idx="3"/>
          </p:cNvCxnSpPr>
          <p:nvPr/>
        </p:nvCxnSpPr>
        <p:spPr>
          <a:xfrm flipH="1" flipV="1">
            <a:off x="4452384" y="4784486"/>
            <a:ext cx="409515" cy="1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ángulo: esquinas redondeadas 51">
            <a:extLst>
              <a:ext uri="{FF2B5EF4-FFF2-40B4-BE49-F238E27FC236}">
                <a16:creationId xmlns:a16="http://schemas.microsoft.com/office/drawing/2014/main" id="{99B6F965-89F5-310F-84E1-EAEAFF3C306C}"/>
              </a:ext>
            </a:extLst>
          </p:cNvPr>
          <p:cNvSpPr/>
          <p:nvPr/>
        </p:nvSpPr>
        <p:spPr>
          <a:xfrm>
            <a:off x="6889999" y="1475999"/>
            <a:ext cx="1297479" cy="56171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 average daily quality value and save it in NVS Send buffer info  </a:t>
            </a:r>
          </a:p>
          <a:p>
            <a:pPr algn="ctr"/>
            <a:r>
              <a:rPr lang="en-GB" sz="9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reset it</a:t>
            </a:r>
          </a:p>
        </p:txBody>
      </p:sp>
      <p:cxnSp>
        <p:nvCxnSpPr>
          <p:cNvPr id="50" name="Conector recto de flecha 61">
            <a:extLst>
              <a:ext uri="{FF2B5EF4-FFF2-40B4-BE49-F238E27FC236}">
                <a16:creationId xmlns:a16="http://schemas.microsoft.com/office/drawing/2014/main" id="{04B7B9F5-AE63-334C-780C-5083F7024933}"/>
              </a:ext>
            </a:extLst>
          </p:cNvPr>
          <p:cNvCxnSpPr>
            <a:cxnSpLocks/>
            <a:stCxn id="47" idx="0"/>
            <a:endCxn id="61" idx="3"/>
          </p:cNvCxnSpPr>
          <p:nvPr/>
        </p:nvCxnSpPr>
        <p:spPr>
          <a:xfrm rot="16200000" flipV="1">
            <a:off x="5414442" y="-648298"/>
            <a:ext cx="1140059" cy="310853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44">
            <a:extLst>
              <a:ext uri="{FF2B5EF4-FFF2-40B4-BE49-F238E27FC236}">
                <a16:creationId xmlns:a16="http://schemas.microsoft.com/office/drawing/2014/main" id="{654DE92C-B72A-25EA-E86D-2A7B66EBB7C8}"/>
              </a:ext>
            </a:extLst>
          </p:cNvPr>
          <p:cNvCxnSpPr>
            <a:cxnSpLocks/>
            <a:stCxn id="5" idx="0"/>
            <a:endCxn id="19" idx="2"/>
          </p:cNvCxnSpPr>
          <p:nvPr/>
        </p:nvCxnSpPr>
        <p:spPr>
          <a:xfrm rot="16200000" flipV="1">
            <a:off x="8997777" y="3348272"/>
            <a:ext cx="961602" cy="12481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CuadroTexto 34">
            <a:extLst>
              <a:ext uri="{FF2B5EF4-FFF2-40B4-BE49-F238E27FC236}">
                <a16:creationId xmlns:a16="http://schemas.microsoft.com/office/drawing/2014/main" id="{FC0F3DD1-CBDB-8C1C-EF22-0552604587AD}"/>
              </a:ext>
            </a:extLst>
          </p:cNvPr>
          <p:cNvSpPr txBox="1"/>
          <p:nvPr/>
        </p:nvSpPr>
        <p:spPr>
          <a:xfrm>
            <a:off x="8940163" y="2275298"/>
            <a:ext cx="343364" cy="2308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101" name="Conector recto de flecha 85">
            <a:extLst>
              <a:ext uri="{FF2B5EF4-FFF2-40B4-BE49-F238E27FC236}">
                <a16:creationId xmlns:a16="http://schemas.microsoft.com/office/drawing/2014/main" id="{9269C232-4A23-835D-6ED6-877A1382388A}"/>
              </a:ext>
            </a:extLst>
          </p:cNvPr>
          <p:cNvCxnSpPr>
            <a:cxnSpLocks/>
            <a:stCxn id="19" idx="3"/>
            <a:endCxn id="39" idx="2"/>
          </p:cNvCxnSpPr>
          <p:nvPr/>
        </p:nvCxnSpPr>
        <p:spPr>
          <a:xfrm flipH="1">
            <a:off x="5538025" y="3119808"/>
            <a:ext cx="3913363" cy="4149155"/>
          </a:xfrm>
          <a:prstGeom prst="bentConnector4">
            <a:avLst>
              <a:gd name="adj1" fmla="val -71267"/>
              <a:gd name="adj2" fmla="val 11455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mbo 50">
            <a:extLst>
              <a:ext uri="{FF2B5EF4-FFF2-40B4-BE49-F238E27FC236}">
                <a16:creationId xmlns:a16="http://schemas.microsoft.com/office/drawing/2014/main" id="{0F522A71-2E75-A71B-78ED-E501CEB14FEE}"/>
              </a:ext>
            </a:extLst>
          </p:cNvPr>
          <p:cNvSpPr/>
          <p:nvPr/>
        </p:nvSpPr>
        <p:spPr>
          <a:xfrm>
            <a:off x="9505768" y="4453163"/>
            <a:ext cx="1193800" cy="743507"/>
          </a:xfrm>
          <a:prstGeom prst="diamond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WiFi provisioned?</a:t>
            </a:r>
          </a:p>
        </p:txBody>
      </p:sp>
      <p:sp>
        <p:nvSpPr>
          <p:cNvPr id="19" name="Rombo 50">
            <a:extLst>
              <a:ext uri="{FF2B5EF4-FFF2-40B4-BE49-F238E27FC236}">
                <a16:creationId xmlns:a16="http://schemas.microsoft.com/office/drawing/2014/main" id="{909D4A05-F3FA-691B-5DF2-30A6BAA9D001}"/>
              </a:ext>
            </a:extLst>
          </p:cNvPr>
          <p:cNvSpPr/>
          <p:nvPr/>
        </p:nvSpPr>
        <p:spPr>
          <a:xfrm>
            <a:off x="8257588" y="2748054"/>
            <a:ext cx="1193800" cy="743507"/>
          </a:xfrm>
          <a:prstGeom prst="diamond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WiFi no </a:t>
            </a:r>
            <a:r>
              <a:rPr lang="en-GB" sz="9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provisionedand</a:t>
            </a:r>
            <a: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10 pm?</a:t>
            </a:r>
          </a:p>
        </p:txBody>
      </p:sp>
      <p:sp>
        <p:nvSpPr>
          <p:cNvPr id="37" name="CuadroTexto 40">
            <a:extLst>
              <a:ext uri="{FF2B5EF4-FFF2-40B4-BE49-F238E27FC236}">
                <a16:creationId xmlns:a16="http://schemas.microsoft.com/office/drawing/2014/main" id="{F5585312-F74B-B9D2-521E-AB7FD97ECF80}"/>
              </a:ext>
            </a:extLst>
          </p:cNvPr>
          <p:cNvSpPr txBox="1"/>
          <p:nvPr/>
        </p:nvSpPr>
        <p:spPr>
          <a:xfrm>
            <a:off x="9235722" y="3652109"/>
            <a:ext cx="491870" cy="2308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cxnSp>
        <p:nvCxnSpPr>
          <p:cNvPr id="57" name="Conector recto de flecha 44">
            <a:extLst>
              <a:ext uri="{FF2B5EF4-FFF2-40B4-BE49-F238E27FC236}">
                <a16:creationId xmlns:a16="http://schemas.microsoft.com/office/drawing/2014/main" id="{77007D6E-21B9-5F4B-6C67-2FAA1F7FA7BF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691555" y="4824917"/>
            <a:ext cx="38142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CuadroTexto 40">
            <a:extLst>
              <a:ext uri="{FF2B5EF4-FFF2-40B4-BE49-F238E27FC236}">
                <a16:creationId xmlns:a16="http://schemas.microsoft.com/office/drawing/2014/main" id="{05FE212D-57FC-AE34-AD6D-8FDD8A409D72}"/>
              </a:ext>
            </a:extLst>
          </p:cNvPr>
          <p:cNvSpPr txBox="1"/>
          <p:nvPr/>
        </p:nvSpPr>
        <p:spPr>
          <a:xfrm>
            <a:off x="9610798" y="2786696"/>
            <a:ext cx="491870" cy="2308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cxnSp>
        <p:nvCxnSpPr>
          <p:cNvPr id="63" name="Conector recto de flecha 85">
            <a:extLst>
              <a:ext uri="{FF2B5EF4-FFF2-40B4-BE49-F238E27FC236}">
                <a16:creationId xmlns:a16="http://schemas.microsoft.com/office/drawing/2014/main" id="{1079F7E6-405F-5C18-1A22-DAE27A1772D1}"/>
              </a:ext>
            </a:extLst>
          </p:cNvPr>
          <p:cNvCxnSpPr>
            <a:cxnSpLocks/>
            <a:stCxn id="182" idx="1"/>
            <a:endCxn id="111" idx="0"/>
          </p:cNvCxnSpPr>
          <p:nvPr/>
        </p:nvCxnSpPr>
        <p:spPr>
          <a:xfrm rot="10800000">
            <a:off x="721791" y="5570686"/>
            <a:ext cx="7330253" cy="3077436"/>
          </a:xfrm>
          <a:prstGeom prst="bentConnector4">
            <a:avLst>
              <a:gd name="adj1" fmla="val 3713"/>
              <a:gd name="adj2" fmla="val 1074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465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191</Words>
  <Application>Microsoft Office PowerPoint</Application>
  <PresentationFormat>Widescreen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Alejandro de Celis</dc:creator>
  <cp:lastModifiedBy>Alejandro de Celis</cp:lastModifiedBy>
  <cp:revision>2</cp:revision>
  <dcterms:created xsi:type="dcterms:W3CDTF">2024-12-04T18:25:25Z</dcterms:created>
  <dcterms:modified xsi:type="dcterms:W3CDTF">2024-12-06T23:09:09Z</dcterms:modified>
</cp:coreProperties>
</file>