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D6D0-A9C1-4EB6-B44B-046346C19645}" type="datetimeFigureOut">
              <a:rPr lang="es-PE" smtClean="0"/>
              <a:t>23/05/2016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892F-B017-41BB-B76C-2ADD48A9A4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606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D6D0-A9C1-4EB6-B44B-046346C19645}" type="datetimeFigureOut">
              <a:rPr lang="es-PE" smtClean="0"/>
              <a:t>23/05/2016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892F-B017-41BB-B76C-2ADD48A9A4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627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D6D0-A9C1-4EB6-B44B-046346C19645}" type="datetimeFigureOut">
              <a:rPr lang="es-PE" smtClean="0"/>
              <a:t>23/05/2016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892F-B017-41BB-B76C-2ADD48A9A4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6208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D6D0-A9C1-4EB6-B44B-046346C19645}" type="datetimeFigureOut">
              <a:rPr lang="es-PE" smtClean="0"/>
              <a:t>23/05/2016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892F-B017-41BB-B76C-2ADD48A9A412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6283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D6D0-A9C1-4EB6-B44B-046346C19645}" type="datetimeFigureOut">
              <a:rPr lang="es-PE" smtClean="0"/>
              <a:t>23/05/2016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892F-B017-41BB-B76C-2ADD48A9A4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809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D6D0-A9C1-4EB6-B44B-046346C19645}" type="datetimeFigureOut">
              <a:rPr lang="es-PE" smtClean="0"/>
              <a:t>23/05/2016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892F-B017-41BB-B76C-2ADD48A9A4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2440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D6D0-A9C1-4EB6-B44B-046346C19645}" type="datetimeFigureOut">
              <a:rPr lang="es-PE" smtClean="0"/>
              <a:t>23/05/2016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892F-B017-41BB-B76C-2ADD48A9A4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5746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D6D0-A9C1-4EB6-B44B-046346C19645}" type="datetimeFigureOut">
              <a:rPr lang="es-PE" smtClean="0"/>
              <a:t>23/05/2016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892F-B017-41BB-B76C-2ADD48A9A4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0768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D6D0-A9C1-4EB6-B44B-046346C19645}" type="datetimeFigureOut">
              <a:rPr lang="es-PE" smtClean="0"/>
              <a:t>23/05/2016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892F-B017-41BB-B76C-2ADD48A9A4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360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D6D0-A9C1-4EB6-B44B-046346C19645}" type="datetimeFigureOut">
              <a:rPr lang="es-PE" smtClean="0"/>
              <a:t>23/05/2016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892F-B017-41BB-B76C-2ADD48A9A4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086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D6D0-A9C1-4EB6-B44B-046346C19645}" type="datetimeFigureOut">
              <a:rPr lang="es-PE" smtClean="0"/>
              <a:t>23/05/2016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892F-B017-41BB-B76C-2ADD48A9A4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027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D6D0-A9C1-4EB6-B44B-046346C19645}" type="datetimeFigureOut">
              <a:rPr lang="es-PE" smtClean="0"/>
              <a:t>23/05/2016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892F-B017-41BB-B76C-2ADD48A9A4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865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D6D0-A9C1-4EB6-B44B-046346C19645}" type="datetimeFigureOut">
              <a:rPr lang="es-PE" smtClean="0"/>
              <a:t>23/05/2016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892F-B017-41BB-B76C-2ADD48A9A4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753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D6D0-A9C1-4EB6-B44B-046346C19645}" type="datetimeFigureOut">
              <a:rPr lang="es-PE" smtClean="0"/>
              <a:t>23/05/2016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892F-B017-41BB-B76C-2ADD48A9A4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333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D6D0-A9C1-4EB6-B44B-046346C19645}" type="datetimeFigureOut">
              <a:rPr lang="es-PE" smtClean="0"/>
              <a:t>23/05/2016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892F-B017-41BB-B76C-2ADD48A9A4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075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D6D0-A9C1-4EB6-B44B-046346C19645}" type="datetimeFigureOut">
              <a:rPr lang="es-PE" smtClean="0"/>
              <a:t>23/05/2016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892F-B017-41BB-B76C-2ADD48A9A4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136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D6D0-A9C1-4EB6-B44B-046346C19645}" type="datetimeFigureOut">
              <a:rPr lang="es-PE" smtClean="0"/>
              <a:t>23/05/2016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892F-B017-41BB-B76C-2ADD48A9A4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858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53D6D0-A9C1-4EB6-B44B-046346C19645}" type="datetimeFigureOut">
              <a:rPr lang="es-PE" smtClean="0"/>
              <a:t>23/05/2016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0892F-B017-41BB-B76C-2ADD48A9A41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2743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Ventajas del </a:t>
            </a:r>
            <a:r>
              <a:rPr lang="es-PE" dirty="0" err="1" smtClean="0"/>
              <a:t>eCommerce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5201" y="1152983"/>
            <a:ext cx="8946541" cy="41954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P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Aumentar el horario de atención al cliente sin ningún costo adicional.</a:t>
            </a:r>
          </a:p>
          <a:p>
            <a:pPr>
              <a:lnSpc>
                <a:spcPct val="150000"/>
              </a:lnSpc>
            </a:pPr>
            <a:r>
              <a:rPr lang="es-P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 Entrar a competir en un libre mercado mundial donde se compite en iguales condiciones el cliente no sabe si la empresa es grande o no.</a:t>
            </a:r>
          </a:p>
          <a:p>
            <a:pPr>
              <a:lnSpc>
                <a:spcPct val="150000"/>
              </a:lnSpc>
            </a:pPr>
            <a:r>
              <a:rPr lang="es-P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 Marketing de gran alcance, aunque la empresa no brinde sus productos a nivel mundial, sí es cierto que tiene un marketing de nivel mundial.</a:t>
            </a:r>
          </a:p>
          <a:p>
            <a:pPr>
              <a:lnSpc>
                <a:spcPct val="150000"/>
              </a:lnSpc>
            </a:pPr>
            <a:r>
              <a:rPr lang="es-P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Aumentar la cartera de clientes de la empresa y fomentar la fidelidad de los mismos.</a:t>
            </a:r>
          </a:p>
          <a:p>
            <a:pPr>
              <a:lnSpc>
                <a:spcPct val="150000"/>
              </a:lnSpc>
            </a:pPr>
            <a:r>
              <a:rPr lang="es-P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 el rápido y relativamente de bajo costo.</a:t>
            </a:r>
          </a:p>
          <a:p>
            <a:pPr>
              <a:lnSpc>
                <a:spcPct val="150000"/>
              </a:lnSpc>
            </a:pPr>
            <a:r>
              <a:rPr lang="es-PE" sz="1700" dirty="0">
                <a:latin typeface="Arial" panose="020B0604020202020204" pitchFamily="34" charset="0"/>
                <a:cs typeface="Arial" panose="020B0604020202020204" pitchFamily="34" charset="0"/>
              </a:rPr>
              <a:t>El fortalecimiento que la marca pueda alcanzar en Internet y todo lo que puede ahorrarse en papelería para imprimir recibos y facturas, ahorros en sueldos de empleados cuyas actividades sean automatizadas por el sistema de ventas por la web.</a:t>
            </a:r>
          </a:p>
        </p:txBody>
      </p:sp>
    </p:spTree>
    <p:extLst>
      <p:ext uri="{BB962C8B-B14F-4D97-AF65-F5344CB8AC3E}">
        <p14:creationId xmlns:p14="http://schemas.microsoft.com/office/powerpoint/2010/main" val="283857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Desventajas del </a:t>
            </a:r>
            <a:r>
              <a:rPr lang="es-PE" dirty="0" err="1" smtClean="0"/>
              <a:t>eCommerce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52983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PE" sz="17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P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Riesgoso </a:t>
            </a:r>
            <a:r>
              <a:rPr lang="es-PE" sz="1700" dirty="0">
                <a:latin typeface="Arial" panose="020B0604020202020204" pitchFamily="34" charset="0"/>
                <a:cs typeface="Arial" panose="020B0604020202020204" pitchFamily="34" charset="0"/>
              </a:rPr>
              <a:t>si no se cuenta con asesoría especializada</a:t>
            </a:r>
            <a:r>
              <a:rPr lang="es-P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PE" sz="1700" dirty="0">
                <a:latin typeface="Arial" panose="020B0604020202020204" pitchFamily="34" charset="0"/>
                <a:cs typeface="Arial" panose="020B0604020202020204" pitchFamily="34" charset="0"/>
              </a:rPr>
              <a:t> Difícil aceptación por partes conservadoras. </a:t>
            </a:r>
            <a:endParaRPr lang="es-PE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PE" sz="1700" dirty="0">
                <a:latin typeface="Arial" panose="020B0604020202020204" pitchFamily="34" charset="0"/>
                <a:cs typeface="Arial" panose="020B0604020202020204" pitchFamily="34" charset="0"/>
              </a:rPr>
              <a:t> Disminución de tratos presenciales. </a:t>
            </a:r>
            <a:endParaRPr lang="es-PE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PE" sz="1700" dirty="0">
                <a:latin typeface="Arial" panose="020B0604020202020204" pitchFamily="34" charset="0"/>
                <a:cs typeface="Arial" panose="020B0604020202020204" pitchFamily="34" charset="0"/>
              </a:rPr>
              <a:t> Miedo a los errores de los medios de comunicación. </a:t>
            </a:r>
            <a:endParaRPr lang="es-PE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PE" sz="1700" dirty="0">
                <a:latin typeface="Arial" panose="020B0604020202020204" pitchFamily="34" charset="0"/>
                <a:cs typeface="Arial" panose="020B0604020202020204" pitchFamily="34" charset="0"/>
              </a:rPr>
              <a:t>Perdida de derechos, marcas, nombres</a:t>
            </a:r>
            <a:r>
              <a:rPr lang="es-P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PE" sz="1700" dirty="0">
                <a:latin typeface="Arial" panose="020B0604020202020204" pitchFamily="34" charset="0"/>
                <a:cs typeface="Arial" panose="020B0604020202020204" pitchFamily="34" charset="0"/>
              </a:rPr>
              <a:t>Dificultad o incluso incapacidad para detectar las estafas y a los </a:t>
            </a:r>
            <a:r>
              <a:rPr lang="es-P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estafadores.</a:t>
            </a:r>
            <a:endParaRPr lang="es-PE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PE" sz="1700" dirty="0">
                <a:latin typeface="Arial" panose="020B0604020202020204" pitchFamily="34" charset="0"/>
                <a:cs typeface="Arial" panose="020B0604020202020204" pitchFamily="34" charset="0"/>
              </a:rPr>
              <a:t>Retraso en la recepción de los productos (como mínimo un día</a:t>
            </a:r>
            <a:r>
              <a:rPr lang="es-P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PE" sz="1800" dirty="0"/>
              <a:t>Miedo a los pagos fraudulentos, a las estafas y al robo de la información personal (hackers</a:t>
            </a:r>
            <a:r>
              <a:rPr lang="es-PE" sz="1800" dirty="0" smtClean="0"/>
              <a:t>)</a:t>
            </a:r>
            <a:r>
              <a:rPr lang="es-PE" sz="1800" dirty="0"/>
              <a:t> Es imprescindible tener dispositivo desde el que conectarse a Internet</a:t>
            </a:r>
          </a:p>
          <a:p>
            <a:pPr>
              <a:lnSpc>
                <a:spcPct val="150000"/>
              </a:lnSpc>
            </a:pPr>
            <a:endParaRPr lang="es-PE" sz="1800" dirty="0"/>
          </a:p>
          <a:p>
            <a:pPr>
              <a:lnSpc>
                <a:spcPct val="150000"/>
              </a:lnSpc>
            </a:pPr>
            <a:endParaRPr lang="es-PE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965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579" y="0"/>
            <a:ext cx="9404723" cy="1400530"/>
          </a:xfrm>
        </p:spPr>
        <p:txBody>
          <a:bodyPr/>
          <a:lstStyle/>
          <a:p>
            <a:pPr algn="ctr"/>
            <a:r>
              <a:rPr lang="es-PE" dirty="0" smtClean="0"/>
              <a:t>Diferencias entre </a:t>
            </a:r>
            <a:r>
              <a:rPr lang="es-PE" dirty="0" err="1" smtClean="0"/>
              <a:t>eCommerce</a:t>
            </a:r>
            <a:r>
              <a:rPr lang="es-PE" dirty="0" smtClean="0"/>
              <a:t> y el Mercado tradicional</a:t>
            </a:r>
            <a:endParaRPr lang="es-P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491586"/>
              </p:ext>
            </p:extLst>
          </p:nvPr>
        </p:nvGraphicFramePr>
        <p:xfrm>
          <a:off x="854242" y="1546309"/>
          <a:ext cx="10744200" cy="5064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2929"/>
                <a:gridCol w="5421271"/>
              </a:tblGrid>
              <a:tr h="375654">
                <a:tc>
                  <a:txBody>
                    <a:bodyPr/>
                    <a:lstStyle/>
                    <a:p>
                      <a:pPr algn="ctr"/>
                      <a:r>
                        <a:rPr lang="es-PE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eCommerce</a:t>
                      </a:r>
                      <a:endParaRPr lang="es-PE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 smtClean="0"/>
                        <a:t>Mercado</a:t>
                      </a:r>
                      <a:r>
                        <a:rPr lang="es-PE" dirty="0" smtClean="0"/>
                        <a:t> </a:t>
                      </a:r>
                      <a:r>
                        <a:rPr lang="es-PE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tradicional</a:t>
                      </a:r>
                      <a:endParaRPr lang="es-PE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06431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7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discurso de ventas solamente lo tiene que escribir una sola vez y las personas que le piden más información la reciben automáticamente y cuando ellos quieren.</a:t>
                      </a:r>
                      <a:endParaRPr lang="es-PE" sz="17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7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vendedor tradicional tiene que informar sobre las características de sus productos una y otra vez.</a:t>
                      </a:r>
                      <a:endParaRPr lang="es-PE" sz="17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95510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7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hacen falta ni desplazamientos de los vendedores ni de los posibles clientes.</a:t>
                      </a:r>
                      <a:endParaRPr lang="es-PE" sz="17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7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vendedor tradicional tiene que desplazarse constantemente hacia sus clientes o quedarse horas y horas en su tienda u oficina.</a:t>
                      </a:r>
                      <a:endParaRPr lang="es-PE" sz="17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1980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7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posible cliente es quien pide más información y se informa cuando a él le va bien.</a:t>
                      </a:r>
                      <a:endParaRPr lang="es-PE" sz="17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7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vendedor tradicional presenta sus ofertas mientas está trabajando.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PE" sz="17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1980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7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 el comercio electrónico, todo este costo desaparece</a:t>
                      </a:r>
                      <a:endParaRPr lang="es-PE" sz="17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7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vendedor tradicional suele gastar bastante dinero en su imagen y presentación de sus productos.</a:t>
                      </a:r>
                      <a:endParaRPr lang="es-PE" sz="17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1980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7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 posibles clientes son quienes buscan sus productos y le piden más información.</a:t>
                      </a:r>
                      <a:endParaRPr lang="es-PE" sz="17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7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vendedor tradicional suele  recurrir a sus conocidos o a la gente de su entorno para ofrecer sus productos o servicios.</a:t>
                      </a:r>
                      <a:endParaRPr lang="es-PE" sz="17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73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197</Words>
  <Application>Microsoft Office PowerPoint</Application>
  <PresentationFormat>Panorámica</PresentationFormat>
  <Paragraphs>30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Ventajas del eCommerce</vt:lpstr>
      <vt:lpstr>Desventajas del eCommerce</vt:lpstr>
      <vt:lpstr>Diferencias entre eCommerce y el Mercado tradicional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Ventajas del eCommerce</dc:title>
  <dc:creator>David Alejandro</dc:creator>
  <cp:lastModifiedBy>David Alejandro</cp:lastModifiedBy>
  <cp:revision>3</cp:revision>
  <dcterms:created xsi:type="dcterms:W3CDTF">2016-05-23T14:15:04Z</dcterms:created>
  <dcterms:modified xsi:type="dcterms:W3CDTF">2016-05-23T14:23:45Z</dcterms:modified>
</cp:coreProperties>
</file>