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05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2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49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9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55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6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Presentación </a:t>
            </a:r>
            <a:r>
              <a:rPr lang="es-ES" dirty="0" smtClean="0"/>
              <a:t>del proyecto</a:t>
            </a:r>
            <a:r>
              <a:rPr dirty="0" smtClean="0"/>
              <a:t> </a:t>
            </a:r>
            <a:r>
              <a:rPr dirty="0" err="1"/>
              <a:t>Unilab</a:t>
            </a:r>
            <a:r>
              <a:rPr dirty="0"/>
              <a:t>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básica para el uso del sistema de reservas y préstamos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Inicio</a:t>
            </a:r>
            <a:r>
              <a:rPr dirty="0"/>
              <a:t> de </a:t>
            </a:r>
            <a:r>
              <a:rPr dirty="0" err="1"/>
              <a:t>Sesión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 err="1"/>
              <a:t>Ingresa</a:t>
            </a:r>
            <a:r>
              <a:rPr sz="1500" dirty="0"/>
              <a:t> al </a:t>
            </a:r>
            <a:r>
              <a:rPr sz="1500" dirty="0" err="1"/>
              <a:t>sistema</a:t>
            </a:r>
            <a:r>
              <a:rPr sz="1500" dirty="0"/>
              <a:t> con </a:t>
            </a:r>
            <a:r>
              <a:rPr sz="1500" dirty="0" err="1"/>
              <a:t>tu</a:t>
            </a:r>
            <a:r>
              <a:rPr sz="1500" dirty="0"/>
              <a:t> </a:t>
            </a:r>
            <a:r>
              <a:rPr sz="1500" dirty="0" err="1"/>
              <a:t>correo</a:t>
            </a:r>
            <a:r>
              <a:rPr sz="1500" dirty="0"/>
              <a:t> y </a:t>
            </a:r>
            <a:r>
              <a:rPr sz="1500" dirty="0" err="1"/>
              <a:t>contraseña</a:t>
            </a:r>
            <a:r>
              <a:rPr sz="1500" dirty="0"/>
              <a:t>. Si </a:t>
            </a:r>
            <a:r>
              <a:rPr sz="1500" dirty="0" err="1"/>
              <a:t>tus</a:t>
            </a:r>
            <a:r>
              <a:rPr sz="1500" dirty="0"/>
              <a:t> </a:t>
            </a:r>
            <a:r>
              <a:rPr sz="1500" dirty="0" err="1"/>
              <a:t>datos</a:t>
            </a:r>
            <a:r>
              <a:rPr sz="1500" dirty="0"/>
              <a:t> son </a:t>
            </a:r>
            <a:r>
              <a:rPr sz="1500" dirty="0" err="1"/>
              <a:t>correctos</a:t>
            </a:r>
            <a:r>
              <a:rPr sz="1500" dirty="0"/>
              <a:t>, </a:t>
            </a:r>
            <a:r>
              <a:rPr sz="1500" dirty="0" err="1"/>
              <a:t>accederás</a:t>
            </a:r>
            <a:r>
              <a:rPr sz="1500" dirty="0"/>
              <a:t> al panel </a:t>
            </a:r>
            <a:r>
              <a:rPr sz="1500" dirty="0" err="1"/>
              <a:t>correspondiente</a:t>
            </a:r>
            <a:r>
              <a:rPr sz="1500" dirty="0"/>
              <a:t> a </a:t>
            </a:r>
            <a:r>
              <a:rPr sz="1500" dirty="0" err="1"/>
              <a:t>tu</a:t>
            </a:r>
            <a:r>
              <a:rPr sz="1500" dirty="0"/>
              <a:t> </a:t>
            </a:r>
            <a:r>
              <a:rPr sz="1500" dirty="0" err="1"/>
              <a:t>rol</a:t>
            </a:r>
            <a:r>
              <a:rPr sz="1500" dirty="0"/>
              <a:t> (</a:t>
            </a:r>
            <a:r>
              <a:rPr sz="1500" dirty="0" err="1"/>
              <a:t>usuario</a:t>
            </a:r>
            <a:r>
              <a:rPr sz="1500" dirty="0"/>
              <a:t> o </a:t>
            </a:r>
            <a:r>
              <a:rPr sz="1500" dirty="0" err="1"/>
              <a:t>administrador</a:t>
            </a:r>
            <a:r>
              <a:rPr sz="1500" dirty="0"/>
              <a:t>).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05" y="2864499"/>
            <a:ext cx="1716110" cy="38348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03" y="2864499"/>
            <a:ext cx="1724461" cy="3853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Flecha derecha 5"/>
          <p:cNvSpPr/>
          <p:nvPr/>
        </p:nvSpPr>
        <p:spPr>
          <a:xfrm>
            <a:off x="3760237" y="4189445"/>
            <a:ext cx="746449" cy="8490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Pantalla Principal de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 err="1"/>
              <a:t>Desde</a:t>
            </a:r>
            <a:r>
              <a:rPr sz="1500" dirty="0"/>
              <a:t> </a:t>
            </a:r>
            <a:r>
              <a:rPr sz="1500" dirty="0" err="1"/>
              <a:t>aquí</a:t>
            </a:r>
            <a:r>
              <a:rPr sz="1500" dirty="0"/>
              <a:t> </a:t>
            </a:r>
            <a:r>
              <a:rPr sz="1500" dirty="0" err="1"/>
              <a:t>puedes</a:t>
            </a:r>
            <a:r>
              <a:rPr sz="1500" dirty="0"/>
              <a:t> </a:t>
            </a:r>
            <a:r>
              <a:rPr sz="1500" dirty="0" err="1"/>
              <a:t>navegar</a:t>
            </a:r>
            <a:r>
              <a:rPr sz="1500" dirty="0"/>
              <a:t> </a:t>
            </a:r>
            <a:r>
              <a:rPr sz="1500" dirty="0" err="1"/>
              <a:t>por</a:t>
            </a:r>
            <a:r>
              <a:rPr sz="1500" dirty="0"/>
              <a:t> las </a:t>
            </a:r>
            <a:r>
              <a:rPr sz="1500" dirty="0" err="1"/>
              <a:t>secciones</a:t>
            </a:r>
            <a:r>
              <a:rPr sz="1500" dirty="0"/>
              <a:t> </a:t>
            </a:r>
            <a:r>
              <a:rPr sz="1500" dirty="0" err="1"/>
              <a:t>disponibles</a:t>
            </a:r>
            <a:r>
              <a:rPr sz="1500" dirty="0"/>
              <a:t> para </a:t>
            </a:r>
            <a:r>
              <a:rPr sz="1500" dirty="0" err="1"/>
              <a:t>tu</a:t>
            </a:r>
            <a:r>
              <a:rPr sz="1500" dirty="0"/>
              <a:t> </a:t>
            </a:r>
            <a:r>
              <a:rPr sz="1500" dirty="0" err="1"/>
              <a:t>rol</a:t>
            </a:r>
            <a:r>
              <a:rPr sz="1500" dirty="0"/>
              <a:t>. </a:t>
            </a:r>
            <a:r>
              <a:rPr sz="1500" dirty="0" err="1"/>
              <a:t>Verás</a:t>
            </a:r>
            <a:r>
              <a:rPr sz="1500" dirty="0"/>
              <a:t> </a:t>
            </a:r>
            <a:r>
              <a:rPr sz="1500" dirty="0" err="1"/>
              <a:t>acceso</a:t>
            </a:r>
            <a:r>
              <a:rPr sz="1500" dirty="0"/>
              <a:t> a </a:t>
            </a:r>
            <a:r>
              <a:rPr sz="1500" dirty="0" err="1"/>
              <a:t>los</a:t>
            </a:r>
            <a:r>
              <a:rPr sz="1500" dirty="0"/>
              <a:t> </a:t>
            </a:r>
            <a:r>
              <a:rPr sz="1500" dirty="0" err="1"/>
              <a:t>materiales</a:t>
            </a:r>
            <a:r>
              <a:rPr sz="1500" dirty="0"/>
              <a:t> </a:t>
            </a:r>
            <a:r>
              <a:rPr sz="1500" dirty="0" err="1"/>
              <a:t>disponibles</a:t>
            </a:r>
            <a:r>
              <a:rPr sz="1500" dirty="0"/>
              <a:t> y </a:t>
            </a:r>
            <a:r>
              <a:rPr sz="1500" dirty="0" err="1"/>
              <a:t>tus</a:t>
            </a:r>
            <a:r>
              <a:rPr sz="1500" dirty="0"/>
              <a:t> </a:t>
            </a:r>
            <a:r>
              <a:rPr sz="1500" dirty="0" err="1"/>
              <a:t>reservas</a:t>
            </a:r>
            <a:r>
              <a:rPr sz="1500" dirty="0"/>
              <a:t> </a:t>
            </a:r>
            <a:r>
              <a:rPr sz="1500" dirty="0" err="1"/>
              <a:t>activas</a:t>
            </a:r>
            <a:r>
              <a:rPr sz="15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94" y="2845836"/>
            <a:ext cx="1678530" cy="37509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Visualizar</a:t>
            </a:r>
            <a:r>
              <a:rPr dirty="0"/>
              <a:t> </a:t>
            </a:r>
            <a:r>
              <a:rPr dirty="0" err="1"/>
              <a:t>Materiales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 err="1"/>
              <a:t>Consulta</a:t>
            </a:r>
            <a:r>
              <a:rPr sz="1500" dirty="0"/>
              <a:t> </a:t>
            </a:r>
            <a:r>
              <a:rPr sz="1500" dirty="0" err="1"/>
              <a:t>todos</a:t>
            </a:r>
            <a:r>
              <a:rPr sz="1500" dirty="0"/>
              <a:t> </a:t>
            </a:r>
            <a:r>
              <a:rPr sz="1500" dirty="0" err="1"/>
              <a:t>los</a:t>
            </a:r>
            <a:r>
              <a:rPr sz="1500" dirty="0"/>
              <a:t> </a:t>
            </a:r>
            <a:r>
              <a:rPr sz="1500" dirty="0" err="1"/>
              <a:t>materiales</a:t>
            </a:r>
            <a:r>
              <a:rPr sz="1500" dirty="0"/>
              <a:t> </a:t>
            </a:r>
            <a:r>
              <a:rPr sz="1500" dirty="0" err="1"/>
              <a:t>disponibles</a:t>
            </a:r>
            <a:r>
              <a:rPr sz="1500" dirty="0"/>
              <a:t>. </a:t>
            </a:r>
            <a:r>
              <a:rPr sz="1500" dirty="0" err="1"/>
              <a:t>Podrás</a:t>
            </a:r>
            <a:r>
              <a:rPr sz="1500" dirty="0"/>
              <a:t> </a:t>
            </a:r>
            <a:r>
              <a:rPr sz="1500" dirty="0" err="1"/>
              <a:t>ver</a:t>
            </a:r>
            <a:r>
              <a:rPr sz="1500" dirty="0"/>
              <a:t> </a:t>
            </a:r>
            <a:r>
              <a:rPr sz="1500" dirty="0" err="1"/>
              <a:t>su</a:t>
            </a:r>
            <a:r>
              <a:rPr sz="1500" dirty="0"/>
              <a:t> </a:t>
            </a:r>
            <a:r>
              <a:rPr sz="1500" dirty="0" err="1" smtClean="0"/>
              <a:t>nombre</a:t>
            </a:r>
            <a:r>
              <a:rPr sz="1500" dirty="0" smtClean="0"/>
              <a:t>, </a:t>
            </a:r>
            <a:r>
              <a:rPr sz="1500" dirty="0" err="1"/>
              <a:t>descripción</a:t>
            </a:r>
            <a:r>
              <a:rPr sz="1500" dirty="0"/>
              <a:t> y </a:t>
            </a:r>
            <a:r>
              <a:rPr sz="1500" dirty="0" err="1"/>
              <a:t>disponibilidad</a:t>
            </a:r>
            <a:r>
              <a:rPr sz="1500" dirty="0"/>
              <a:t> </a:t>
            </a:r>
            <a:r>
              <a:rPr sz="1500" dirty="0" err="1"/>
              <a:t>inmediata</a:t>
            </a:r>
            <a:r>
              <a:rPr sz="15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40" y="2752531"/>
            <a:ext cx="1774566" cy="39655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Realizar una Reserva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 err="1"/>
              <a:t>Selecciona</a:t>
            </a:r>
            <a:r>
              <a:rPr sz="1500" dirty="0"/>
              <a:t> un material </a:t>
            </a:r>
            <a:r>
              <a:rPr sz="1500" dirty="0" err="1"/>
              <a:t>disponible</a:t>
            </a:r>
            <a:r>
              <a:rPr sz="1500" dirty="0"/>
              <a:t>, </a:t>
            </a:r>
            <a:r>
              <a:rPr sz="1500" dirty="0" err="1"/>
              <a:t>elige</a:t>
            </a:r>
            <a:r>
              <a:rPr sz="1500" dirty="0"/>
              <a:t> la </a:t>
            </a:r>
            <a:r>
              <a:rPr sz="1500" dirty="0" err="1"/>
              <a:t>fecha</a:t>
            </a:r>
            <a:r>
              <a:rPr sz="1500" dirty="0"/>
              <a:t> de </a:t>
            </a:r>
            <a:r>
              <a:rPr sz="1500" dirty="0" err="1"/>
              <a:t>inicio</a:t>
            </a:r>
            <a:r>
              <a:rPr sz="1500" dirty="0"/>
              <a:t> y fin, y </a:t>
            </a:r>
            <a:r>
              <a:rPr sz="1500" dirty="0" err="1"/>
              <a:t>confirma</a:t>
            </a:r>
            <a:r>
              <a:rPr sz="1500" dirty="0"/>
              <a:t> </a:t>
            </a:r>
            <a:r>
              <a:rPr sz="1500" dirty="0" err="1"/>
              <a:t>tu</a:t>
            </a:r>
            <a:r>
              <a:rPr sz="1500" dirty="0"/>
              <a:t> </a:t>
            </a:r>
            <a:r>
              <a:rPr sz="1500" dirty="0" err="1"/>
              <a:t>reserva</a:t>
            </a:r>
            <a:r>
              <a:rPr sz="1500" dirty="0"/>
              <a:t>. El </a:t>
            </a:r>
            <a:r>
              <a:rPr sz="1500" dirty="0" err="1"/>
              <a:t>sistema</a:t>
            </a:r>
            <a:r>
              <a:rPr sz="1500" dirty="0"/>
              <a:t> </a:t>
            </a:r>
            <a:r>
              <a:rPr sz="1500" dirty="0" err="1"/>
              <a:t>te</a:t>
            </a:r>
            <a:r>
              <a:rPr sz="1500" dirty="0"/>
              <a:t> </a:t>
            </a:r>
            <a:r>
              <a:rPr sz="1500" dirty="0" err="1"/>
              <a:t>avisará</a:t>
            </a:r>
            <a:r>
              <a:rPr sz="1500" dirty="0"/>
              <a:t> </a:t>
            </a:r>
            <a:r>
              <a:rPr sz="1500" dirty="0" err="1"/>
              <a:t>si</a:t>
            </a:r>
            <a:r>
              <a:rPr sz="1500" dirty="0"/>
              <a:t> hay </a:t>
            </a:r>
            <a:r>
              <a:rPr sz="1500" dirty="0" err="1"/>
              <a:t>conflictos</a:t>
            </a:r>
            <a:r>
              <a:rPr sz="1500" dirty="0"/>
              <a:t> de </a:t>
            </a:r>
            <a:r>
              <a:rPr sz="1500" dirty="0" err="1"/>
              <a:t>fechas</a:t>
            </a:r>
            <a:r>
              <a:rPr sz="15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479" y="2852492"/>
            <a:ext cx="1636971" cy="36580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81" y="786384"/>
            <a:ext cx="7290054" cy="1499616"/>
          </a:xfrm>
        </p:spPr>
        <p:txBody>
          <a:bodyPr/>
          <a:lstStyle/>
          <a:p>
            <a:r>
              <a:t>Panel de Administrador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/>
              <a:t>Accede a la </a:t>
            </a:r>
            <a:r>
              <a:rPr sz="1500" dirty="0" err="1"/>
              <a:t>gestión</a:t>
            </a:r>
            <a:r>
              <a:rPr sz="1500" dirty="0"/>
              <a:t> </a:t>
            </a:r>
            <a:r>
              <a:rPr sz="1500" dirty="0" err="1"/>
              <a:t>completa</a:t>
            </a:r>
            <a:r>
              <a:rPr sz="1500" dirty="0"/>
              <a:t> del </a:t>
            </a:r>
            <a:r>
              <a:rPr sz="1500" dirty="0" err="1"/>
              <a:t>sistema</a:t>
            </a:r>
            <a:r>
              <a:rPr sz="1500" dirty="0"/>
              <a:t>. </a:t>
            </a:r>
            <a:r>
              <a:rPr sz="1500" dirty="0" err="1"/>
              <a:t>Puedes</a:t>
            </a:r>
            <a:r>
              <a:rPr sz="1500" dirty="0"/>
              <a:t> </a:t>
            </a:r>
            <a:r>
              <a:rPr sz="1500" dirty="0" err="1"/>
              <a:t>revisar</a:t>
            </a:r>
            <a:r>
              <a:rPr sz="1500" dirty="0"/>
              <a:t> solicitudes de </a:t>
            </a:r>
            <a:r>
              <a:rPr sz="1500" dirty="0" err="1"/>
              <a:t>reserva</a:t>
            </a:r>
            <a:r>
              <a:rPr sz="1500" dirty="0"/>
              <a:t>, </a:t>
            </a:r>
            <a:r>
              <a:rPr sz="1500" dirty="0" err="1"/>
              <a:t>gestionar</a:t>
            </a:r>
            <a:r>
              <a:rPr sz="1500" dirty="0"/>
              <a:t> </a:t>
            </a:r>
            <a:r>
              <a:rPr sz="1500" dirty="0" err="1"/>
              <a:t>usuarios</a:t>
            </a:r>
            <a:r>
              <a:rPr sz="1500" dirty="0"/>
              <a:t> y </a:t>
            </a:r>
            <a:r>
              <a:rPr sz="1500" dirty="0" err="1"/>
              <a:t>administrar</a:t>
            </a:r>
            <a:r>
              <a:rPr sz="1500" dirty="0"/>
              <a:t> </a:t>
            </a:r>
            <a:r>
              <a:rPr sz="1500" dirty="0" err="1"/>
              <a:t>los</a:t>
            </a:r>
            <a:r>
              <a:rPr sz="1500" dirty="0"/>
              <a:t> </a:t>
            </a:r>
            <a:r>
              <a:rPr sz="1500" dirty="0" err="1"/>
              <a:t>materiales</a:t>
            </a:r>
            <a:r>
              <a:rPr sz="15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737" y="2900141"/>
            <a:ext cx="1528633" cy="341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834" y="2893423"/>
            <a:ext cx="1528633" cy="341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" y="2893423"/>
            <a:ext cx="1528632" cy="34159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842" y="2893423"/>
            <a:ext cx="1514936" cy="3385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Flecha derecha 7"/>
          <p:cNvSpPr/>
          <p:nvPr/>
        </p:nvSpPr>
        <p:spPr>
          <a:xfrm>
            <a:off x="2380420" y="4049484"/>
            <a:ext cx="411944" cy="6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 derecha 9"/>
          <p:cNvSpPr/>
          <p:nvPr/>
        </p:nvSpPr>
        <p:spPr>
          <a:xfrm>
            <a:off x="4606530" y="4049484"/>
            <a:ext cx="411944" cy="6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 derecha 10"/>
          <p:cNvSpPr/>
          <p:nvPr/>
        </p:nvSpPr>
        <p:spPr>
          <a:xfrm>
            <a:off x="6834061" y="4054241"/>
            <a:ext cx="411944" cy="6718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Gestión de Materiales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500" dirty="0"/>
              <a:t>Como </a:t>
            </a:r>
            <a:r>
              <a:rPr sz="1500" dirty="0" err="1"/>
              <a:t>administrador</a:t>
            </a:r>
            <a:r>
              <a:rPr sz="1500" dirty="0"/>
              <a:t>, </a:t>
            </a:r>
            <a:r>
              <a:rPr sz="1500" dirty="0" err="1"/>
              <a:t>puedes</a:t>
            </a:r>
            <a:r>
              <a:rPr sz="1500" dirty="0"/>
              <a:t> </a:t>
            </a:r>
            <a:r>
              <a:rPr sz="1500" dirty="0" err="1"/>
              <a:t>crear</a:t>
            </a:r>
            <a:r>
              <a:rPr sz="1500" dirty="0"/>
              <a:t>, </a:t>
            </a:r>
            <a:r>
              <a:rPr sz="1500" dirty="0" err="1"/>
              <a:t>editar</a:t>
            </a:r>
            <a:r>
              <a:rPr sz="1500" dirty="0"/>
              <a:t> o </a:t>
            </a:r>
            <a:r>
              <a:rPr sz="1500" dirty="0" err="1"/>
              <a:t>eliminar</a:t>
            </a:r>
            <a:r>
              <a:rPr sz="1500" dirty="0"/>
              <a:t> </a:t>
            </a:r>
            <a:r>
              <a:rPr sz="1500" dirty="0" err="1"/>
              <a:t>materiales</a:t>
            </a:r>
            <a:r>
              <a:rPr sz="1500" dirty="0"/>
              <a:t> </a:t>
            </a:r>
            <a:r>
              <a:rPr sz="1500" dirty="0" err="1"/>
              <a:t>según</a:t>
            </a:r>
            <a:r>
              <a:rPr sz="1500" dirty="0"/>
              <a:t> sea </a:t>
            </a:r>
            <a:r>
              <a:rPr sz="1500" dirty="0" err="1"/>
              <a:t>necesario</a:t>
            </a:r>
            <a:r>
              <a:rPr sz="1500" dirty="0"/>
              <a:t>. Solo </a:t>
            </a:r>
            <a:r>
              <a:rPr sz="1500" dirty="0" err="1"/>
              <a:t>los</a:t>
            </a:r>
            <a:r>
              <a:rPr sz="1500" dirty="0"/>
              <a:t> </a:t>
            </a:r>
            <a:r>
              <a:rPr sz="1500" dirty="0" err="1"/>
              <a:t>usuarios</a:t>
            </a:r>
            <a:r>
              <a:rPr sz="1500" dirty="0"/>
              <a:t> con </a:t>
            </a:r>
            <a:r>
              <a:rPr sz="1500" dirty="0" err="1"/>
              <a:t>rol</a:t>
            </a:r>
            <a:r>
              <a:rPr sz="1500" dirty="0"/>
              <a:t> admin </a:t>
            </a:r>
            <a:r>
              <a:rPr sz="1500" dirty="0" err="1"/>
              <a:t>tienen</a:t>
            </a:r>
            <a:r>
              <a:rPr sz="1500" dirty="0"/>
              <a:t> </a:t>
            </a:r>
            <a:r>
              <a:rPr sz="1500" dirty="0" err="1"/>
              <a:t>acceso</a:t>
            </a:r>
            <a:r>
              <a:rPr sz="15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10" y="2924029"/>
            <a:ext cx="1514936" cy="33853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Vista Responsiva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Unilab</a:t>
            </a:r>
            <a:r>
              <a:rPr dirty="0"/>
              <a:t>+ se </a:t>
            </a:r>
            <a:r>
              <a:rPr dirty="0" err="1"/>
              <a:t>adapta</a:t>
            </a:r>
            <a:r>
              <a:rPr dirty="0"/>
              <a:t> </a:t>
            </a:r>
            <a:r>
              <a:rPr dirty="0" err="1"/>
              <a:t>automáticamente</a:t>
            </a:r>
            <a:r>
              <a:rPr dirty="0"/>
              <a:t> a </a:t>
            </a:r>
            <a:r>
              <a:rPr dirty="0" err="1"/>
              <a:t>teléfonos</a:t>
            </a:r>
            <a:r>
              <a:rPr dirty="0"/>
              <a:t>, tablets y </a:t>
            </a:r>
            <a:r>
              <a:rPr dirty="0" err="1"/>
              <a:t>computadoras</a:t>
            </a:r>
            <a:r>
              <a:rPr dirty="0"/>
              <a:t>, </a:t>
            </a:r>
            <a:r>
              <a:rPr dirty="0" err="1"/>
              <a:t>garantizando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experiencia</a:t>
            </a:r>
            <a:r>
              <a:rPr dirty="0"/>
              <a:t> </a:t>
            </a:r>
            <a:r>
              <a:rPr dirty="0" err="1"/>
              <a:t>fluida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cualquier</a:t>
            </a:r>
            <a:r>
              <a:rPr dirty="0"/>
              <a:t> </a:t>
            </a:r>
            <a:r>
              <a:rPr dirty="0" err="1"/>
              <a:t>dispositivo</a:t>
            </a:r>
            <a:r>
              <a:rPr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85" y="3379180"/>
            <a:ext cx="3747650" cy="2676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562" y="3099261"/>
            <a:ext cx="1533516" cy="332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107</TotalTime>
  <Words>194</Words>
  <Application>Microsoft Office PowerPoint</Application>
  <PresentationFormat>Presentación en pantalla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Presentación del proyecto Unilab+</vt:lpstr>
      <vt:lpstr>Inicio de Sesión</vt:lpstr>
      <vt:lpstr>Pantalla Principal de Usuario</vt:lpstr>
      <vt:lpstr>Visualizar Materiales</vt:lpstr>
      <vt:lpstr>Realizar una Reserva</vt:lpstr>
      <vt:lpstr>Panel de Administrador</vt:lpstr>
      <vt:lpstr>Gestión de Materiales</vt:lpstr>
      <vt:lpstr>Vista Responsiva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del proyecto Unilab+</dc:title>
  <dc:subject/>
  <dc:creator>Alejandro</dc:creator>
  <cp:keywords/>
  <dc:description>generated using python-pptx</dc:description>
  <cp:lastModifiedBy>Alejandro</cp:lastModifiedBy>
  <cp:revision>5</cp:revision>
  <dcterms:created xsi:type="dcterms:W3CDTF">2013-01-27T09:14:16Z</dcterms:created>
  <dcterms:modified xsi:type="dcterms:W3CDTF">2025-05-23T01:24:05Z</dcterms:modified>
  <cp:category/>
</cp:coreProperties>
</file>