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62" r:id="rId2"/>
    <p:sldId id="263" r:id="rId3"/>
    <p:sldId id="267" r:id="rId4"/>
    <p:sldId id="265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8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7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29" y="922138"/>
            <a:ext cx="7016794" cy="45916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17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37" b="1519"/>
          <a:stretch/>
        </p:blipFill>
        <p:spPr>
          <a:xfrm>
            <a:off x="2339113" y="817684"/>
            <a:ext cx="7385795" cy="45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01" t="10933" r="4442" b="5163"/>
          <a:stretch/>
        </p:blipFill>
        <p:spPr>
          <a:xfrm>
            <a:off x="2989384" y="2074040"/>
            <a:ext cx="5363308" cy="25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6" y="1097089"/>
            <a:ext cx="7376745" cy="4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1152552"/>
            <a:ext cx="6312876" cy="44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9" y="1165328"/>
            <a:ext cx="6591473" cy="44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27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8</cp:revision>
  <dcterms:created xsi:type="dcterms:W3CDTF">2024-08-27T20:08:18Z</dcterms:created>
  <dcterms:modified xsi:type="dcterms:W3CDTF">2024-08-28T03:17:04Z</dcterms:modified>
</cp:coreProperties>
</file>