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D47BB-E439-414F-819B-E7758377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6E649-30E2-E243-9C55-FAD00F1D7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5BDBB-9D4C-7D41-8A8C-1B402816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FD3B3-4F8E-2242-84CE-BC904C7F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436788-9E99-A54D-BA88-57BAB553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7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1C74D-135C-4343-A15C-6E01302C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274D36-307A-EB47-ABD8-78DE841E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51CF8-B8DD-BB4F-A1F5-7F6FFFAF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09AEE-4034-7E43-80B8-9C764C52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E9ED0-B1C4-2248-ADDD-2E75719C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23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11310D-E524-A84A-94A3-426F33C12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D3586E-4768-C245-A27F-5E251C56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3C09B-5AB2-9E47-A566-8E7B394E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D6B8A-7032-4B49-8B87-A411955C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413EA-E263-4846-BFC4-F7A1C2E7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42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AD77-3EB8-064D-8F96-1590AA40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DDA31-96D6-FE47-AB00-45675984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F148D-32E6-3F4A-8C9E-AFE1CB49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CCBA7-2A1C-1340-8B66-AC80D2F3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A1EAD-5C52-7444-ABF1-1A875D1A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5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D7FF-48B7-B04D-B5DD-939DFF0C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43A82-721D-7C41-BB0D-FEB5C828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89390-88FF-ED4A-81DE-26513647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305E7-1F64-FB42-836E-5D0D20D9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9C513-42BB-0E48-BA61-7CD4D5A3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36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C9C96-B8DB-B84E-9C10-981537E2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A00E2-0EAE-3C4A-9394-01BD6C1DA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8CF549-895E-0143-AB94-56023BFF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ADCB5-7948-974E-A49C-18BACF58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DEB48C-8FC9-2246-953A-29B82A71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E72322-2334-EA47-B8A8-07EA57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03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7722-8AED-F041-AF07-2296B146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385FE5-E225-3D49-A72A-09964AEC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41DB0B-F9FF-3C43-8EF6-3D09EAABF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890F96-E833-EE4F-84FF-B4D1DEDAC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A892A3-4F7C-DD40-862B-E308541A1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A0FA3D-D6E2-EF4E-B455-6ADD880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CAAF95-B144-4B4A-AE53-D827BDD3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A6356-8198-104F-AE1E-1AB1853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60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B3281-0415-C34A-9EEF-67314DC1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314D51-BD6E-FA4D-A4C8-41A9E182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0090B-A930-9744-8133-4D767824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C02925-99CD-814B-9AA7-13999F9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82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772CAD-1DDB-A947-B593-EC66056D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580D5B-0056-DE44-8E98-A45A28F3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A2C136-D0DE-8346-AA21-1B3DC37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4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13830-BE3B-4748-97AF-38E15629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56171-3EB2-DD41-B817-3E0C6CF1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4A0705-8F2B-9C43-9501-F7E21789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69F757-FDCF-4A48-8DDC-EF0E02D4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ECCDB-2CEF-284F-A352-830F2787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2CF1A-11B7-494E-BFE5-25046C6F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0E325-7F11-9E44-B166-6D572121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D24A93-C0EF-1947-8596-443C7600E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4E7550-BF44-924F-A312-1CA045E3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EF99A2-8ABB-0443-8D47-A3F83B5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1FF22-9CA6-1D49-A503-29160F0E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E8385A-8EAE-6E4A-B686-8C544066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49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841AB9-8BC7-BE43-89E9-88A55267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9DCC04-6E44-654B-ACE1-CB81548E9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CAEA7-4575-2049-83C2-D3C2E9FF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8256-5DCE-414F-8E42-5F8F425C581A}" type="datetimeFigureOut">
              <a:rPr lang="es-CO" smtClean="0"/>
              <a:t>26/04/21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352702-B339-404A-8B80-7B6322D7A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5333EE-24DD-AA45-B465-5093D6D8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4336-3B75-8E47-924E-D8C581D477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37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D603082-9B86-F24A-B502-8B2B4AA4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48" y="0"/>
            <a:ext cx="921130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61B0623-2EBE-E24F-84C0-883EACF7BE52}"/>
              </a:ext>
            </a:extLst>
          </p:cNvPr>
          <p:cNvSpPr txBox="1"/>
          <p:nvPr/>
        </p:nvSpPr>
        <p:spPr>
          <a:xfrm>
            <a:off x="1322674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34ED4F0-77E9-1B48-9C32-424DE3866C73}"/>
              </a:ext>
            </a:extLst>
          </p:cNvPr>
          <p:cNvSpPr txBox="1"/>
          <p:nvPr/>
        </p:nvSpPr>
        <p:spPr>
          <a:xfrm>
            <a:off x="2311282" y="237624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FDA69F-BB60-4B46-8518-98253B6310DA}"/>
              </a:ext>
            </a:extLst>
          </p:cNvPr>
          <p:cNvSpPr txBox="1"/>
          <p:nvPr/>
        </p:nvSpPr>
        <p:spPr>
          <a:xfrm>
            <a:off x="3255006" y="237624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DBAB69-D49B-6741-9506-BB8B8F143942}"/>
              </a:ext>
            </a:extLst>
          </p:cNvPr>
          <p:cNvSpPr txBox="1"/>
          <p:nvPr/>
        </p:nvSpPr>
        <p:spPr>
          <a:xfrm>
            <a:off x="8843462" y="237624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72FEF0-C809-7743-9ADB-9AF36C2D521C}"/>
              </a:ext>
            </a:extLst>
          </p:cNvPr>
          <p:cNvSpPr txBox="1"/>
          <p:nvPr/>
        </p:nvSpPr>
        <p:spPr>
          <a:xfrm>
            <a:off x="4161659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F4122B-A957-4141-9A7D-C05114BDBE4C}"/>
              </a:ext>
            </a:extLst>
          </p:cNvPr>
          <p:cNvSpPr txBox="1"/>
          <p:nvPr/>
        </p:nvSpPr>
        <p:spPr>
          <a:xfrm>
            <a:off x="5077402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E94FE7-E99F-3349-934C-12BC9C5E494A}"/>
              </a:ext>
            </a:extLst>
          </p:cNvPr>
          <p:cNvSpPr txBox="1"/>
          <p:nvPr/>
        </p:nvSpPr>
        <p:spPr>
          <a:xfrm>
            <a:off x="6028939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1CF353-4C95-B646-A996-FCC9F0BAABEF}"/>
              </a:ext>
            </a:extLst>
          </p:cNvPr>
          <p:cNvSpPr txBox="1"/>
          <p:nvPr/>
        </p:nvSpPr>
        <p:spPr>
          <a:xfrm>
            <a:off x="6976182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0A15BBE-2155-3C49-9F87-0C1F84300F81}"/>
              </a:ext>
            </a:extLst>
          </p:cNvPr>
          <p:cNvSpPr txBox="1"/>
          <p:nvPr/>
        </p:nvSpPr>
        <p:spPr>
          <a:xfrm>
            <a:off x="7909822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C38854-47A1-2C4A-A2B1-24A1A465A399}"/>
              </a:ext>
            </a:extLst>
          </p:cNvPr>
          <p:cNvSpPr txBox="1"/>
          <p:nvPr/>
        </p:nvSpPr>
        <p:spPr>
          <a:xfrm>
            <a:off x="9732218" y="23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680FF1-2F9D-C54A-AC5B-C5828611E582}"/>
              </a:ext>
            </a:extLst>
          </p:cNvPr>
          <p:cNvSpPr txBox="1"/>
          <p:nvPr/>
        </p:nvSpPr>
        <p:spPr>
          <a:xfrm>
            <a:off x="1311165" y="3842434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D5A7F92-C463-FF46-9D40-E086C28A3C18}"/>
              </a:ext>
            </a:extLst>
          </p:cNvPr>
          <p:cNvSpPr txBox="1"/>
          <p:nvPr/>
        </p:nvSpPr>
        <p:spPr>
          <a:xfrm>
            <a:off x="4113050" y="38424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AFC6F4-5602-1547-9377-DAC7D71E82B9}"/>
              </a:ext>
            </a:extLst>
          </p:cNvPr>
          <p:cNvSpPr txBox="1"/>
          <p:nvPr/>
        </p:nvSpPr>
        <p:spPr>
          <a:xfrm>
            <a:off x="5030914" y="38424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27FEF01-0307-8049-BFBC-B67257EE3807}"/>
              </a:ext>
            </a:extLst>
          </p:cNvPr>
          <p:cNvSpPr txBox="1"/>
          <p:nvPr/>
        </p:nvSpPr>
        <p:spPr>
          <a:xfrm>
            <a:off x="2219910" y="38424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0F996A-DBA2-DA46-ADEC-CCAEF19909B8}"/>
              </a:ext>
            </a:extLst>
          </p:cNvPr>
          <p:cNvSpPr txBox="1"/>
          <p:nvPr/>
        </p:nvSpPr>
        <p:spPr>
          <a:xfrm>
            <a:off x="5948778" y="38424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CF6639-B612-404E-A3E4-98D93FC6CF8B}"/>
              </a:ext>
            </a:extLst>
          </p:cNvPr>
          <p:cNvSpPr txBox="1"/>
          <p:nvPr/>
        </p:nvSpPr>
        <p:spPr>
          <a:xfrm>
            <a:off x="9635138" y="38424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3F8EA8-592A-B545-A38F-A3DE54F4CC3F}"/>
              </a:ext>
            </a:extLst>
          </p:cNvPr>
          <p:cNvSpPr txBox="1"/>
          <p:nvPr/>
        </p:nvSpPr>
        <p:spPr>
          <a:xfrm>
            <a:off x="7818157" y="38424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F9A0AD-B82D-684B-AB98-89E11C83D4D9}"/>
              </a:ext>
            </a:extLst>
          </p:cNvPr>
          <p:cNvSpPr txBox="1"/>
          <p:nvPr/>
        </p:nvSpPr>
        <p:spPr>
          <a:xfrm>
            <a:off x="3192623" y="38424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00E23E8-D6B7-AB49-AE49-C8A32D239E20}"/>
              </a:ext>
            </a:extLst>
          </p:cNvPr>
          <p:cNvSpPr txBox="1"/>
          <p:nvPr/>
        </p:nvSpPr>
        <p:spPr>
          <a:xfrm>
            <a:off x="6988013" y="38424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0F241A4-06A8-5645-A580-A56600382D3F}"/>
              </a:ext>
            </a:extLst>
          </p:cNvPr>
          <p:cNvSpPr txBox="1"/>
          <p:nvPr/>
        </p:nvSpPr>
        <p:spPr>
          <a:xfrm>
            <a:off x="8843462" y="38424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CBA953C-0B58-1744-B8C0-F127E5EB2254}"/>
              </a:ext>
            </a:extLst>
          </p:cNvPr>
          <p:cNvSpPr txBox="1"/>
          <p:nvPr/>
        </p:nvSpPr>
        <p:spPr>
          <a:xfrm>
            <a:off x="2855671" y="530862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4932B3-6E96-9E40-9B08-ED32DADFFC5F}"/>
              </a:ext>
            </a:extLst>
          </p:cNvPr>
          <p:cNvSpPr txBox="1"/>
          <p:nvPr/>
        </p:nvSpPr>
        <p:spPr>
          <a:xfrm>
            <a:off x="4157699" y="530862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D22779F-326C-A447-88D6-8273AE239E83}"/>
              </a:ext>
            </a:extLst>
          </p:cNvPr>
          <p:cNvSpPr txBox="1"/>
          <p:nvPr/>
        </p:nvSpPr>
        <p:spPr>
          <a:xfrm>
            <a:off x="5374416" y="530862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28FD58-54EC-6440-A801-5400D5E46F9D}"/>
              </a:ext>
            </a:extLst>
          </p:cNvPr>
          <p:cNvSpPr txBox="1"/>
          <p:nvPr/>
        </p:nvSpPr>
        <p:spPr>
          <a:xfrm>
            <a:off x="6657611" y="530862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C770FD6-FDC0-214D-9C53-34F5F3BCE0B1}"/>
              </a:ext>
            </a:extLst>
          </p:cNvPr>
          <p:cNvSpPr txBox="1"/>
          <p:nvPr/>
        </p:nvSpPr>
        <p:spPr>
          <a:xfrm>
            <a:off x="7818157" y="5308628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45547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25</Words>
  <Application>Microsoft Macintosh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Jheison Alejandro Morales Vásquez</dc:creator>
  <cp:lastModifiedBy>Jheison Alejandro Morales Vásquez</cp:lastModifiedBy>
  <cp:revision>3</cp:revision>
  <dcterms:created xsi:type="dcterms:W3CDTF">2021-04-27T02:42:01Z</dcterms:created>
  <dcterms:modified xsi:type="dcterms:W3CDTF">2021-04-30T03:21:02Z</dcterms:modified>
</cp:coreProperties>
</file>