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F68A9D7-774A-4F98-9555-C383BD79EDF7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5EE2707-2F57-461C-BB14-162C7A4B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6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A9D7-774A-4F98-9555-C383BD79EDF7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2707-2F57-461C-BB14-162C7A4B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0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A9D7-774A-4F98-9555-C383BD79EDF7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2707-2F57-461C-BB14-162C7A4B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22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A9D7-774A-4F98-9555-C383BD79EDF7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2707-2F57-461C-BB14-162C7A4B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05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A9D7-774A-4F98-9555-C383BD79EDF7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2707-2F57-461C-BB14-162C7A4B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46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A9D7-774A-4F98-9555-C383BD79EDF7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2707-2F57-461C-BB14-162C7A4B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70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A9D7-774A-4F98-9555-C383BD79EDF7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2707-2F57-461C-BB14-162C7A4B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7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F68A9D7-774A-4F98-9555-C383BD79EDF7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2707-2F57-461C-BB14-162C7A4B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38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F68A9D7-774A-4F98-9555-C383BD79EDF7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2707-2F57-461C-BB14-162C7A4B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2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A9D7-774A-4F98-9555-C383BD79EDF7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2707-2F57-461C-BB14-162C7A4B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2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A9D7-774A-4F98-9555-C383BD79EDF7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2707-2F57-461C-BB14-162C7A4B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5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A9D7-774A-4F98-9555-C383BD79EDF7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2707-2F57-461C-BB14-162C7A4B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0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A9D7-774A-4F98-9555-C383BD79EDF7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2707-2F57-461C-BB14-162C7A4B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7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A9D7-774A-4F98-9555-C383BD79EDF7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2707-2F57-461C-BB14-162C7A4B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9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A9D7-774A-4F98-9555-C383BD79EDF7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2707-2F57-461C-BB14-162C7A4B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1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A9D7-774A-4F98-9555-C383BD79EDF7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2707-2F57-461C-BB14-162C7A4B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2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A9D7-774A-4F98-9555-C383BD79EDF7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2707-2F57-461C-BB14-162C7A4B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3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F68A9D7-774A-4F98-9555-C383BD79EDF7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5EE2707-2F57-461C-BB14-162C7A4B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6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54B29C6-DE2B-1F0C-AE81-5F9D439C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8EA9FD-0BC1-326C-68A3-BE56D08E0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002193" y="1824727"/>
            <a:ext cx="7012210" cy="4035159"/>
          </a:xfr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173A297-3C99-736A-BF84-3C331F5C3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895600"/>
            <a:ext cx="2793158" cy="2997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Relationships diagram</a:t>
            </a:r>
          </a:p>
        </p:txBody>
      </p:sp>
    </p:spTree>
    <p:extLst>
      <p:ext uri="{BB962C8B-B14F-4D97-AF65-F5344CB8AC3E}">
        <p14:creationId xmlns:p14="http://schemas.microsoft.com/office/powerpoint/2010/main" val="236777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54B29C6-DE2B-1F0C-AE81-5F9D439C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173A297-3C99-736A-BF84-3C331F5C3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895600"/>
            <a:ext cx="2793158" cy="2997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A95DE-57DC-892D-A9D6-34A4D9D17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003" y="1447800"/>
            <a:ext cx="5974209" cy="457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SELECT </a:t>
            </a:r>
            <a:b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</a:b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solar_farms.name as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SolarName</a:t>
            </a: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, </a:t>
            </a:r>
            <a:b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</a:b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technicians.name as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TechnicianName</a:t>
            </a: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,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solar_farms.lat_coordinates</a:t>
            </a: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 as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SolarLatitude</a:t>
            </a:r>
            <a:r>
              <a:rPr lang="en-US" dirty="0">
                <a:solidFill>
                  <a:srgbClr val="4B4B4B"/>
                </a:solidFill>
                <a:latin typeface="noto_regular"/>
              </a:rPr>
              <a:t>, </a:t>
            </a:r>
            <a:r>
              <a:rPr lang="en-US" dirty="0" err="1">
                <a:solidFill>
                  <a:srgbClr val="4B4B4B"/>
                </a:solidFill>
                <a:latin typeface="noto_regular"/>
              </a:rPr>
              <a:t>solar_farms.lng_coordinates</a:t>
            </a:r>
            <a:r>
              <a:rPr lang="en-US" dirty="0">
                <a:solidFill>
                  <a:srgbClr val="4B4B4B"/>
                </a:solidFill>
                <a:latin typeface="noto_regular"/>
              </a:rPr>
              <a:t> as </a:t>
            </a:r>
            <a:r>
              <a:rPr lang="en-US" dirty="0" err="1">
                <a:solidFill>
                  <a:srgbClr val="4B4B4B"/>
                </a:solidFill>
                <a:latin typeface="noto_regular"/>
              </a:rPr>
              <a:t>SolarLongitude</a:t>
            </a:r>
            <a:r>
              <a:rPr lang="en-US" dirty="0">
                <a:solidFill>
                  <a:srgbClr val="4B4B4B"/>
                </a:solidFill>
                <a:latin typeface="noto_regular"/>
              </a:rPr>
              <a:t>,</a:t>
            </a: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technicians.lat_coordinates</a:t>
            </a: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 as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TechnicianLatitude</a:t>
            </a:r>
            <a:r>
              <a:rPr lang="en-US" dirty="0">
                <a:solidFill>
                  <a:srgbClr val="4B4B4B"/>
                </a:solidFill>
                <a:latin typeface="noto_regular"/>
              </a:rPr>
              <a:t>,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technicians</a:t>
            </a:r>
            <a:r>
              <a:rPr lang="en-US" dirty="0" err="1">
                <a:solidFill>
                  <a:srgbClr val="4B4B4B"/>
                </a:solidFill>
                <a:latin typeface="noto_regular"/>
              </a:rPr>
              <a:t>.lng_coordinates</a:t>
            </a:r>
            <a:r>
              <a:rPr lang="en-US" dirty="0">
                <a:solidFill>
                  <a:srgbClr val="4B4B4B"/>
                </a:solidFill>
                <a:latin typeface="noto_regular"/>
              </a:rPr>
              <a:t> as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Technician</a:t>
            </a:r>
            <a:r>
              <a:rPr lang="en-US" dirty="0" err="1">
                <a:solidFill>
                  <a:srgbClr val="4B4B4B"/>
                </a:solidFill>
                <a:latin typeface="noto_regular"/>
              </a:rPr>
              <a:t>Longitude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FROM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solar_farms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JOIN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solar_farms_technician</a:t>
            </a: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 </a:t>
            </a:r>
            <a:b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</a:b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ON solar_farms.id =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solar_farms_technicians.</a:t>
            </a:r>
            <a:r>
              <a:rPr lang="en-US" dirty="0" err="1">
                <a:solidFill>
                  <a:srgbClr val="4B4B4B"/>
                </a:solidFill>
                <a:latin typeface="noto_regular"/>
              </a:rPr>
              <a:t>solar_farm_id</a:t>
            </a:r>
            <a:r>
              <a:rPr lang="en-US" dirty="0"/>
              <a:t> </a:t>
            </a: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JOIN technicians </a:t>
            </a:r>
            <a:b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</a:b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ON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solar_farms_technicians.technician_id</a:t>
            </a: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 = technicians.id</a:t>
            </a:r>
            <a:b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</a:br>
            <a:b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</a:b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* Inner Join, many queries in one using IN</a:t>
            </a:r>
          </a:p>
          <a:p>
            <a:pPr algn="ctr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143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54B29C6-DE2B-1F0C-AE81-5F9D439C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173A297-3C99-736A-BF84-3C331F5C3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895600"/>
            <a:ext cx="2793158" cy="2997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A95DE-57DC-892D-A9D6-34A4D9D17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003" y="1447800"/>
            <a:ext cx="5974209" cy="4572000"/>
          </a:xfrm>
        </p:spPr>
        <p:txBody>
          <a:bodyPr/>
          <a:lstStyle/>
          <a:p>
            <a:pPr algn="ctr"/>
            <a:endParaRPr lang="en-US" dirty="0">
              <a:effectLst/>
            </a:endParaRPr>
          </a:p>
          <a:p>
            <a:pPr algn="ctr"/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SELECT solar_farms.name as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SolarName</a:t>
            </a: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, </a:t>
            </a:r>
            <a:b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</a:b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technicians.name as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TechnicianName</a:t>
            </a: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,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solar_farms.lat_coordinates</a:t>
            </a: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 as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SolarLatitude</a:t>
            </a:r>
            <a:r>
              <a:rPr lang="en-US" dirty="0">
                <a:solidFill>
                  <a:srgbClr val="4B4B4B"/>
                </a:solidFill>
                <a:latin typeface="noto_regular"/>
              </a:rPr>
              <a:t>, </a:t>
            </a:r>
            <a:r>
              <a:rPr lang="en-US" dirty="0" err="1">
                <a:solidFill>
                  <a:srgbClr val="4B4B4B"/>
                </a:solidFill>
                <a:latin typeface="noto_regular"/>
              </a:rPr>
              <a:t>solar_farms.lng_coordinates</a:t>
            </a:r>
            <a:r>
              <a:rPr lang="en-US" dirty="0">
                <a:solidFill>
                  <a:srgbClr val="4B4B4B"/>
                </a:solidFill>
                <a:latin typeface="noto_regular"/>
              </a:rPr>
              <a:t> as </a:t>
            </a:r>
            <a:r>
              <a:rPr lang="en-US" dirty="0" err="1">
                <a:solidFill>
                  <a:srgbClr val="4B4B4B"/>
                </a:solidFill>
                <a:latin typeface="noto_regular"/>
              </a:rPr>
              <a:t>SolarLongitude</a:t>
            </a:r>
            <a:r>
              <a:rPr lang="en-US" dirty="0">
                <a:solidFill>
                  <a:srgbClr val="4B4B4B"/>
                </a:solidFill>
                <a:latin typeface="noto_regular"/>
              </a:rPr>
              <a:t>,</a:t>
            </a: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technicians.lat_coordinates</a:t>
            </a: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 as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TechnicianLatitude</a:t>
            </a:r>
            <a:r>
              <a:rPr lang="en-US" dirty="0">
                <a:solidFill>
                  <a:srgbClr val="4B4B4B"/>
                </a:solidFill>
                <a:latin typeface="noto_regular"/>
              </a:rPr>
              <a:t>,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technicians</a:t>
            </a:r>
            <a:r>
              <a:rPr lang="en-US" dirty="0" err="1">
                <a:solidFill>
                  <a:srgbClr val="4B4B4B"/>
                </a:solidFill>
                <a:latin typeface="noto_regular"/>
              </a:rPr>
              <a:t>.lng_coordinates</a:t>
            </a:r>
            <a:r>
              <a:rPr lang="en-US" dirty="0">
                <a:solidFill>
                  <a:srgbClr val="4B4B4B"/>
                </a:solidFill>
                <a:latin typeface="noto_regular"/>
              </a:rPr>
              <a:t> as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Technician</a:t>
            </a:r>
            <a:r>
              <a:rPr lang="en-US" dirty="0" err="1">
                <a:solidFill>
                  <a:srgbClr val="4B4B4B"/>
                </a:solidFill>
                <a:latin typeface="noto_regular"/>
              </a:rPr>
              <a:t>Longitude</a:t>
            </a:r>
            <a:br>
              <a:rPr lang="en-US" dirty="0">
                <a:solidFill>
                  <a:srgbClr val="4B4B4B"/>
                </a:solidFill>
                <a:latin typeface="noto_regular"/>
              </a:rPr>
            </a:b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 </a:t>
            </a:r>
            <a:br>
              <a:rPr lang="en-US" dirty="0"/>
            </a:b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FROM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solar_farms</a:t>
            </a: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, technicians,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solar_farms_technicians</a:t>
            </a: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 </a:t>
            </a:r>
            <a:br>
              <a:rPr lang="en-US" dirty="0"/>
            </a:b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WHERE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solar_farms_technicians.ID_Post</a:t>
            </a: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 = solar_farms.ID </a:t>
            </a:r>
            <a:b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</a:b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AND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solar_farms_technicians.ID_Category</a:t>
            </a: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 = technicians.ID </a:t>
            </a:r>
            <a:br>
              <a:rPr lang="en-US" dirty="0"/>
            </a:b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ORDER BY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Posts.title</a:t>
            </a: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, </a:t>
            </a:r>
            <a:r>
              <a:rPr lang="en-US" sz="1800" dirty="0" err="1">
                <a:solidFill>
                  <a:srgbClr val="4B4B4B"/>
                </a:solidFill>
                <a:effectLst/>
                <a:latin typeface="noto_regular"/>
              </a:rPr>
              <a:t>Categories.title</a:t>
            </a:r>
            <a:r>
              <a:rPr lang="en-US" sz="1800" dirty="0">
                <a:solidFill>
                  <a:srgbClr val="4B4B4B"/>
                </a:solidFill>
                <a:effectLst/>
                <a:latin typeface="noto_regular"/>
              </a:rPr>
              <a:t>;</a:t>
            </a:r>
          </a:p>
          <a:p>
            <a:pPr algn="ctr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5553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</TotalTime>
  <Words>229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noto_regular</vt:lpstr>
      <vt:lpstr>Wingdings 3</vt:lpstr>
      <vt:lpstr>Ion Boardroom</vt:lpstr>
      <vt:lpstr>SQL</vt:lpstr>
      <vt:lpstr>SQL</vt:lpstr>
      <vt:lpstr>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Alejandro Avalos</dc:creator>
  <cp:lastModifiedBy>Alejandro Avalos</cp:lastModifiedBy>
  <cp:revision>1</cp:revision>
  <dcterms:created xsi:type="dcterms:W3CDTF">2022-06-01T04:00:47Z</dcterms:created>
  <dcterms:modified xsi:type="dcterms:W3CDTF">2022-06-01T04:26:10Z</dcterms:modified>
</cp:coreProperties>
</file>