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F68A9D7-774A-4F98-9555-C383BD79EDF7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5EE2707-2F57-461C-BB14-162C7A4B9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60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A9D7-774A-4F98-9555-C383BD79EDF7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2707-2F57-461C-BB14-162C7A4B9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08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A9D7-774A-4F98-9555-C383BD79EDF7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2707-2F57-461C-BB14-162C7A4B9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22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A9D7-774A-4F98-9555-C383BD79EDF7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2707-2F57-461C-BB14-162C7A4B9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05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A9D7-774A-4F98-9555-C383BD79EDF7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2707-2F57-461C-BB14-162C7A4B9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46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A9D7-774A-4F98-9555-C383BD79EDF7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2707-2F57-461C-BB14-162C7A4B9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70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A9D7-774A-4F98-9555-C383BD79EDF7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2707-2F57-461C-BB14-162C7A4B9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7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F68A9D7-774A-4F98-9555-C383BD79EDF7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2707-2F57-461C-BB14-162C7A4B9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387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F68A9D7-774A-4F98-9555-C383BD79EDF7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2707-2F57-461C-BB14-162C7A4B9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20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A9D7-774A-4F98-9555-C383BD79EDF7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2707-2F57-461C-BB14-162C7A4B9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23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A9D7-774A-4F98-9555-C383BD79EDF7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2707-2F57-461C-BB14-162C7A4B9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58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A9D7-774A-4F98-9555-C383BD79EDF7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2707-2F57-461C-BB14-162C7A4B9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06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A9D7-774A-4F98-9555-C383BD79EDF7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2707-2F57-461C-BB14-162C7A4B9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79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A9D7-774A-4F98-9555-C383BD79EDF7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2707-2F57-461C-BB14-162C7A4B9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99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A9D7-774A-4F98-9555-C383BD79EDF7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2707-2F57-461C-BB14-162C7A4B9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12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A9D7-774A-4F98-9555-C383BD79EDF7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2707-2F57-461C-BB14-162C7A4B9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2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A9D7-774A-4F98-9555-C383BD79EDF7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2707-2F57-461C-BB14-162C7A4B9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30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F68A9D7-774A-4F98-9555-C383BD79EDF7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5EE2707-2F57-461C-BB14-162C7A4B9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6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B54B29C6-DE2B-1F0C-AE81-5F9D439C2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58EA9FD-0BC1-326C-68A3-BE56D08E0A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002193" y="1824727"/>
            <a:ext cx="7012210" cy="4035159"/>
          </a:xfr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173A297-3C99-736A-BF84-3C331F5C3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5" y="2895600"/>
            <a:ext cx="2793158" cy="2997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Relationships diagram</a:t>
            </a:r>
          </a:p>
        </p:txBody>
      </p:sp>
    </p:spTree>
    <p:extLst>
      <p:ext uri="{BB962C8B-B14F-4D97-AF65-F5344CB8AC3E}">
        <p14:creationId xmlns:p14="http://schemas.microsoft.com/office/powerpoint/2010/main" val="2367776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B54B29C6-DE2B-1F0C-AE81-5F9D439C2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173A297-3C99-736A-BF84-3C331F5C3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5" y="2895600"/>
            <a:ext cx="2793158" cy="2997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A95DE-57DC-892D-A9D6-34A4D9D17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003" y="1447800"/>
            <a:ext cx="5974209" cy="4572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1800" dirty="0">
                <a:solidFill>
                  <a:srgbClr val="4B4B4B"/>
                </a:solidFill>
                <a:effectLst/>
                <a:latin typeface="noto_regular"/>
              </a:rPr>
              <a:t>SELECT </a:t>
            </a:r>
            <a:br>
              <a:rPr lang="en-US" sz="1800" dirty="0">
                <a:solidFill>
                  <a:srgbClr val="4B4B4B"/>
                </a:solidFill>
                <a:effectLst/>
                <a:latin typeface="noto_regular"/>
              </a:rPr>
            </a:br>
            <a:r>
              <a:rPr lang="en-US" sz="1800" dirty="0">
                <a:solidFill>
                  <a:srgbClr val="4B4B4B"/>
                </a:solidFill>
                <a:effectLst/>
                <a:latin typeface="noto_regular"/>
              </a:rPr>
              <a:t>solar_farms.name as </a:t>
            </a:r>
            <a:r>
              <a:rPr lang="en-US" sz="1800" dirty="0" err="1">
                <a:solidFill>
                  <a:srgbClr val="4B4B4B"/>
                </a:solidFill>
                <a:effectLst/>
                <a:latin typeface="noto_regular"/>
              </a:rPr>
              <a:t>SolarName</a:t>
            </a:r>
            <a:r>
              <a:rPr lang="en-US" sz="1800" dirty="0">
                <a:solidFill>
                  <a:srgbClr val="4B4B4B"/>
                </a:solidFill>
                <a:effectLst/>
                <a:latin typeface="noto_regular"/>
              </a:rPr>
              <a:t>, </a:t>
            </a:r>
            <a:br>
              <a:rPr lang="en-US" sz="1800" dirty="0">
                <a:solidFill>
                  <a:srgbClr val="4B4B4B"/>
                </a:solidFill>
                <a:effectLst/>
                <a:latin typeface="noto_regular"/>
              </a:rPr>
            </a:br>
            <a:r>
              <a:rPr lang="en-US" sz="1800" dirty="0">
                <a:solidFill>
                  <a:srgbClr val="4B4B4B"/>
                </a:solidFill>
                <a:effectLst/>
                <a:latin typeface="noto_regular"/>
              </a:rPr>
              <a:t>technicians.name as </a:t>
            </a:r>
            <a:r>
              <a:rPr lang="en-US" sz="1800" dirty="0" err="1">
                <a:solidFill>
                  <a:srgbClr val="4B4B4B"/>
                </a:solidFill>
                <a:effectLst/>
                <a:latin typeface="noto_regular"/>
              </a:rPr>
              <a:t>TechnicianName</a:t>
            </a:r>
            <a:r>
              <a:rPr lang="en-US" sz="1800" dirty="0">
                <a:solidFill>
                  <a:srgbClr val="4B4B4B"/>
                </a:solidFill>
                <a:effectLst/>
                <a:latin typeface="noto_regular"/>
              </a:rPr>
              <a:t>, </a:t>
            </a:r>
            <a:r>
              <a:rPr lang="en-US" sz="1800" dirty="0" err="1">
                <a:solidFill>
                  <a:srgbClr val="4B4B4B"/>
                </a:solidFill>
                <a:effectLst/>
                <a:latin typeface="noto_regular"/>
              </a:rPr>
              <a:t>solar_farms.lat_coordinates</a:t>
            </a:r>
            <a:r>
              <a:rPr lang="en-US" sz="1800" dirty="0">
                <a:solidFill>
                  <a:srgbClr val="4B4B4B"/>
                </a:solidFill>
                <a:effectLst/>
                <a:latin typeface="noto_regular"/>
              </a:rPr>
              <a:t> as </a:t>
            </a:r>
            <a:r>
              <a:rPr lang="en-US" sz="1800" dirty="0" err="1">
                <a:solidFill>
                  <a:srgbClr val="4B4B4B"/>
                </a:solidFill>
                <a:effectLst/>
                <a:latin typeface="noto_regular"/>
              </a:rPr>
              <a:t>SolarLatitude</a:t>
            </a:r>
            <a:r>
              <a:rPr lang="en-US" dirty="0">
                <a:solidFill>
                  <a:srgbClr val="4B4B4B"/>
                </a:solidFill>
                <a:latin typeface="noto_regular"/>
              </a:rPr>
              <a:t>, </a:t>
            </a:r>
            <a:r>
              <a:rPr lang="en-US" dirty="0" err="1">
                <a:solidFill>
                  <a:srgbClr val="4B4B4B"/>
                </a:solidFill>
                <a:latin typeface="noto_regular"/>
              </a:rPr>
              <a:t>solar_farms.lng_coordinates</a:t>
            </a:r>
            <a:r>
              <a:rPr lang="en-US" dirty="0">
                <a:solidFill>
                  <a:srgbClr val="4B4B4B"/>
                </a:solidFill>
                <a:latin typeface="noto_regular"/>
              </a:rPr>
              <a:t> as </a:t>
            </a:r>
            <a:r>
              <a:rPr lang="en-US" dirty="0" err="1">
                <a:solidFill>
                  <a:srgbClr val="4B4B4B"/>
                </a:solidFill>
                <a:latin typeface="noto_regular"/>
              </a:rPr>
              <a:t>SolarLongitude</a:t>
            </a:r>
            <a:r>
              <a:rPr lang="en-US" dirty="0">
                <a:solidFill>
                  <a:srgbClr val="4B4B4B"/>
                </a:solidFill>
                <a:latin typeface="noto_regular"/>
              </a:rPr>
              <a:t>,</a:t>
            </a:r>
            <a:r>
              <a:rPr lang="en-US" sz="1800" dirty="0">
                <a:solidFill>
                  <a:srgbClr val="4B4B4B"/>
                </a:solidFill>
                <a:effectLst/>
                <a:latin typeface="noto_regular"/>
              </a:rPr>
              <a:t> </a:t>
            </a:r>
            <a:r>
              <a:rPr lang="en-US" sz="1800" dirty="0" err="1">
                <a:solidFill>
                  <a:srgbClr val="4B4B4B"/>
                </a:solidFill>
                <a:effectLst/>
                <a:latin typeface="noto_regular"/>
              </a:rPr>
              <a:t>technicians.lat_coordinates</a:t>
            </a:r>
            <a:r>
              <a:rPr lang="en-US" sz="1800" dirty="0">
                <a:solidFill>
                  <a:srgbClr val="4B4B4B"/>
                </a:solidFill>
                <a:effectLst/>
                <a:latin typeface="noto_regular"/>
              </a:rPr>
              <a:t> as </a:t>
            </a:r>
            <a:r>
              <a:rPr lang="en-US" sz="1800" dirty="0" err="1">
                <a:solidFill>
                  <a:srgbClr val="4B4B4B"/>
                </a:solidFill>
                <a:effectLst/>
                <a:latin typeface="noto_regular"/>
              </a:rPr>
              <a:t>TechnicianLatitude</a:t>
            </a:r>
            <a:r>
              <a:rPr lang="en-US" dirty="0">
                <a:solidFill>
                  <a:srgbClr val="4B4B4B"/>
                </a:solidFill>
                <a:latin typeface="noto_regular"/>
              </a:rPr>
              <a:t>, </a:t>
            </a:r>
            <a:r>
              <a:rPr lang="en-US" sz="1800" dirty="0" err="1">
                <a:solidFill>
                  <a:srgbClr val="4B4B4B"/>
                </a:solidFill>
                <a:effectLst/>
                <a:latin typeface="noto_regular"/>
              </a:rPr>
              <a:t>technicians</a:t>
            </a:r>
            <a:r>
              <a:rPr lang="en-US" dirty="0" err="1">
                <a:solidFill>
                  <a:srgbClr val="4B4B4B"/>
                </a:solidFill>
                <a:latin typeface="noto_regular"/>
              </a:rPr>
              <a:t>.lng_coordinates</a:t>
            </a:r>
            <a:r>
              <a:rPr lang="en-US" dirty="0">
                <a:solidFill>
                  <a:srgbClr val="4B4B4B"/>
                </a:solidFill>
                <a:latin typeface="noto_regular"/>
              </a:rPr>
              <a:t> as </a:t>
            </a:r>
            <a:r>
              <a:rPr lang="en-US" sz="1800" dirty="0" err="1">
                <a:solidFill>
                  <a:srgbClr val="4B4B4B"/>
                </a:solidFill>
                <a:effectLst/>
                <a:latin typeface="noto_regular"/>
              </a:rPr>
              <a:t>Technician</a:t>
            </a:r>
            <a:r>
              <a:rPr lang="en-US" dirty="0" err="1">
                <a:solidFill>
                  <a:srgbClr val="4B4B4B"/>
                </a:solidFill>
                <a:latin typeface="noto_regular"/>
              </a:rPr>
              <a:t>Longitude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sz="1800" dirty="0">
                <a:solidFill>
                  <a:srgbClr val="4B4B4B"/>
                </a:solidFill>
                <a:effectLst/>
                <a:latin typeface="noto_regular"/>
              </a:rPr>
              <a:t>FROM </a:t>
            </a:r>
            <a:r>
              <a:rPr lang="en-US" sz="1800" dirty="0" err="1">
                <a:solidFill>
                  <a:srgbClr val="4B4B4B"/>
                </a:solidFill>
                <a:effectLst/>
                <a:latin typeface="noto_regular"/>
              </a:rPr>
              <a:t>solar_farms</a:t>
            </a:r>
            <a:r>
              <a:rPr lang="en-US" dirty="0"/>
              <a:t> </a:t>
            </a:r>
            <a:br>
              <a:rPr lang="en-US" dirty="0"/>
            </a:br>
            <a:r>
              <a:rPr lang="en-US" sz="1800" dirty="0">
                <a:solidFill>
                  <a:srgbClr val="4B4B4B"/>
                </a:solidFill>
                <a:effectLst/>
                <a:latin typeface="noto_regular"/>
              </a:rPr>
              <a:t>JOIN </a:t>
            </a:r>
            <a:r>
              <a:rPr lang="en-US" sz="1800" dirty="0" err="1">
                <a:solidFill>
                  <a:srgbClr val="4B4B4B"/>
                </a:solidFill>
                <a:effectLst/>
                <a:latin typeface="noto_regular"/>
              </a:rPr>
              <a:t>solar_farms_technician</a:t>
            </a:r>
            <a:r>
              <a:rPr lang="en-US" sz="1800" dirty="0">
                <a:solidFill>
                  <a:srgbClr val="4B4B4B"/>
                </a:solidFill>
                <a:effectLst/>
                <a:latin typeface="noto_regular"/>
              </a:rPr>
              <a:t> </a:t>
            </a:r>
            <a:br>
              <a:rPr lang="en-US" sz="1800" dirty="0">
                <a:solidFill>
                  <a:srgbClr val="4B4B4B"/>
                </a:solidFill>
                <a:effectLst/>
                <a:latin typeface="noto_regular"/>
              </a:rPr>
            </a:br>
            <a:r>
              <a:rPr lang="en-US" sz="1800" dirty="0">
                <a:solidFill>
                  <a:srgbClr val="4B4B4B"/>
                </a:solidFill>
                <a:effectLst/>
                <a:latin typeface="noto_regular"/>
              </a:rPr>
              <a:t>ON solar_farms.id = </a:t>
            </a:r>
            <a:r>
              <a:rPr lang="en-US" sz="1800" dirty="0" err="1">
                <a:solidFill>
                  <a:srgbClr val="4B4B4B"/>
                </a:solidFill>
                <a:effectLst/>
                <a:latin typeface="noto_regular"/>
              </a:rPr>
              <a:t>solar_farms_technicians.</a:t>
            </a:r>
            <a:r>
              <a:rPr lang="en-US" dirty="0" err="1">
                <a:solidFill>
                  <a:srgbClr val="4B4B4B"/>
                </a:solidFill>
                <a:latin typeface="noto_regular"/>
              </a:rPr>
              <a:t>solar_farm_id</a:t>
            </a:r>
            <a:r>
              <a:rPr lang="en-US" dirty="0"/>
              <a:t> </a:t>
            </a:r>
            <a:r>
              <a:rPr lang="en-US" sz="1800" dirty="0">
                <a:solidFill>
                  <a:srgbClr val="4B4B4B"/>
                </a:solidFill>
                <a:effectLst/>
                <a:latin typeface="noto_regular"/>
              </a:rPr>
              <a:t>JOIN technicians </a:t>
            </a:r>
            <a:br>
              <a:rPr lang="en-US" sz="1800" dirty="0">
                <a:solidFill>
                  <a:srgbClr val="4B4B4B"/>
                </a:solidFill>
                <a:effectLst/>
                <a:latin typeface="noto_regular"/>
              </a:rPr>
            </a:br>
            <a:r>
              <a:rPr lang="en-US" sz="1800" dirty="0">
                <a:solidFill>
                  <a:srgbClr val="4B4B4B"/>
                </a:solidFill>
                <a:effectLst/>
                <a:latin typeface="noto_regular"/>
              </a:rPr>
              <a:t>ON </a:t>
            </a:r>
            <a:r>
              <a:rPr lang="en-US" sz="1800" dirty="0" err="1">
                <a:solidFill>
                  <a:srgbClr val="4B4B4B"/>
                </a:solidFill>
                <a:effectLst/>
                <a:latin typeface="noto_regular"/>
              </a:rPr>
              <a:t>solar_farms_technicians.technician_id</a:t>
            </a:r>
            <a:r>
              <a:rPr lang="en-US" sz="1800" dirty="0">
                <a:solidFill>
                  <a:srgbClr val="4B4B4B"/>
                </a:solidFill>
                <a:effectLst/>
                <a:latin typeface="noto_regular"/>
              </a:rPr>
              <a:t> = technicians.id</a:t>
            </a:r>
            <a:br>
              <a:rPr lang="en-US" sz="1800" dirty="0">
                <a:solidFill>
                  <a:srgbClr val="4B4B4B"/>
                </a:solidFill>
                <a:effectLst/>
                <a:latin typeface="noto_regular"/>
              </a:rPr>
            </a:br>
            <a:br>
              <a:rPr lang="en-US" sz="1800" dirty="0">
                <a:solidFill>
                  <a:srgbClr val="4B4B4B"/>
                </a:solidFill>
                <a:effectLst/>
                <a:latin typeface="noto_regular"/>
              </a:rPr>
            </a:br>
            <a:r>
              <a:rPr lang="en-US" sz="1800" dirty="0">
                <a:solidFill>
                  <a:srgbClr val="4B4B4B"/>
                </a:solidFill>
                <a:effectLst/>
                <a:latin typeface="noto_regular"/>
              </a:rPr>
              <a:t>* Inner Join, many queries in one using IN</a:t>
            </a:r>
          </a:p>
          <a:p>
            <a:pPr algn="ctr"/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81433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B54B29C6-DE2B-1F0C-AE81-5F9D439C2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173A297-3C99-736A-BF84-3C331F5C3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5" y="2895600"/>
            <a:ext cx="2793158" cy="2997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A95DE-57DC-892D-A9D6-34A4D9D17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003" y="1447800"/>
            <a:ext cx="5974209" cy="4572000"/>
          </a:xfrm>
        </p:spPr>
        <p:txBody>
          <a:bodyPr/>
          <a:lstStyle/>
          <a:p>
            <a:pPr algn="ctr"/>
            <a:endParaRPr lang="en-US" dirty="0">
              <a:effectLst/>
            </a:endParaRPr>
          </a:p>
          <a:p>
            <a:pPr algn="ctr"/>
            <a:r>
              <a:rPr lang="en-US" sz="1800" dirty="0">
                <a:solidFill>
                  <a:srgbClr val="4B4B4B"/>
                </a:solidFill>
                <a:effectLst/>
                <a:latin typeface="noto_regular"/>
              </a:rPr>
              <a:t>SELECT solar_farms.name as </a:t>
            </a:r>
            <a:r>
              <a:rPr lang="en-US" sz="1800" dirty="0" err="1">
                <a:solidFill>
                  <a:srgbClr val="4B4B4B"/>
                </a:solidFill>
                <a:effectLst/>
                <a:latin typeface="noto_regular"/>
              </a:rPr>
              <a:t>SolarName</a:t>
            </a:r>
            <a:r>
              <a:rPr lang="en-US" sz="1800" dirty="0">
                <a:solidFill>
                  <a:srgbClr val="4B4B4B"/>
                </a:solidFill>
                <a:effectLst/>
                <a:latin typeface="noto_regular"/>
              </a:rPr>
              <a:t>, </a:t>
            </a:r>
            <a:br>
              <a:rPr lang="en-US" sz="1800" dirty="0">
                <a:solidFill>
                  <a:srgbClr val="4B4B4B"/>
                </a:solidFill>
                <a:effectLst/>
                <a:latin typeface="noto_regular"/>
              </a:rPr>
            </a:br>
            <a:r>
              <a:rPr lang="en-US" sz="1800" dirty="0">
                <a:solidFill>
                  <a:srgbClr val="4B4B4B"/>
                </a:solidFill>
                <a:effectLst/>
                <a:latin typeface="noto_regular"/>
              </a:rPr>
              <a:t>technicians.name as </a:t>
            </a:r>
            <a:r>
              <a:rPr lang="en-US" sz="1800" dirty="0" err="1">
                <a:solidFill>
                  <a:srgbClr val="4B4B4B"/>
                </a:solidFill>
                <a:effectLst/>
                <a:latin typeface="noto_regular"/>
              </a:rPr>
              <a:t>TechnicianName</a:t>
            </a:r>
            <a:r>
              <a:rPr lang="en-US" sz="1800" dirty="0">
                <a:solidFill>
                  <a:srgbClr val="4B4B4B"/>
                </a:solidFill>
                <a:effectLst/>
                <a:latin typeface="noto_regular"/>
              </a:rPr>
              <a:t>, </a:t>
            </a:r>
            <a:r>
              <a:rPr lang="en-US" sz="1800" dirty="0" err="1">
                <a:solidFill>
                  <a:srgbClr val="4B4B4B"/>
                </a:solidFill>
                <a:effectLst/>
                <a:latin typeface="noto_regular"/>
              </a:rPr>
              <a:t>solar_farms.lat_coordinates</a:t>
            </a:r>
            <a:r>
              <a:rPr lang="en-US" sz="1800" dirty="0">
                <a:solidFill>
                  <a:srgbClr val="4B4B4B"/>
                </a:solidFill>
                <a:effectLst/>
                <a:latin typeface="noto_regular"/>
              </a:rPr>
              <a:t> as </a:t>
            </a:r>
            <a:r>
              <a:rPr lang="en-US" sz="1800" dirty="0" err="1">
                <a:solidFill>
                  <a:srgbClr val="4B4B4B"/>
                </a:solidFill>
                <a:effectLst/>
                <a:latin typeface="noto_regular"/>
              </a:rPr>
              <a:t>SolarLatitude</a:t>
            </a:r>
            <a:r>
              <a:rPr lang="en-US" dirty="0">
                <a:solidFill>
                  <a:srgbClr val="4B4B4B"/>
                </a:solidFill>
                <a:latin typeface="noto_regular"/>
              </a:rPr>
              <a:t>, </a:t>
            </a:r>
            <a:r>
              <a:rPr lang="en-US" dirty="0" err="1">
                <a:solidFill>
                  <a:srgbClr val="4B4B4B"/>
                </a:solidFill>
                <a:latin typeface="noto_regular"/>
              </a:rPr>
              <a:t>solar_farms.lng_coordinates</a:t>
            </a:r>
            <a:r>
              <a:rPr lang="en-US" dirty="0">
                <a:solidFill>
                  <a:srgbClr val="4B4B4B"/>
                </a:solidFill>
                <a:latin typeface="noto_regular"/>
              </a:rPr>
              <a:t> as </a:t>
            </a:r>
            <a:r>
              <a:rPr lang="en-US" dirty="0" err="1">
                <a:solidFill>
                  <a:srgbClr val="4B4B4B"/>
                </a:solidFill>
                <a:latin typeface="noto_regular"/>
              </a:rPr>
              <a:t>SolarLongitude</a:t>
            </a:r>
            <a:r>
              <a:rPr lang="en-US" dirty="0">
                <a:solidFill>
                  <a:srgbClr val="4B4B4B"/>
                </a:solidFill>
                <a:latin typeface="noto_regular"/>
              </a:rPr>
              <a:t>,</a:t>
            </a:r>
            <a:r>
              <a:rPr lang="en-US" sz="1800" dirty="0">
                <a:solidFill>
                  <a:srgbClr val="4B4B4B"/>
                </a:solidFill>
                <a:effectLst/>
                <a:latin typeface="noto_regular"/>
              </a:rPr>
              <a:t> </a:t>
            </a:r>
            <a:r>
              <a:rPr lang="en-US" sz="1800" dirty="0" err="1">
                <a:solidFill>
                  <a:srgbClr val="4B4B4B"/>
                </a:solidFill>
                <a:effectLst/>
                <a:latin typeface="noto_regular"/>
              </a:rPr>
              <a:t>technicians.lat_coordinates</a:t>
            </a:r>
            <a:r>
              <a:rPr lang="en-US" sz="1800" dirty="0">
                <a:solidFill>
                  <a:srgbClr val="4B4B4B"/>
                </a:solidFill>
                <a:effectLst/>
                <a:latin typeface="noto_regular"/>
              </a:rPr>
              <a:t> as </a:t>
            </a:r>
            <a:r>
              <a:rPr lang="en-US" sz="1800" dirty="0" err="1">
                <a:solidFill>
                  <a:srgbClr val="4B4B4B"/>
                </a:solidFill>
                <a:effectLst/>
                <a:latin typeface="noto_regular"/>
              </a:rPr>
              <a:t>TechnicianLatitude</a:t>
            </a:r>
            <a:r>
              <a:rPr lang="en-US" dirty="0">
                <a:solidFill>
                  <a:srgbClr val="4B4B4B"/>
                </a:solidFill>
                <a:latin typeface="noto_regular"/>
              </a:rPr>
              <a:t>, </a:t>
            </a:r>
            <a:r>
              <a:rPr lang="en-US" sz="1800" dirty="0" err="1">
                <a:solidFill>
                  <a:srgbClr val="4B4B4B"/>
                </a:solidFill>
                <a:effectLst/>
                <a:latin typeface="noto_regular"/>
              </a:rPr>
              <a:t>technicians</a:t>
            </a:r>
            <a:r>
              <a:rPr lang="en-US" dirty="0" err="1">
                <a:solidFill>
                  <a:srgbClr val="4B4B4B"/>
                </a:solidFill>
                <a:latin typeface="noto_regular"/>
              </a:rPr>
              <a:t>.lng_coordinates</a:t>
            </a:r>
            <a:r>
              <a:rPr lang="en-US" dirty="0">
                <a:solidFill>
                  <a:srgbClr val="4B4B4B"/>
                </a:solidFill>
                <a:latin typeface="noto_regular"/>
              </a:rPr>
              <a:t> as </a:t>
            </a:r>
            <a:r>
              <a:rPr lang="en-US" sz="1800" dirty="0" err="1">
                <a:solidFill>
                  <a:srgbClr val="4B4B4B"/>
                </a:solidFill>
                <a:effectLst/>
                <a:latin typeface="noto_regular"/>
              </a:rPr>
              <a:t>Technician</a:t>
            </a:r>
            <a:r>
              <a:rPr lang="en-US" dirty="0" err="1">
                <a:solidFill>
                  <a:srgbClr val="4B4B4B"/>
                </a:solidFill>
                <a:latin typeface="noto_regular"/>
              </a:rPr>
              <a:t>Longitude</a:t>
            </a:r>
            <a:br>
              <a:rPr lang="en-US" dirty="0">
                <a:solidFill>
                  <a:srgbClr val="4B4B4B"/>
                </a:solidFill>
                <a:latin typeface="noto_regular"/>
              </a:rPr>
            </a:br>
            <a:r>
              <a:rPr lang="en-US" sz="1800" dirty="0">
                <a:solidFill>
                  <a:srgbClr val="4B4B4B"/>
                </a:solidFill>
                <a:effectLst/>
                <a:latin typeface="noto_regular"/>
              </a:rPr>
              <a:t> </a:t>
            </a:r>
            <a:br>
              <a:rPr lang="en-US" dirty="0"/>
            </a:br>
            <a:r>
              <a:rPr lang="en-US" sz="1800" dirty="0">
                <a:solidFill>
                  <a:srgbClr val="4B4B4B"/>
                </a:solidFill>
                <a:effectLst/>
                <a:latin typeface="noto_regular"/>
              </a:rPr>
              <a:t>FROM </a:t>
            </a:r>
            <a:r>
              <a:rPr lang="en-US" sz="1800" dirty="0" err="1">
                <a:solidFill>
                  <a:srgbClr val="4B4B4B"/>
                </a:solidFill>
                <a:effectLst/>
                <a:latin typeface="noto_regular"/>
              </a:rPr>
              <a:t>solar_farms</a:t>
            </a:r>
            <a:r>
              <a:rPr lang="en-US" sz="1800" dirty="0">
                <a:solidFill>
                  <a:srgbClr val="4B4B4B"/>
                </a:solidFill>
                <a:effectLst/>
                <a:latin typeface="noto_regular"/>
              </a:rPr>
              <a:t>, technicians, </a:t>
            </a:r>
            <a:r>
              <a:rPr lang="en-US" sz="1800" dirty="0" err="1">
                <a:solidFill>
                  <a:srgbClr val="4B4B4B"/>
                </a:solidFill>
                <a:effectLst/>
                <a:latin typeface="noto_regular"/>
              </a:rPr>
              <a:t>solar_farms_technicians</a:t>
            </a:r>
            <a:r>
              <a:rPr lang="en-US" sz="1800" dirty="0">
                <a:solidFill>
                  <a:srgbClr val="4B4B4B"/>
                </a:solidFill>
                <a:effectLst/>
                <a:latin typeface="noto_regular"/>
              </a:rPr>
              <a:t> </a:t>
            </a:r>
            <a:br>
              <a:rPr lang="en-US" dirty="0"/>
            </a:br>
            <a:r>
              <a:rPr lang="en-US" sz="1800" dirty="0">
                <a:solidFill>
                  <a:srgbClr val="4B4B4B"/>
                </a:solidFill>
                <a:effectLst/>
                <a:latin typeface="noto_regular"/>
              </a:rPr>
              <a:t>WHERE </a:t>
            </a:r>
            <a:r>
              <a:rPr lang="en-US" sz="1800" dirty="0" err="1">
                <a:solidFill>
                  <a:srgbClr val="4B4B4B"/>
                </a:solidFill>
                <a:effectLst/>
                <a:latin typeface="noto_regular"/>
              </a:rPr>
              <a:t>solar_farms_technicians.ID_Post</a:t>
            </a:r>
            <a:r>
              <a:rPr lang="en-US" sz="1800" dirty="0">
                <a:solidFill>
                  <a:srgbClr val="4B4B4B"/>
                </a:solidFill>
                <a:effectLst/>
                <a:latin typeface="noto_regular"/>
              </a:rPr>
              <a:t> = solar_farms.ID </a:t>
            </a:r>
            <a:br>
              <a:rPr lang="en-US" sz="1800" dirty="0">
                <a:solidFill>
                  <a:srgbClr val="4B4B4B"/>
                </a:solidFill>
                <a:effectLst/>
                <a:latin typeface="noto_regular"/>
              </a:rPr>
            </a:br>
            <a:r>
              <a:rPr lang="en-US" sz="1800" dirty="0">
                <a:solidFill>
                  <a:srgbClr val="4B4B4B"/>
                </a:solidFill>
                <a:effectLst/>
                <a:latin typeface="noto_regular"/>
              </a:rPr>
              <a:t>AND </a:t>
            </a:r>
            <a:r>
              <a:rPr lang="en-US" sz="1800" dirty="0" err="1">
                <a:solidFill>
                  <a:srgbClr val="4B4B4B"/>
                </a:solidFill>
                <a:effectLst/>
                <a:latin typeface="noto_regular"/>
              </a:rPr>
              <a:t>solar_farms_technicians.ID_Category</a:t>
            </a:r>
            <a:r>
              <a:rPr lang="en-US" sz="1800" dirty="0">
                <a:solidFill>
                  <a:srgbClr val="4B4B4B"/>
                </a:solidFill>
                <a:effectLst/>
                <a:latin typeface="noto_regular"/>
              </a:rPr>
              <a:t> = technicians.ID </a:t>
            </a:r>
            <a:br>
              <a:rPr lang="en-US" dirty="0"/>
            </a:br>
            <a:r>
              <a:rPr lang="en-US" sz="1800" dirty="0">
                <a:solidFill>
                  <a:srgbClr val="4B4B4B"/>
                </a:solidFill>
                <a:effectLst/>
                <a:latin typeface="noto_regular"/>
              </a:rPr>
              <a:t>ORDER BY </a:t>
            </a:r>
            <a:r>
              <a:rPr lang="en-US" sz="1800" dirty="0" err="1">
                <a:solidFill>
                  <a:srgbClr val="4B4B4B"/>
                </a:solidFill>
                <a:effectLst/>
                <a:latin typeface="noto_regular"/>
              </a:rPr>
              <a:t>solar_farms</a:t>
            </a:r>
            <a:r>
              <a:rPr lang="en-US" sz="1800" dirty="0">
                <a:solidFill>
                  <a:srgbClr val="4B4B4B"/>
                </a:solidFill>
                <a:effectLst/>
                <a:latin typeface="noto_regular"/>
              </a:rPr>
              <a:t>. name, technicians. </a:t>
            </a:r>
            <a:r>
              <a:rPr lang="en-US" sz="1800">
                <a:solidFill>
                  <a:srgbClr val="4B4B4B"/>
                </a:solidFill>
                <a:effectLst/>
                <a:latin typeface="noto_regular"/>
              </a:rPr>
              <a:t>name;</a:t>
            </a:r>
            <a:endParaRPr lang="en-US" sz="1800" dirty="0">
              <a:solidFill>
                <a:srgbClr val="4B4B4B"/>
              </a:solidFill>
              <a:effectLst/>
              <a:latin typeface="noto_regular"/>
            </a:endParaRPr>
          </a:p>
          <a:p>
            <a:pPr algn="ctr"/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055536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131</TotalTime>
  <Words>231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Century Gothic</vt:lpstr>
      <vt:lpstr>noto_regular</vt:lpstr>
      <vt:lpstr>Wingdings 3</vt:lpstr>
      <vt:lpstr>Ion Boardroom</vt:lpstr>
      <vt:lpstr>SQL</vt:lpstr>
      <vt:lpstr>SQL</vt:lpstr>
      <vt:lpstr>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Alejandro Avalos</dc:creator>
  <cp:lastModifiedBy>Alejandro Avalos</cp:lastModifiedBy>
  <cp:revision>2</cp:revision>
  <dcterms:created xsi:type="dcterms:W3CDTF">2022-06-01T04:00:47Z</dcterms:created>
  <dcterms:modified xsi:type="dcterms:W3CDTF">2022-06-02T17:40:31Z</dcterms:modified>
</cp:coreProperties>
</file>